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y="5143500" cx="9144000"/>
  <p:notesSz cx="6858000" cy="9144000"/>
  <p:embeddedFontLst>
    <p:embeddedFont>
      <p:font typeface="Rubik Medium"/>
      <p:regular r:id="rId56"/>
      <p:bold r:id="rId57"/>
      <p:italic r:id="rId58"/>
      <p:boldItalic r:id="rId59"/>
    </p:embeddedFont>
    <p:embeddedFont>
      <p:font typeface="Raleway"/>
      <p:regular r:id="rId60"/>
      <p:bold r:id="rId61"/>
      <p:italic r:id="rId62"/>
      <p:boldItalic r:id="rId63"/>
    </p:embeddedFont>
    <p:embeddedFont>
      <p:font typeface="Rubik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aleway-italic.fntdata"/><Relationship Id="rId61" Type="http://schemas.openxmlformats.org/officeDocument/2006/relationships/font" Target="fonts/Raleway-bold.fntdata"/><Relationship Id="rId20" Type="http://schemas.openxmlformats.org/officeDocument/2006/relationships/slide" Target="slides/slide16.xml"/><Relationship Id="rId64" Type="http://schemas.openxmlformats.org/officeDocument/2006/relationships/font" Target="fonts/Rubik-regular.fntdata"/><Relationship Id="rId63" Type="http://schemas.openxmlformats.org/officeDocument/2006/relationships/font" Target="fonts/Raleway-boldItalic.fntdata"/><Relationship Id="rId22" Type="http://schemas.openxmlformats.org/officeDocument/2006/relationships/slide" Target="slides/slide18.xml"/><Relationship Id="rId66" Type="http://schemas.openxmlformats.org/officeDocument/2006/relationships/font" Target="fonts/Rubik-italic.fntdata"/><Relationship Id="rId21" Type="http://schemas.openxmlformats.org/officeDocument/2006/relationships/slide" Target="slides/slide17.xml"/><Relationship Id="rId65" Type="http://schemas.openxmlformats.org/officeDocument/2006/relationships/font" Target="fonts/Rubik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7" Type="http://schemas.openxmlformats.org/officeDocument/2006/relationships/font" Target="fonts/Rubik-boldItalic.fntdata"/><Relationship Id="rId60" Type="http://schemas.openxmlformats.org/officeDocument/2006/relationships/font" Target="fonts/Raleway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RubikMedium-bold.fntdata"/><Relationship Id="rId12" Type="http://schemas.openxmlformats.org/officeDocument/2006/relationships/slide" Target="slides/slide8.xml"/><Relationship Id="rId56" Type="http://schemas.openxmlformats.org/officeDocument/2006/relationships/font" Target="fonts/RubikMedium-regular.fntdata"/><Relationship Id="rId15" Type="http://schemas.openxmlformats.org/officeDocument/2006/relationships/slide" Target="slides/slide11.xml"/><Relationship Id="rId59" Type="http://schemas.openxmlformats.org/officeDocument/2006/relationships/font" Target="fonts/RubikMedium-boldItalic.fntdata"/><Relationship Id="rId14" Type="http://schemas.openxmlformats.org/officeDocument/2006/relationships/slide" Target="slides/slide10.xml"/><Relationship Id="rId58" Type="http://schemas.openxmlformats.org/officeDocument/2006/relationships/font" Target="fonts/RubikMedium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2b1fb929d8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2b1fb929d8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2b1fb929d8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2b1fb929d8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2b1fb929d81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2b1fb929d8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2b1fb929d8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2b1fb929d8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2b1fb929d81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2b1fb929d81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b1fb929d8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2b1fb929d8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2b1fb929d81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2b1fb929d81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2b1fb929d81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2b1fb929d8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2b1fb929d8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2b1fb929d8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2b1fb929d81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2b1fb929d8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50205f376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50205f376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29a485ee2b9_0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29a485ee2b9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28e95b97a8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28e95b97a8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29a485ee2b9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29a485ee2b9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2b1986538e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2b1986538e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2b1986538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2b1986538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b1986538e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2b1986538e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b250dc509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2b250dc509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2b250dc5093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2b250dc5093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2b250dc5093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2b250dc5093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2b250dc5093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2b250dc5093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50205f376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50205f376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29a485ee2b9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29a485ee2b9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2b250dc509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2b250dc509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2b250dc509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2b250dc509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2b250dc37e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2b250dc37e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2b250dc509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2b250dc509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2b250dc509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2b250dc509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29a485ee2b9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29a485ee2b9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2b1fb929d8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" name="Google Shape;1951;g2b1fb929d8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2b250dc5093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2b250dc5093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2b1fb929d81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" name="Google Shape;1969;g2b1fb929d81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50717bae07_0_17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250717bae07_0_17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2b1fb929d81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7" name="Google Shape;1977;g2b1fb929d81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2b1fb929d81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2b1fb929d81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2b254aad35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3" name="Google Shape;1993;g2b254aad35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2b1fb929d81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2b1fb929d81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2b1fb929d81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9" name="Google Shape;2009;g2b1fb929d81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2b250dc5093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2b250dc5093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2b1fb929d81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6" name="Google Shape;2026;g2b1fb929d81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g2b254aad35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5" name="Google Shape;2035;g2b254aad35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29a485ee2b9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29a485ee2b9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250717bae07_0_17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" name="Google Shape;2212;g250717bae07_0_17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50205f376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250205f376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g2b254aad35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3" name="Google Shape;2443;g2b254aad35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2b254aad3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0" name="Google Shape;2450;g2b254aad3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50717bae07_0_17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250717bae07_0_17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9a485ee2b9_0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29a485ee2b9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29a485ee2b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29a485ee2b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b1add6ab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2b1add6ab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0000" y="873925"/>
            <a:ext cx="3772500" cy="29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0000" y="3955975"/>
            <a:ext cx="3772500" cy="3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>
            <a:off x="-16775" y="4846700"/>
            <a:ext cx="917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2"/>
          <p:cNvSpPr/>
          <p:nvPr/>
        </p:nvSpPr>
        <p:spPr>
          <a:xfrm>
            <a:off x="3826775" y="-441575"/>
            <a:ext cx="822000" cy="822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87325" y="179700"/>
            <a:ext cx="719400" cy="719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651975" y="123220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/>
          <p:nvPr>
            <p:ph hasCustomPrompt="1" type="title"/>
          </p:nvPr>
        </p:nvSpPr>
        <p:spPr>
          <a:xfrm>
            <a:off x="1302600" y="1556374"/>
            <a:ext cx="6538800" cy="14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/>
          <p:nvPr>
            <p:ph idx="1" type="subTitle"/>
          </p:nvPr>
        </p:nvSpPr>
        <p:spPr>
          <a:xfrm>
            <a:off x="1302600" y="3194426"/>
            <a:ext cx="6538800" cy="3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87" name="Google Shape;87;p11"/>
          <p:cNvCxnSpPr/>
          <p:nvPr/>
        </p:nvCxnSpPr>
        <p:spPr>
          <a:xfrm>
            <a:off x="-16775" y="4846700"/>
            <a:ext cx="917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1"/>
          <p:cNvSpPr/>
          <p:nvPr/>
        </p:nvSpPr>
        <p:spPr>
          <a:xfrm>
            <a:off x="-317750" y="-35530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8614125" y="2417225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6373425" y="-355300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-411725" y="3257200"/>
            <a:ext cx="879000" cy="87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>
            <p:ph type="title"/>
          </p:nvPr>
        </p:nvSpPr>
        <p:spPr>
          <a:xfrm>
            <a:off x="720000" y="54066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hasCustomPrompt="1" idx="2" type="title"/>
          </p:nvPr>
        </p:nvSpPr>
        <p:spPr>
          <a:xfrm>
            <a:off x="1530963" y="1634475"/>
            <a:ext cx="820500" cy="525000"/>
          </a:xfrm>
          <a:prstGeom prst="rect">
            <a:avLst/>
          </a:prstGeom>
          <a:solidFill>
            <a:srgbClr val="98A2C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948363" y="2267207"/>
            <a:ext cx="1985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hasCustomPrompt="1" idx="3" type="title"/>
          </p:nvPr>
        </p:nvSpPr>
        <p:spPr>
          <a:xfrm>
            <a:off x="4161750" y="1634475"/>
            <a:ext cx="820500" cy="525000"/>
          </a:xfrm>
          <a:prstGeom prst="rect">
            <a:avLst/>
          </a:prstGeom>
          <a:solidFill>
            <a:srgbClr val="67836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/>
          <p:nvPr>
            <p:ph idx="4" type="subTitle"/>
          </p:nvPr>
        </p:nvSpPr>
        <p:spPr>
          <a:xfrm>
            <a:off x="3579150" y="2267207"/>
            <a:ext cx="1985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hasCustomPrompt="1" idx="5" type="title"/>
          </p:nvPr>
        </p:nvSpPr>
        <p:spPr>
          <a:xfrm>
            <a:off x="6792538" y="1634475"/>
            <a:ext cx="820500" cy="525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/>
          <p:nvPr>
            <p:ph idx="6" type="subTitle"/>
          </p:nvPr>
        </p:nvSpPr>
        <p:spPr>
          <a:xfrm>
            <a:off x="6209938" y="2267207"/>
            <a:ext cx="1985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hasCustomPrompt="1" idx="7" type="title"/>
          </p:nvPr>
        </p:nvSpPr>
        <p:spPr>
          <a:xfrm>
            <a:off x="1530963" y="3161723"/>
            <a:ext cx="820500" cy="525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/>
          <p:nvPr>
            <p:ph idx="8" type="subTitle"/>
          </p:nvPr>
        </p:nvSpPr>
        <p:spPr>
          <a:xfrm>
            <a:off x="948363" y="3794575"/>
            <a:ext cx="1985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5" name="Google Shape;105;p13"/>
          <p:cNvSpPr txBox="1"/>
          <p:nvPr>
            <p:ph hasCustomPrompt="1" idx="9" type="title"/>
          </p:nvPr>
        </p:nvSpPr>
        <p:spPr>
          <a:xfrm>
            <a:off x="4161750" y="3161723"/>
            <a:ext cx="820500" cy="525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/>
          <p:nvPr>
            <p:ph idx="13" type="subTitle"/>
          </p:nvPr>
        </p:nvSpPr>
        <p:spPr>
          <a:xfrm>
            <a:off x="3579150" y="3794575"/>
            <a:ext cx="1985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7" name="Google Shape;107;p13"/>
          <p:cNvSpPr txBox="1"/>
          <p:nvPr>
            <p:ph hasCustomPrompt="1" idx="14" type="title"/>
          </p:nvPr>
        </p:nvSpPr>
        <p:spPr>
          <a:xfrm>
            <a:off x="6792538" y="3161723"/>
            <a:ext cx="820500" cy="525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/>
          <p:nvPr>
            <p:ph idx="15" type="subTitle"/>
          </p:nvPr>
        </p:nvSpPr>
        <p:spPr>
          <a:xfrm>
            <a:off x="6209938" y="3794575"/>
            <a:ext cx="1985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-117350" y="4788025"/>
            <a:ext cx="917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/>
          <p:nvPr/>
        </p:nvSpPr>
        <p:spPr>
          <a:xfrm>
            <a:off x="167700" y="-61430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3"/>
          <p:cNvSpPr/>
          <p:nvPr/>
        </p:nvSpPr>
        <p:spPr>
          <a:xfrm>
            <a:off x="7902425" y="-380375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3"/>
          <p:cNvSpPr/>
          <p:nvPr/>
        </p:nvSpPr>
        <p:spPr>
          <a:xfrm>
            <a:off x="-420075" y="3372775"/>
            <a:ext cx="879000" cy="87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3"/>
          <p:cNvSpPr/>
          <p:nvPr/>
        </p:nvSpPr>
        <p:spPr>
          <a:xfrm>
            <a:off x="8563875" y="212505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8">
    <p:bg>
      <p:bgPr>
        <a:solidFill>
          <a:schemeClr val="dk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14"/>
          <p:cNvCxnSpPr/>
          <p:nvPr/>
        </p:nvCxnSpPr>
        <p:spPr>
          <a:xfrm>
            <a:off x="-16775" y="4846700"/>
            <a:ext cx="917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14"/>
          <p:cNvSpPr txBox="1"/>
          <p:nvPr>
            <p:ph type="title"/>
          </p:nvPr>
        </p:nvSpPr>
        <p:spPr>
          <a:xfrm>
            <a:off x="720000" y="3041256"/>
            <a:ext cx="40071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b="0"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b="0"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b="0"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b="0"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b="0"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b="0"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b="0"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b="0" sz="2200"/>
            </a:lvl9pPr>
          </a:lstStyle>
          <a:p/>
        </p:txBody>
      </p:sp>
      <p:sp>
        <p:nvSpPr>
          <p:cNvPr id="118" name="Google Shape;118;p14"/>
          <p:cNvSpPr txBox="1"/>
          <p:nvPr>
            <p:ph idx="1" type="subTitle"/>
          </p:nvPr>
        </p:nvSpPr>
        <p:spPr>
          <a:xfrm>
            <a:off x="720000" y="1270744"/>
            <a:ext cx="4007100" cy="16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8622400" y="117275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4"/>
          <p:cNvSpPr/>
          <p:nvPr/>
        </p:nvSpPr>
        <p:spPr>
          <a:xfrm>
            <a:off x="8754150" y="3404575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4217100" y="-519375"/>
            <a:ext cx="879000" cy="87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4"/>
          <p:cNvSpPr/>
          <p:nvPr/>
        </p:nvSpPr>
        <p:spPr>
          <a:xfrm>
            <a:off x="-382600" y="604550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4"/>
          <p:cNvSpPr/>
          <p:nvPr/>
        </p:nvSpPr>
        <p:spPr>
          <a:xfrm>
            <a:off x="-535000" y="3404575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6">
    <p:bg>
      <p:bgPr>
        <a:solidFill>
          <a:schemeClr val="dk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Google Shape;126;p15"/>
          <p:cNvCxnSpPr/>
          <p:nvPr/>
        </p:nvCxnSpPr>
        <p:spPr>
          <a:xfrm>
            <a:off x="-16775" y="4846700"/>
            <a:ext cx="917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5"/>
          <p:cNvSpPr txBox="1"/>
          <p:nvPr>
            <p:ph type="title"/>
          </p:nvPr>
        </p:nvSpPr>
        <p:spPr>
          <a:xfrm>
            <a:off x="720000" y="54066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1" type="body"/>
          </p:nvPr>
        </p:nvSpPr>
        <p:spPr>
          <a:xfrm>
            <a:off x="720000" y="1715025"/>
            <a:ext cx="3708300" cy="20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9" name="Google Shape;129;p15"/>
          <p:cNvSpPr txBox="1"/>
          <p:nvPr>
            <p:ph idx="2" type="body"/>
          </p:nvPr>
        </p:nvSpPr>
        <p:spPr>
          <a:xfrm>
            <a:off x="4715700" y="1715025"/>
            <a:ext cx="3708300" cy="20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0" name="Google Shape;130;p15"/>
          <p:cNvSpPr/>
          <p:nvPr/>
        </p:nvSpPr>
        <p:spPr>
          <a:xfrm>
            <a:off x="8622400" y="117275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8754150" y="3404575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3798025" y="-519375"/>
            <a:ext cx="879000" cy="87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-340700" y="359625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-620304" y="312645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20">
    <p:bg>
      <p:bgPr>
        <a:solidFill>
          <a:schemeClr val="dk2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Google Shape;137;p16"/>
          <p:cNvCxnSpPr/>
          <p:nvPr/>
        </p:nvCxnSpPr>
        <p:spPr>
          <a:xfrm>
            <a:off x="-16775" y="4846700"/>
            <a:ext cx="917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16"/>
          <p:cNvSpPr txBox="1"/>
          <p:nvPr>
            <p:ph type="title"/>
          </p:nvPr>
        </p:nvSpPr>
        <p:spPr>
          <a:xfrm>
            <a:off x="720000" y="54066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2874400" y="2511000"/>
            <a:ext cx="22509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0" name="Google Shape;140;p16"/>
          <p:cNvSpPr txBox="1"/>
          <p:nvPr>
            <p:ph idx="2" type="subTitle"/>
          </p:nvPr>
        </p:nvSpPr>
        <p:spPr>
          <a:xfrm>
            <a:off x="2874400" y="2846875"/>
            <a:ext cx="22509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" name="Google Shape;141;p16"/>
          <p:cNvSpPr txBox="1"/>
          <p:nvPr>
            <p:ph idx="3" type="subTitle"/>
          </p:nvPr>
        </p:nvSpPr>
        <p:spPr>
          <a:xfrm>
            <a:off x="4018700" y="3657675"/>
            <a:ext cx="22509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2" name="Google Shape;142;p16"/>
          <p:cNvSpPr txBox="1"/>
          <p:nvPr>
            <p:ph idx="4" type="subTitle"/>
          </p:nvPr>
        </p:nvSpPr>
        <p:spPr>
          <a:xfrm>
            <a:off x="4018700" y="3993550"/>
            <a:ext cx="22509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" name="Google Shape;143;p16"/>
          <p:cNvSpPr/>
          <p:nvPr/>
        </p:nvSpPr>
        <p:spPr>
          <a:xfrm>
            <a:off x="6882150" y="-74380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1369375" y="-346600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-478525" y="2778675"/>
            <a:ext cx="879000" cy="87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6"/>
          <p:cNvSpPr/>
          <p:nvPr/>
        </p:nvSpPr>
        <p:spPr>
          <a:xfrm>
            <a:off x="8739350" y="3155375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7">
    <p:bg>
      <p:bgPr>
        <a:solidFill>
          <a:schemeClr val="dk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p17"/>
          <p:cNvCxnSpPr/>
          <p:nvPr/>
        </p:nvCxnSpPr>
        <p:spPr>
          <a:xfrm>
            <a:off x="-16775" y="4846700"/>
            <a:ext cx="917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17"/>
          <p:cNvSpPr txBox="1"/>
          <p:nvPr>
            <p:ph type="title"/>
          </p:nvPr>
        </p:nvSpPr>
        <p:spPr>
          <a:xfrm>
            <a:off x="720000" y="54066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1" name="Google Shape;151;p17"/>
          <p:cNvSpPr txBox="1"/>
          <p:nvPr>
            <p:ph idx="1" type="subTitle"/>
          </p:nvPr>
        </p:nvSpPr>
        <p:spPr>
          <a:xfrm>
            <a:off x="1723667" y="1315902"/>
            <a:ext cx="3801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2" name="Google Shape;152;p17"/>
          <p:cNvSpPr txBox="1"/>
          <p:nvPr>
            <p:ph idx="2" type="subTitle"/>
          </p:nvPr>
        </p:nvSpPr>
        <p:spPr>
          <a:xfrm>
            <a:off x="1723667" y="1643418"/>
            <a:ext cx="38016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3" name="Google Shape;153;p17"/>
          <p:cNvSpPr txBox="1"/>
          <p:nvPr>
            <p:ph idx="3" type="subTitle"/>
          </p:nvPr>
        </p:nvSpPr>
        <p:spPr>
          <a:xfrm>
            <a:off x="1723667" y="2417784"/>
            <a:ext cx="3801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4" name="Google Shape;154;p17"/>
          <p:cNvSpPr txBox="1"/>
          <p:nvPr>
            <p:ph idx="4" type="subTitle"/>
          </p:nvPr>
        </p:nvSpPr>
        <p:spPr>
          <a:xfrm>
            <a:off x="1723667" y="2745281"/>
            <a:ext cx="38016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17"/>
          <p:cNvSpPr txBox="1"/>
          <p:nvPr>
            <p:ph idx="5" type="subTitle"/>
          </p:nvPr>
        </p:nvSpPr>
        <p:spPr>
          <a:xfrm>
            <a:off x="1723667" y="3519667"/>
            <a:ext cx="3801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6" name="Google Shape;156;p17"/>
          <p:cNvSpPr txBox="1"/>
          <p:nvPr>
            <p:ph idx="6" type="subTitle"/>
          </p:nvPr>
        </p:nvSpPr>
        <p:spPr>
          <a:xfrm>
            <a:off x="1723667" y="3847171"/>
            <a:ext cx="38016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7" name="Google Shape;157;p17"/>
          <p:cNvSpPr/>
          <p:nvPr/>
        </p:nvSpPr>
        <p:spPr>
          <a:xfrm>
            <a:off x="-685400" y="224475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7"/>
          <p:cNvSpPr/>
          <p:nvPr/>
        </p:nvSpPr>
        <p:spPr>
          <a:xfrm>
            <a:off x="1554900" y="-629675"/>
            <a:ext cx="879000" cy="87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"/>
          <p:cNvSpPr/>
          <p:nvPr/>
        </p:nvSpPr>
        <p:spPr>
          <a:xfrm>
            <a:off x="8801975" y="764425"/>
            <a:ext cx="879000" cy="87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22">
    <p:bg>
      <p:bgPr>
        <a:solidFill>
          <a:schemeClr val="dk2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Google Shape;162;p18"/>
          <p:cNvCxnSpPr/>
          <p:nvPr/>
        </p:nvCxnSpPr>
        <p:spPr>
          <a:xfrm>
            <a:off x="-16775" y="4846700"/>
            <a:ext cx="917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18"/>
          <p:cNvSpPr txBox="1"/>
          <p:nvPr>
            <p:ph type="title"/>
          </p:nvPr>
        </p:nvSpPr>
        <p:spPr>
          <a:xfrm>
            <a:off x="720000" y="54066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4" name="Google Shape;164;p18"/>
          <p:cNvSpPr txBox="1"/>
          <p:nvPr>
            <p:ph idx="1" type="subTitle"/>
          </p:nvPr>
        </p:nvSpPr>
        <p:spPr>
          <a:xfrm>
            <a:off x="842863" y="2901387"/>
            <a:ext cx="2357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5" name="Google Shape;165;p18"/>
          <p:cNvSpPr txBox="1"/>
          <p:nvPr>
            <p:ph idx="2" type="subTitle"/>
          </p:nvPr>
        </p:nvSpPr>
        <p:spPr>
          <a:xfrm>
            <a:off x="842863" y="3254050"/>
            <a:ext cx="2357100" cy="8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6" name="Google Shape;166;p18"/>
          <p:cNvSpPr txBox="1"/>
          <p:nvPr>
            <p:ph idx="3" type="subTitle"/>
          </p:nvPr>
        </p:nvSpPr>
        <p:spPr>
          <a:xfrm>
            <a:off x="3393447" y="2901387"/>
            <a:ext cx="2357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7" name="Google Shape;167;p18"/>
          <p:cNvSpPr txBox="1"/>
          <p:nvPr>
            <p:ph idx="4" type="subTitle"/>
          </p:nvPr>
        </p:nvSpPr>
        <p:spPr>
          <a:xfrm>
            <a:off x="3393447" y="3254050"/>
            <a:ext cx="2357100" cy="8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8" name="Google Shape;168;p18"/>
          <p:cNvSpPr txBox="1"/>
          <p:nvPr>
            <p:ph idx="5" type="subTitle"/>
          </p:nvPr>
        </p:nvSpPr>
        <p:spPr>
          <a:xfrm>
            <a:off x="5944019" y="2901387"/>
            <a:ext cx="2357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9" name="Google Shape;169;p18"/>
          <p:cNvSpPr txBox="1"/>
          <p:nvPr>
            <p:ph idx="6" type="subTitle"/>
          </p:nvPr>
        </p:nvSpPr>
        <p:spPr>
          <a:xfrm>
            <a:off x="5944019" y="3254050"/>
            <a:ext cx="2357100" cy="8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0" name="Google Shape;170;p18"/>
          <p:cNvSpPr/>
          <p:nvPr/>
        </p:nvSpPr>
        <p:spPr>
          <a:xfrm>
            <a:off x="-620304" y="3252175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6472175" y="-502650"/>
            <a:ext cx="879000" cy="87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-299050" y="-331050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8756100" y="2253975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6">
    <p:bg>
      <p:bgPr>
        <a:solidFill>
          <a:schemeClr val="dk2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19"/>
          <p:cNvCxnSpPr/>
          <p:nvPr/>
        </p:nvCxnSpPr>
        <p:spPr>
          <a:xfrm>
            <a:off x="-16775" y="4846700"/>
            <a:ext cx="917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19"/>
          <p:cNvSpPr txBox="1"/>
          <p:nvPr>
            <p:ph type="title"/>
          </p:nvPr>
        </p:nvSpPr>
        <p:spPr>
          <a:xfrm>
            <a:off x="720000" y="54066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1" type="subTitle"/>
          </p:nvPr>
        </p:nvSpPr>
        <p:spPr>
          <a:xfrm>
            <a:off x="1670250" y="1463324"/>
            <a:ext cx="2741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9" name="Google Shape;179;p19"/>
          <p:cNvSpPr txBox="1"/>
          <p:nvPr>
            <p:ph idx="2" type="subTitle"/>
          </p:nvPr>
        </p:nvSpPr>
        <p:spPr>
          <a:xfrm>
            <a:off x="1670250" y="1799201"/>
            <a:ext cx="2741400" cy="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0" name="Google Shape;180;p19"/>
          <p:cNvSpPr txBox="1"/>
          <p:nvPr>
            <p:ph idx="3" type="subTitle"/>
          </p:nvPr>
        </p:nvSpPr>
        <p:spPr>
          <a:xfrm>
            <a:off x="1670250" y="3095606"/>
            <a:ext cx="2741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1" name="Google Shape;181;p19"/>
          <p:cNvSpPr txBox="1"/>
          <p:nvPr>
            <p:ph idx="4" type="subTitle"/>
          </p:nvPr>
        </p:nvSpPr>
        <p:spPr>
          <a:xfrm>
            <a:off x="1670250" y="3431483"/>
            <a:ext cx="2741400" cy="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2" name="Google Shape;182;p19"/>
          <p:cNvSpPr txBox="1"/>
          <p:nvPr>
            <p:ph idx="5" type="subTitle"/>
          </p:nvPr>
        </p:nvSpPr>
        <p:spPr>
          <a:xfrm>
            <a:off x="4732376" y="1463324"/>
            <a:ext cx="2741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3" name="Google Shape;183;p19"/>
          <p:cNvSpPr txBox="1"/>
          <p:nvPr>
            <p:ph idx="6" type="subTitle"/>
          </p:nvPr>
        </p:nvSpPr>
        <p:spPr>
          <a:xfrm>
            <a:off x="4732375" y="1799201"/>
            <a:ext cx="2741400" cy="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4" name="Google Shape;184;p19"/>
          <p:cNvSpPr txBox="1"/>
          <p:nvPr>
            <p:ph idx="7" type="subTitle"/>
          </p:nvPr>
        </p:nvSpPr>
        <p:spPr>
          <a:xfrm>
            <a:off x="4732376" y="3095606"/>
            <a:ext cx="2741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5" name="Google Shape;185;p19"/>
          <p:cNvSpPr txBox="1"/>
          <p:nvPr>
            <p:ph idx="8" type="subTitle"/>
          </p:nvPr>
        </p:nvSpPr>
        <p:spPr>
          <a:xfrm>
            <a:off x="4732375" y="3431483"/>
            <a:ext cx="2741400" cy="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6" name="Google Shape;186;p19"/>
          <p:cNvSpPr/>
          <p:nvPr/>
        </p:nvSpPr>
        <p:spPr>
          <a:xfrm>
            <a:off x="-668675" y="283590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9"/>
          <p:cNvSpPr/>
          <p:nvPr/>
        </p:nvSpPr>
        <p:spPr>
          <a:xfrm>
            <a:off x="8238050" y="-35410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1192500" y="-526900"/>
            <a:ext cx="879000" cy="87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8779750" y="3095600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21">
    <p:bg>
      <p:bgPr>
        <a:solidFill>
          <a:schemeClr val="dk2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p20"/>
          <p:cNvCxnSpPr/>
          <p:nvPr/>
        </p:nvCxnSpPr>
        <p:spPr>
          <a:xfrm>
            <a:off x="-16775" y="4846700"/>
            <a:ext cx="917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20"/>
          <p:cNvSpPr txBox="1"/>
          <p:nvPr>
            <p:ph type="title"/>
          </p:nvPr>
        </p:nvSpPr>
        <p:spPr>
          <a:xfrm>
            <a:off x="720000" y="54066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4" name="Google Shape;194;p20"/>
          <p:cNvSpPr txBox="1"/>
          <p:nvPr>
            <p:ph idx="1" type="subTitle"/>
          </p:nvPr>
        </p:nvSpPr>
        <p:spPr>
          <a:xfrm>
            <a:off x="884554" y="1638931"/>
            <a:ext cx="2273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5" name="Google Shape;195;p20"/>
          <p:cNvSpPr txBox="1"/>
          <p:nvPr>
            <p:ph idx="2" type="subTitle"/>
          </p:nvPr>
        </p:nvSpPr>
        <p:spPr>
          <a:xfrm>
            <a:off x="884572" y="1991512"/>
            <a:ext cx="22737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6" name="Google Shape;196;p20"/>
          <p:cNvSpPr txBox="1"/>
          <p:nvPr>
            <p:ph idx="3" type="subTitle"/>
          </p:nvPr>
        </p:nvSpPr>
        <p:spPr>
          <a:xfrm>
            <a:off x="3435154" y="1638931"/>
            <a:ext cx="2273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7" name="Google Shape;197;p20"/>
          <p:cNvSpPr txBox="1"/>
          <p:nvPr>
            <p:ph idx="4" type="subTitle"/>
          </p:nvPr>
        </p:nvSpPr>
        <p:spPr>
          <a:xfrm>
            <a:off x="3435171" y="1991512"/>
            <a:ext cx="22737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5" type="subTitle"/>
          </p:nvPr>
        </p:nvSpPr>
        <p:spPr>
          <a:xfrm>
            <a:off x="5985728" y="1638931"/>
            <a:ext cx="2273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9" name="Google Shape;199;p20"/>
          <p:cNvSpPr txBox="1"/>
          <p:nvPr>
            <p:ph idx="6" type="subTitle"/>
          </p:nvPr>
        </p:nvSpPr>
        <p:spPr>
          <a:xfrm>
            <a:off x="5985746" y="1991512"/>
            <a:ext cx="22737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0" name="Google Shape;200;p20"/>
          <p:cNvSpPr txBox="1"/>
          <p:nvPr>
            <p:ph idx="7" type="subTitle"/>
          </p:nvPr>
        </p:nvSpPr>
        <p:spPr>
          <a:xfrm>
            <a:off x="2159854" y="3169925"/>
            <a:ext cx="2273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1" name="Google Shape;201;p20"/>
          <p:cNvSpPr txBox="1"/>
          <p:nvPr>
            <p:ph idx="8" type="subTitle"/>
          </p:nvPr>
        </p:nvSpPr>
        <p:spPr>
          <a:xfrm>
            <a:off x="2159872" y="3522515"/>
            <a:ext cx="22737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" name="Google Shape;202;p20"/>
          <p:cNvSpPr txBox="1"/>
          <p:nvPr>
            <p:ph idx="9" type="subTitle"/>
          </p:nvPr>
        </p:nvSpPr>
        <p:spPr>
          <a:xfrm>
            <a:off x="4710429" y="3169925"/>
            <a:ext cx="2273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3" name="Google Shape;203;p20"/>
          <p:cNvSpPr txBox="1"/>
          <p:nvPr>
            <p:ph idx="13" type="subTitle"/>
          </p:nvPr>
        </p:nvSpPr>
        <p:spPr>
          <a:xfrm>
            <a:off x="4710447" y="3522515"/>
            <a:ext cx="22737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4" name="Google Shape;204;p20"/>
          <p:cNvSpPr/>
          <p:nvPr/>
        </p:nvSpPr>
        <p:spPr>
          <a:xfrm>
            <a:off x="-317750" y="-35530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8588975" y="240885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6373425" y="-355300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-411725" y="3257200"/>
            <a:ext cx="879000" cy="87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0" y="2207450"/>
            <a:ext cx="3852000" cy="16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7285800" y="749325"/>
            <a:ext cx="1138200" cy="1224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cxnSp>
        <p:nvCxnSpPr>
          <p:cNvPr id="20" name="Google Shape;20;p3"/>
          <p:cNvCxnSpPr/>
          <p:nvPr/>
        </p:nvCxnSpPr>
        <p:spPr>
          <a:xfrm>
            <a:off x="-16775" y="4846700"/>
            <a:ext cx="917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Google Shape;21;p3"/>
          <p:cNvSpPr/>
          <p:nvPr/>
        </p:nvSpPr>
        <p:spPr>
          <a:xfrm>
            <a:off x="-551725" y="697475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3935375" y="-424875"/>
            <a:ext cx="822000" cy="822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653650" y="3404825"/>
            <a:ext cx="719400" cy="719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5">
    <p:bg>
      <p:bgPr>
        <a:solidFill>
          <a:schemeClr val="dk2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p21"/>
          <p:cNvCxnSpPr/>
          <p:nvPr/>
        </p:nvCxnSpPr>
        <p:spPr>
          <a:xfrm>
            <a:off x="-16775" y="4846700"/>
            <a:ext cx="917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21"/>
          <p:cNvSpPr txBox="1"/>
          <p:nvPr>
            <p:ph type="title"/>
          </p:nvPr>
        </p:nvSpPr>
        <p:spPr>
          <a:xfrm>
            <a:off x="720000" y="54066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2" name="Google Shape;212;p21"/>
          <p:cNvSpPr txBox="1"/>
          <p:nvPr>
            <p:ph idx="1" type="subTitle"/>
          </p:nvPr>
        </p:nvSpPr>
        <p:spPr>
          <a:xfrm>
            <a:off x="1001600" y="1293211"/>
            <a:ext cx="3227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3" name="Google Shape;213;p21"/>
          <p:cNvSpPr txBox="1"/>
          <p:nvPr>
            <p:ph idx="2" type="subTitle"/>
          </p:nvPr>
        </p:nvSpPr>
        <p:spPr>
          <a:xfrm>
            <a:off x="1001625" y="1620721"/>
            <a:ext cx="32274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4" name="Google Shape;214;p21"/>
          <p:cNvSpPr txBox="1"/>
          <p:nvPr>
            <p:ph idx="3" type="subTitle"/>
          </p:nvPr>
        </p:nvSpPr>
        <p:spPr>
          <a:xfrm>
            <a:off x="1001600" y="2439900"/>
            <a:ext cx="3227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5" name="Google Shape;215;p21"/>
          <p:cNvSpPr txBox="1"/>
          <p:nvPr>
            <p:ph idx="4" type="subTitle"/>
          </p:nvPr>
        </p:nvSpPr>
        <p:spPr>
          <a:xfrm>
            <a:off x="1001625" y="2767411"/>
            <a:ext cx="32274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6" name="Google Shape;216;p21"/>
          <p:cNvSpPr txBox="1"/>
          <p:nvPr>
            <p:ph idx="5" type="subTitle"/>
          </p:nvPr>
        </p:nvSpPr>
        <p:spPr>
          <a:xfrm>
            <a:off x="1001600" y="3586590"/>
            <a:ext cx="3227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7" name="Google Shape;217;p21"/>
          <p:cNvSpPr txBox="1"/>
          <p:nvPr>
            <p:ph idx="6" type="subTitle"/>
          </p:nvPr>
        </p:nvSpPr>
        <p:spPr>
          <a:xfrm>
            <a:off x="1001625" y="3914100"/>
            <a:ext cx="32274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8" name="Google Shape;218;p21"/>
          <p:cNvSpPr txBox="1"/>
          <p:nvPr>
            <p:ph idx="7" type="subTitle"/>
          </p:nvPr>
        </p:nvSpPr>
        <p:spPr>
          <a:xfrm>
            <a:off x="4914975" y="1293211"/>
            <a:ext cx="3227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9" name="Google Shape;219;p21"/>
          <p:cNvSpPr txBox="1"/>
          <p:nvPr>
            <p:ph idx="8" type="subTitle"/>
          </p:nvPr>
        </p:nvSpPr>
        <p:spPr>
          <a:xfrm>
            <a:off x="4915000" y="1620721"/>
            <a:ext cx="32274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0" name="Google Shape;220;p21"/>
          <p:cNvSpPr txBox="1"/>
          <p:nvPr>
            <p:ph idx="9" type="subTitle"/>
          </p:nvPr>
        </p:nvSpPr>
        <p:spPr>
          <a:xfrm>
            <a:off x="4914975" y="2439900"/>
            <a:ext cx="3227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1" name="Google Shape;221;p21"/>
          <p:cNvSpPr txBox="1"/>
          <p:nvPr>
            <p:ph idx="13" type="subTitle"/>
          </p:nvPr>
        </p:nvSpPr>
        <p:spPr>
          <a:xfrm>
            <a:off x="4915000" y="2767411"/>
            <a:ext cx="32274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2" name="Google Shape;222;p21"/>
          <p:cNvSpPr txBox="1"/>
          <p:nvPr>
            <p:ph idx="14" type="subTitle"/>
          </p:nvPr>
        </p:nvSpPr>
        <p:spPr>
          <a:xfrm>
            <a:off x="4914975" y="3586590"/>
            <a:ext cx="3227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3" name="Google Shape;223;p21"/>
          <p:cNvSpPr txBox="1"/>
          <p:nvPr>
            <p:ph idx="15" type="subTitle"/>
          </p:nvPr>
        </p:nvSpPr>
        <p:spPr>
          <a:xfrm>
            <a:off x="4915000" y="3914100"/>
            <a:ext cx="32274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4" name="Google Shape;224;p21"/>
          <p:cNvSpPr/>
          <p:nvPr/>
        </p:nvSpPr>
        <p:spPr>
          <a:xfrm>
            <a:off x="267375" y="-670875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1"/>
          <p:cNvSpPr/>
          <p:nvPr/>
        </p:nvSpPr>
        <p:spPr>
          <a:xfrm>
            <a:off x="8070300" y="-346600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1"/>
          <p:cNvSpPr/>
          <p:nvPr/>
        </p:nvSpPr>
        <p:spPr>
          <a:xfrm>
            <a:off x="-495250" y="3586600"/>
            <a:ext cx="879000" cy="87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1"/>
          <p:cNvSpPr/>
          <p:nvPr/>
        </p:nvSpPr>
        <p:spPr>
          <a:xfrm>
            <a:off x="8705925" y="2286425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0">
    <p:bg>
      <p:bgPr>
        <a:solidFill>
          <a:schemeClr val="dk2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22"/>
          <p:cNvCxnSpPr/>
          <p:nvPr/>
        </p:nvCxnSpPr>
        <p:spPr>
          <a:xfrm>
            <a:off x="-16775" y="4846700"/>
            <a:ext cx="917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22"/>
          <p:cNvSpPr txBox="1"/>
          <p:nvPr>
            <p:ph hasCustomPrompt="1" type="title"/>
          </p:nvPr>
        </p:nvSpPr>
        <p:spPr>
          <a:xfrm>
            <a:off x="4364700" y="527043"/>
            <a:ext cx="40593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2" name="Google Shape;232;p22"/>
          <p:cNvSpPr txBox="1"/>
          <p:nvPr>
            <p:ph idx="1" type="subTitle"/>
          </p:nvPr>
        </p:nvSpPr>
        <p:spPr>
          <a:xfrm>
            <a:off x="4364700" y="1303079"/>
            <a:ext cx="4059300" cy="3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33" name="Google Shape;233;p22"/>
          <p:cNvSpPr txBox="1"/>
          <p:nvPr>
            <p:ph hasCustomPrompt="1" idx="2" type="title"/>
          </p:nvPr>
        </p:nvSpPr>
        <p:spPr>
          <a:xfrm>
            <a:off x="4364700" y="1924320"/>
            <a:ext cx="40593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4" name="Google Shape;234;p22"/>
          <p:cNvSpPr txBox="1"/>
          <p:nvPr>
            <p:ph idx="3" type="subTitle"/>
          </p:nvPr>
        </p:nvSpPr>
        <p:spPr>
          <a:xfrm>
            <a:off x="4364700" y="2700356"/>
            <a:ext cx="4059300" cy="3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35" name="Google Shape;235;p22"/>
          <p:cNvSpPr txBox="1"/>
          <p:nvPr>
            <p:ph hasCustomPrompt="1" idx="4" type="title"/>
          </p:nvPr>
        </p:nvSpPr>
        <p:spPr>
          <a:xfrm>
            <a:off x="4364700" y="3321597"/>
            <a:ext cx="40593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6" name="Google Shape;236;p22"/>
          <p:cNvSpPr txBox="1"/>
          <p:nvPr>
            <p:ph idx="5" type="subTitle"/>
          </p:nvPr>
        </p:nvSpPr>
        <p:spPr>
          <a:xfrm>
            <a:off x="4364700" y="4097633"/>
            <a:ext cx="4059300" cy="3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37" name="Google Shape;237;p22"/>
          <p:cNvSpPr/>
          <p:nvPr/>
        </p:nvSpPr>
        <p:spPr>
          <a:xfrm>
            <a:off x="8238050" y="-38455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2"/>
          <p:cNvSpPr/>
          <p:nvPr/>
        </p:nvSpPr>
        <p:spPr>
          <a:xfrm>
            <a:off x="8642350" y="3156125"/>
            <a:ext cx="879000" cy="87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"/>
          <p:cNvSpPr/>
          <p:nvPr/>
        </p:nvSpPr>
        <p:spPr>
          <a:xfrm>
            <a:off x="-227225" y="-185950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9">
    <p:bg>
      <p:bgPr>
        <a:solidFill>
          <a:schemeClr val="dk2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Google Shape;242;p23"/>
          <p:cNvCxnSpPr/>
          <p:nvPr/>
        </p:nvCxnSpPr>
        <p:spPr>
          <a:xfrm>
            <a:off x="-16775" y="4846700"/>
            <a:ext cx="917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23"/>
          <p:cNvSpPr txBox="1"/>
          <p:nvPr>
            <p:ph type="title"/>
          </p:nvPr>
        </p:nvSpPr>
        <p:spPr>
          <a:xfrm>
            <a:off x="720000" y="54066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23"/>
          <p:cNvSpPr txBox="1"/>
          <p:nvPr>
            <p:ph idx="1" type="subTitle"/>
          </p:nvPr>
        </p:nvSpPr>
        <p:spPr>
          <a:xfrm>
            <a:off x="837175" y="2322174"/>
            <a:ext cx="2272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5" name="Google Shape;245;p23"/>
          <p:cNvSpPr txBox="1"/>
          <p:nvPr>
            <p:ph idx="2" type="subTitle"/>
          </p:nvPr>
        </p:nvSpPr>
        <p:spPr>
          <a:xfrm>
            <a:off x="837175" y="2703004"/>
            <a:ext cx="22728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6" name="Google Shape;246;p23"/>
          <p:cNvSpPr txBox="1"/>
          <p:nvPr>
            <p:ph idx="3" type="subTitle"/>
          </p:nvPr>
        </p:nvSpPr>
        <p:spPr>
          <a:xfrm>
            <a:off x="3435600" y="2322174"/>
            <a:ext cx="2272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7" name="Google Shape;247;p23"/>
          <p:cNvSpPr txBox="1"/>
          <p:nvPr>
            <p:ph idx="4" type="subTitle"/>
          </p:nvPr>
        </p:nvSpPr>
        <p:spPr>
          <a:xfrm>
            <a:off x="3435600" y="2703004"/>
            <a:ext cx="22728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8" name="Google Shape;248;p23"/>
          <p:cNvSpPr txBox="1"/>
          <p:nvPr>
            <p:ph idx="5" type="subTitle"/>
          </p:nvPr>
        </p:nvSpPr>
        <p:spPr>
          <a:xfrm>
            <a:off x="6034025" y="2322174"/>
            <a:ext cx="2272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9" name="Google Shape;249;p23"/>
          <p:cNvSpPr txBox="1"/>
          <p:nvPr>
            <p:ph idx="6" type="subTitle"/>
          </p:nvPr>
        </p:nvSpPr>
        <p:spPr>
          <a:xfrm>
            <a:off x="6034025" y="2703004"/>
            <a:ext cx="22728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0" name="Google Shape;250;p23"/>
          <p:cNvSpPr txBox="1"/>
          <p:nvPr>
            <p:ph hasCustomPrompt="1" idx="7" type="title"/>
          </p:nvPr>
        </p:nvSpPr>
        <p:spPr>
          <a:xfrm>
            <a:off x="837175" y="3606226"/>
            <a:ext cx="2272800" cy="707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51" name="Google Shape;251;p23"/>
          <p:cNvSpPr txBox="1"/>
          <p:nvPr>
            <p:ph hasCustomPrompt="1" idx="8" type="title"/>
          </p:nvPr>
        </p:nvSpPr>
        <p:spPr>
          <a:xfrm>
            <a:off x="3435600" y="3606226"/>
            <a:ext cx="2272800" cy="707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52" name="Google Shape;252;p23"/>
          <p:cNvSpPr txBox="1"/>
          <p:nvPr>
            <p:ph hasCustomPrompt="1" idx="9" type="title"/>
          </p:nvPr>
        </p:nvSpPr>
        <p:spPr>
          <a:xfrm>
            <a:off x="6034025" y="3606226"/>
            <a:ext cx="2272800" cy="707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53" name="Google Shape;253;p23"/>
          <p:cNvSpPr/>
          <p:nvPr/>
        </p:nvSpPr>
        <p:spPr>
          <a:xfrm>
            <a:off x="-620304" y="3252175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3"/>
          <p:cNvSpPr/>
          <p:nvPr/>
        </p:nvSpPr>
        <p:spPr>
          <a:xfrm>
            <a:off x="8622400" y="117275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3"/>
          <p:cNvSpPr/>
          <p:nvPr/>
        </p:nvSpPr>
        <p:spPr>
          <a:xfrm>
            <a:off x="4217100" y="-519375"/>
            <a:ext cx="879000" cy="87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3"/>
          <p:cNvSpPr/>
          <p:nvPr/>
        </p:nvSpPr>
        <p:spPr>
          <a:xfrm>
            <a:off x="-382600" y="604550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3"/>
          <p:cNvSpPr/>
          <p:nvPr/>
        </p:nvSpPr>
        <p:spPr>
          <a:xfrm>
            <a:off x="8754150" y="3404575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15">
    <p:bg>
      <p:bgPr>
        <a:solidFill>
          <a:schemeClr val="dk2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24"/>
          <p:cNvCxnSpPr/>
          <p:nvPr/>
        </p:nvCxnSpPr>
        <p:spPr>
          <a:xfrm>
            <a:off x="-16775" y="4846700"/>
            <a:ext cx="917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24"/>
          <p:cNvSpPr txBox="1"/>
          <p:nvPr>
            <p:ph type="title"/>
          </p:nvPr>
        </p:nvSpPr>
        <p:spPr>
          <a:xfrm>
            <a:off x="4782600" y="1125000"/>
            <a:ext cx="3641400" cy="10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2" name="Google Shape;262;p24"/>
          <p:cNvSpPr txBox="1"/>
          <p:nvPr>
            <p:ph idx="1" type="subTitle"/>
          </p:nvPr>
        </p:nvSpPr>
        <p:spPr>
          <a:xfrm>
            <a:off x="4782600" y="2180100"/>
            <a:ext cx="3641400" cy="18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3" name="Google Shape;263;p24"/>
          <p:cNvSpPr/>
          <p:nvPr/>
        </p:nvSpPr>
        <p:spPr>
          <a:xfrm>
            <a:off x="3793025" y="-75250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4"/>
          <p:cNvSpPr/>
          <p:nvPr/>
        </p:nvSpPr>
        <p:spPr>
          <a:xfrm>
            <a:off x="-461850" y="559188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4"/>
          <p:cNvSpPr/>
          <p:nvPr/>
        </p:nvSpPr>
        <p:spPr>
          <a:xfrm>
            <a:off x="8705925" y="126660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4">
    <p:bg>
      <p:bgPr>
        <a:solidFill>
          <a:schemeClr val="dk2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Google Shape;268;p25"/>
          <p:cNvCxnSpPr/>
          <p:nvPr/>
        </p:nvCxnSpPr>
        <p:spPr>
          <a:xfrm>
            <a:off x="-16775" y="4846700"/>
            <a:ext cx="917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25"/>
          <p:cNvSpPr txBox="1"/>
          <p:nvPr>
            <p:ph type="title"/>
          </p:nvPr>
        </p:nvSpPr>
        <p:spPr>
          <a:xfrm>
            <a:off x="720000" y="1447650"/>
            <a:ext cx="3509100" cy="15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0" name="Google Shape;270;p25"/>
          <p:cNvSpPr txBox="1"/>
          <p:nvPr>
            <p:ph idx="1" type="subTitle"/>
          </p:nvPr>
        </p:nvSpPr>
        <p:spPr>
          <a:xfrm>
            <a:off x="720000" y="3030150"/>
            <a:ext cx="35091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1" name="Google Shape;271;p25"/>
          <p:cNvSpPr/>
          <p:nvPr>
            <p:ph idx="2" type="pic"/>
          </p:nvPr>
        </p:nvSpPr>
        <p:spPr>
          <a:xfrm>
            <a:off x="4825514" y="792150"/>
            <a:ext cx="3356100" cy="355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25"/>
          <p:cNvSpPr/>
          <p:nvPr/>
        </p:nvSpPr>
        <p:spPr>
          <a:xfrm>
            <a:off x="267375" y="-670875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5"/>
          <p:cNvSpPr/>
          <p:nvPr/>
        </p:nvSpPr>
        <p:spPr>
          <a:xfrm>
            <a:off x="8070300" y="-346600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5"/>
          <p:cNvSpPr/>
          <p:nvPr/>
        </p:nvSpPr>
        <p:spPr>
          <a:xfrm>
            <a:off x="-495250" y="3586600"/>
            <a:ext cx="879000" cy="87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5"/>
          <p:cNvSpPr/>
          <p:nvPr/>
        </p:nvSpPr>
        <p:spPr>
          <a:xfrm>
            <a:off x="8705925" y="2286425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3">
    <p:bg>
      <p:bgPr>
        <a:solidFill>
          <a:schemeClr val="dk2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8" name="Google Shape;278;p26"/>
          <p:cNvCxnSpPr/>
          <p:nvPr/>
        </p:nvCxnSpPr>
        <p:spPr>
          <a:xfrm>
            <a:off x="-16775" y="4846700"/>
            <a:ext cx="917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26"/>
          <p:cNvSpPr txBox="1"/>
          <p:nvPr>
            <p:ph idx="1" type="subTitle"/>
          </p:nvPr>
        </p:nvSpPr>
        <p:spPr>
          <a:xfrm>
            <a:off x="2154300" y="4085709"/>
            <a:ext cx="48354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0" name="Google Shape;280;p26"/>
          <p:cNvSpPr txBox="1"/>
          <p:nvPr>
            <p:ph type="title"/>
          </p:nvPr>
        </p:nvSpPr>
        <p:spPr>
          <a:xfrm>
            <a:off x="720000" y="54066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1" name="Google Shape;281;p26"/>
          <p:cNvSpPr/>
          <p:nvPr/>
        </p:nvSpPr>
        <p:spPr>
          <a:xfrm flipH="1">
            <a:off x="7943300" y="-670875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6"/>
          <p:cNvSpPr/>
          <p:nvPr/>
        </p:nvSpPr>
        <p:spPr>
          <a:xfrm flipH="1">
            <a:off x="-495250" y="2286425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6"/>
          <p:cNvSpPr/>
          <p:nvPr/>
        </p:nvSpPr>
        <p:spPr>
          <a:xfrm flipH="1">
            <a:off x="537575" y="-346600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6"/>
          <p:cNvSpPr/>
          <p:nvPr/>
        </p:nvSpPr>
        <p:spPr>
          <a:xfrm flipH="1">
            <a:off x="8931525" y="3586600"/>
            <a:ext cx="879000" cy="87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BLANK_12">
    <p:bg>
      <p:bgPr>
        <a:solidFill>
          <a:schemeClr val="dk2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7" name="Google Shape;287;p27"/>
          <p:cNvCxnSpPr/>
          <p:nvPr/>
        </p:nvCxnSpPr>
        <p:spPr>
          <a:xfrm>
            <a:off x="-16775" y="4846700"/>
            <a:ext cx="917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27"/>
          <p:cNvSpPr txBox="1"/>
          <p:nvPr>
            <p:ph type="title"/>
          </p:nvPr>
        </p:nvSpPr>
        <p:spPr>
          <a:xfrm>
            <a:off x="720000" y="1924514"/>
            <a:ext cx="322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9" name="Google Shape;289;p27"/>
          <p:cNvSpPr txBox="1"/>
          <p:nvPr>
            <p:ph idx="1" type="subTitle"/>
          </p:nvPr>
        </p:nvSpPr>
        <p:spPr>
          <a:xfrm>
            <a:off x="720000" y="2553286"/>
            <a:ext cx="32274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0" name="Google Shape;290;p27"/>
          <p:cNvSpPr/>
          <p:nvPr/>
        </p:nvSpPr>
        <p:spPr>
          <a:xfrm>
            <a:off x="-535000" y="3404575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7"/>
          <p:cNvSpPr/>
          <p:nvPr/>
        </p:nvSpPr>
        <p:spPr>
          <a:xfrm>
            <a:off x="8622400" y="117275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7"/>
          <p:cNvSpPr/>
          <p:nvPr/>
        </p:nvSpPr>
        <p:spPr>
          <a:xfrm>
            <a:off x="4217100" y="-519375"/>
            <a:ext cx="879000" cy="87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7"/>
          <p:cNvSpPr/>
          <p:nvPr/>
        </p:nvSpPr>
        <p:spPr>
          <a:xfrm>
            <a:off x="-382600" y="604550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7"/>
          <p:cNvSpPr/>
          <p:nvPr/>
        </p:nvSpPr>
        <p:spPr>
          <a:xfrm>
            <a:off x="8754150" y="3404575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BLANK_11">
    <p:bg>
      <p:bgPr>
        <a:solidFill>
          <a:schemeClr val="dk2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7" name="Google Shape;297;p28"/>
          <p:cNvCxnSpPr/>
          <p:nvPr/>
        </p:nvCxnSpPr>
        <p:spPr>
          <a:xfrm>
            <a:off x="-16775" y="4846700"/>
            <a:ext cx="917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28"/>
          <p:cNvSpPr txBox="1"/>
          <p:nvPr>
            <p:ph type="title"/>
          </p:nvPr>
        </p:nvSpPr>
        <p:spPr>
          <a:xfrm>
            <a:off x="720000" y="54066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9" name="Google Shape;299;p28"/>
          <p:cNvSpPr txBox="1"/>
          <p:nvPr>
            <p:ph idx="1" type="body"/>
          </p:nvPr>
        </p:nvSpPr>
        <p:spPr>
          <a:xfrm>
            <a:off x="720000" y="1270192"/>
            <a:ext cx="7704000" cy="9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0" name="Google Shape;300;p28"/>
          <p:cNvSpPr/>
          <p:nvPr/>
        </p:nvSpPr>
        <p:spPr>
          <a:xfrm>
            <a:off x="267375" y="-670875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8"/>
          <p:cNvSpPr/>
          <p:nvPr/>
        </p:nvSpPr>
        <p:spPr>
          <a:xfrm>
            <a:off x="8705925" y="2286425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8"/>
          <p:cNvSpPr/>
          <p:nvPr/>
        </p:nvSpPr>
        <p:spPr>
          <a:xfrm>
            <a:off x="-495250" y="3586600"/>
            <a:ext cx="879000" cy="87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8"/>
          <p:cNvSpPr/>
          <p:nvPr/>
        </p:nvSpPr>
        <p:spPr>
          <a:xfrm>
            <a:off x="8070300" y="-346600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BLANK_19">
    <p:bg>
      <p:bgPr>
        <a:solidFill>
          <a:schemeClr val="dk2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Google Shape;306;p29"/>
          <p:cNvCxnSpPr/>
          <p:nvPr/>
        </p:nvCxnSpPr>
        <p:spPr>
          <a:xfrm>
            <a:off x="-16775" y="4846700"/>
            <a:ext cx="917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29"/>
          <p:cNvSpPr txBox="1"/>
          <p:nvPr>
            <p:ph type="title"/>
          </p:nvPr>
        </p:nvSpPr>
        <p:spPr>
          <a:xfrm>
            <a:off x="4712375" y="1924525"/>
            <a:ext cx="371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8" name="Google Shape;308;p29"/>
          <p:cNvSpPr txBox="1"/>
          <p:nvPr>
            <p:ph idx="1" type="subTitle"/>
          </p:nvPr>
        </p:nvSpPr>
        <p:spPr>
          <a:xfrm>
            <a:off x="4712375" y="2553286"/>
            <a:ext cx="37116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9" name="Google Shape;309;p29"/>
          <p:cNvSpPr/>
          <p:nvPr/>
        </p:nvSpPr>
        <p:spPr>
          <a:xfrm>
            <a:off x="-317750" y="-35530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9"/>
          <p:cNvSpPr/>
          <p:nvPr/>
        </p:nvSpPr>
        <p:spPr>
          <a:xfrm>
            <a:off x="6373425" y="-355300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9"/>
          <p:cNvSpPr/>
          <p:nvPr/>
        </p:nvSpPr>
        <p:spPr>
          <a:xfrm>
            <a:off x="-411725" y="3257200"/>
            <a:ext cx="879000" cy="87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9"/>
          <p:cNvSpPr/>
          <p:nvPr/>
        </p:nvSpPr>
        <p:spPr>
          <a:xfrm>
            <a:off x="8588975" y="240885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7">
    <p:bg>
      <p:bgPr>
        <a:solidFill>
          <a:schemeClr val="dk2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p30"/>
          <p:cNvCxnSpPr/>
          <p:nvPr/>
        </p:nvCxnSpPr>
        <p:spPr>
          <a:xfrm>
            <a:off x="-16775" y="4846700"/>
            <a:ext cx="917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p30"/>
          <p:cNvSpPr txBox="1"/>
          <p:nvPr>
            <p:ph type="title"/>
          </p:nvPr>
        </p:nvSpPr>
        <p:spPr>
          <a:xfrm>
            <a:off x="720000" y="54066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" name="Google Shape;317;p30"/>
          <p:cNvSpPr/>
          <p:nvPr/>
        </p:nvSpPr>
        <p:spPr>
          <a:xfrm>
            <a:off x="167700" y="-61430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0"/>
          <p:cNvSpPr/>
          <p:nvPr/>
        </p:nvSpPr>
        <p:spPr>
          <a:xfrm>
            <a:off x="8563875" y="212505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0"/>
          <p:cNvSpPr/>
          <p:nvPr/>
        </p:nvSpPr>
        <p:spPr>
          <a:xfrm>
            <a:off x="7902425" y="-380375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0"/>
          <p:cNvSpPr/>
          <p:nvPr/>
        </p:nvSpPr>
        <p:spPr>
          <a:xfrm>
            <a:off x="-420075" y="3372775"/>
            <a:ext cx="879000" cy="87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720000" y="54066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20000" y="1181627"/>
            <a:ext cx="77040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28" name="Google Shape;28;p4"/>
          <p:cNvCxnSpPr/>
          <p:nvPr/>
        </p:nvCxnSpPr>
        <p:spPr>
          <a:xfrm>
            <a:off x="-16775" y="4846700"/>
            <a:ext cx="917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" name="Google Shape;29;p4"/>
          <p:cNvSpPr/>
          <p:nvPr/>
        </p:nvSpPr>
        <p:spPr>
          <a:xfrm>
            <a:off x="1126325" y="-372000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8811650" y="3541275"/>
            <a:ext cx="879000" cy="87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-568425" y="250790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8355025" y="-43885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8">
    <p:bg>
      <p:bgPr>
        <a:solidFill>
          <a:schemeClr val="dk2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3" name="Google Shape;323;p31"/>
          <p:cNvCxnSpPr/>
          <p:nvPr/>
        </p:nvCxnSpPr>
        <p:spPr>
          <a:xfrm>
            <a:off x="-16775" y="4846700"/>
            <a:ext cx="917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31"/>
          <p:cNvSpPr txBox="1"/>
          <p:nvPr>
            <p:ph type="title"/>
          </p:nvPr>
        </p:nvSpPr>
        <p:spPr>
          <a:xfrm>
            <a:off x="720000" y="54066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5" name="Google Shape;325;p31"/>
          <p:cNvSpPr/>
          <p:nvPr/>
        </p:nvSpPr>
        <p:spPr>
          <a:xfrm>
            <a:off x="-385854" y="-335925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1"/>
          <p:cNvSpPr/>
          <p:nvPr/>
        </p:nvSpPr>
        <p:spPr>
          <a:xfrm>
            <a:off x="8756100" y="2558775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1"/>
          <p:cNvSpPr/>
          <p:nvPr/>
        </p:nvSpPr>
        <p:spPr>
          <a:xfrm>
            <a:off x="6472175" y="-502650"/>
            <a:ext cx="879000" cy="87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1"/>
          <p:cNvSpPr/>
          <p:nvPr/>
        </p:nvSpPr>
        <p:spPr>
          <a:xfrm>
            <a:off x="-319450" y="2723175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4">
    <p:bg>
      <p:bgPr>
        <a:solidFill>
          <a:schemeClr val="dk2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1" name="Google Shape;331;p32"/>
          <p:cNvCxnSpPr/>
          <p:nvPr/>
        </p:nvCxnSpPr>
        <p:spPr>
          <a:xfrm>
            <a:off x="-16775" y="4846700"/>
            <a:ext cx="917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32"/>
          <p:cNvSpPr txBox="1"/>
          <p:nvPr>
            <p:ph type="title"/>
          </p:nvPr>
        </p:nvSpPr>
        <p:spPr>
          <a:xfrm>
            <a:off x="5055000" y="928825"/>
            <a:ext cx="33690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3" name="Google Shape;333;p32"/>
          <p:cNvSpPr txBox="1"/>
          <p:nvPr>
            <p:ph idx="1" type="subTitle"/>
          </p:nvPr>
        </p:nvSpPr>
        <p:spPr>
          <a:xfrm>
            <a:off x="5055000" y="1814809"/>
            <a:ext cx="33690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4" name="Google Shape;334;p32"/>
          <p:cNvSpPr txBox="1"/>
          <p:nvPr/>
        </p:nvSpPr>
        <p:spPr>
          <a:xfrm>
            <a:off x="5054925" y="3433691"/>
            <a:ext cx="3369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Credits: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including icons by </a:t>
            </a:r>
            <a:r>
              <a:rPr b="1" lang="en" sz="1000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and infographics &amp; images by </a:t>
            </a:r>
            <a:r>
              <a:rPr b="1" lang="en" sz="1000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35" name="Google Shape;335;p32"/>
          <p:cNvSpPr/>
          <p:nvPr/>
        </p:nvSpPr>
        <p:spPr>
          <a:xfrm>
            <a:off x="-618300" y="44660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2"/>
          <p:cNvSpPr/>
          <p:nvPr/>
        </p:nvSpPr>
        <p:spPr>
          <a:xfrm>
            <a:off x="7871700" y="-56520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2"/>
          <p:cNvSpPr/>
          <p:nvPr/>
        </p:nvSpPr>
        <p:spPr>
          <a:xfrm>
            <a:off x="8819325" y="3173150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3">
    <p:bg>
      <p:bgPr>
        <a:solidFill>
          <a:schemeClr val="dk2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0" name="Google Shape;340;p33"/>
          <p:cNvCxnSpPr/>
          <p:nvPr/>
        </p:nvCxnSpPr>
        <p:spPr>
          <a:xfrm>
            <a:off x="-16775" y="4846700"/>
            <a:ext cx="917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Google Shape;341;p33"/>
          <p:cNvSpPr/>
          <p:nvPr/>
        </p:nvSpPr>
        <p:spPr>
          <a:xfrm>
            <a:off x="4019700" y="-74380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3"/>
          <p:cNvSpPr/>
          <p:nvPr/>
        </p:nvSpPr>
        <p:spPr>
          <a:xfrm>
            <a:off x="-446675" y="1633400"/>
            <a:ext cx="879000" cy="87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3"/>
          <p:cNvSpPr/>
          <p:nvPr/>
        </p:nvSpPr>
        <p:spPr>
          <a:xfrm>
            <a:off x="8653325" y="3161350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2">
    <p:bg>
      <p:bgPr>
        <a:solidFill>
          <a:schemeClr val="dk2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6" name="Google Shape;346;p34"/>
          <p:cNvCxnSpPr/>
          <p:nvPr/>
        </p:nvCxnSpPr>
        <p:spPr>
          <a:xfrm>
            <a:off x="-16775" y="4846700"/>
            <a:ext cx="917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" name="Google Shape;347;p34"/>
          <p:cNvSpPr/>
          <p:nvPr/>
        </p:nvSpPr>
        <p:spPr>
          <a:xfrm>
            <a:off x="6227650" y="-63510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4"/>
          <p:cNvSpPr/>
          <p:nvPr/>
        </p:nvSpPr>
        <p:spPr>
          <a:xfrm>
            <a:off x="-487075" y="2828775"/>
            <a:ext cx="879000" cy="87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4"/>
          <p:cNvSpPr/>
          <p:nvPr/>
        </p:nvSpPr>
        <p:spPr>
          <a:xfrm>
            <a:off x="720000" y="-390300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8664775" y="3896700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720000" y="54066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1097850" y="2785126"/>
            <a:ext cx="3133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2" type="subTitle"/>
          </p:nvPr>
        </p:nvSpPr>
        <p:spPr>
          <a:xfrm>
            <a:off x="1097850" y="3172126"/>
            <a:ext cx="3133800" cy="12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4912350" y="2785126"/>
            <a:ext cx="3133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4912350" y="3172126"/>
            <a:ext cx="3133800" cy="12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40" name="Google Shape;40;p5"/>
          <p:cNvCxnSpPr/>
          <p:nvPr/>
        </p:nvCxnSpPr>
        <p:spPr>
          <a:xfrm>
            <a:off x="-16775" y="4846700"/>
            <a:ext cx="917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Google Shape;41;p5"/>
          <p:cNvSpPr/>
          <p:nvPr/>
        </p:nvSpPr>
        <p:spPr>
          <a:xfrm>
            <a:off x="-317750" y="-35530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7175525" y="-355300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-461850" y="3725100"/>
            <a:ext cx="879000" cy="87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8538825" y="2785125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title"/>
          </p:nvPr>
        </p:nvSpPr>
        <p:spPr>
          <a:xfrm>
            <a:off x="720000" y="54066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8" name="Google Shape;48;p6"/>
          <p:cNvCxnSpPr/>
          <p:nvPr/>
        </p:nvCxnSpPr>
        <p:spPr>
          <a:xfrm>
            <a:off x="-16775" y="4846700"/>
            <a:ext cx="917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" name="Google Shape;49;p6"/>
          <p:cNvSpPr/>
          <p:nvPr/>
        </p:nvSpPr>
        <p:spPr>
          <a:xfrm>
            <a:off x="8355025" y="-43885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1126325" y="-372000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8811650" y="3541275"/>
            <a:ext cx="879000" cy="87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-568425" y="250790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title"/>
          </p:nvPr>
        </p:nvSpPr>
        <p:spPr>
          <a:xfrm>
            <a:off x="1843800" y="1265254"/>
            <a:ext cx="545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6" name="Google Shape;56;p7"/>
          <p:cNvCxnSpPr/>
          <p:nvPr/>
        </p:nvCxnSpPr>
        <p:spPr>
          <a:xfrm>
            <a:off x="-16775" y="4846700"/>
            <a:ext cx="917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1843800" y="2044046"/>
            <a:ext cx="5456400" cy="18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" name="Google Shape;58;p7"/>
          <p:cNvSpPr/>
          <p:nvPr/>
        </p:nvSpPr>
        <p:spPr>
          <a:xfrm>
            <a:off x="-317750" y="-35530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8588975" y="240885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7"/>
          <p:cNvSpPr/>
          <p:nvPr/>
        </p:nvSpPr>
        <p:spPr>
          <a:xfrm>
            <a:off x="6373425" y="-355300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-411725" y="3257200"/>
            <a:ext cx="879000" cy="87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type="title"/>
          </p:nvPr>
        </p:nvSpPr>
        <p:spPr>
          <a:xfrm>
            <a:off x="3626175" y="910087"/>
            <a:ext cx="4797900" cy="26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65" name="Google Shape;65;p8"/>
          <p:cNvCxnSpPr/>
          <p:nvPr/>
        </p:nvCxnSpPr>
        <p:spPr>
          <a:xfrm>
            <a:off x="-16775" y="4846700"/>
            <a:ext cx="917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" name="Google Shape;66;p8"/>
          <p:cNvSpPr/>
          <p:nvPr/>
        </p:nvSpPr>
        <p:spPr>
          <a:xfrm>
            <a:off x="8221325" y="-38455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-314575" y="1201050"/>
            <a:ext cx="879000" cy="87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3442650" y="-307025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8763050" y="3607050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/>
          <p:nvPr>
            <p:ph idx="1" type="subTitle"/>
          </p:nvPr>
        </p:nvSpPr>
        <p:spPr>
          <a:xfrm>
            <a:off x="948600" y="2644050"/>
            <a:ext cx="4350600" cy="6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3" name="Google Shape;73;p9"/>
          <p:cNvSpPr txBox="1"/>
          <p:nvPr>
            <p:ph type="title"/>
          </p:nvPr>
        </p:nvSpPr>
        <p:spPr>
          <a:xfrm>
            <a:off x="948600" y="1402950"/>
            <a:ext cx="4350600" cy="10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4" name="Google Shape;74;p9"/>
          <p:cNvCxnSpPr/>
          <p:nvPr/>
        </p:nvCxnSpPr>
        <p:spPr>
          <a:xfrm>
            <a:off x="-16775" y="4846700"/>
            <a:ext cx="917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/>
          <p:nvPr/>
        </p:nvSpPr>
        <p:spPr>
          <a:xfrm>
            <a:off x="8355025" y="-43885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1126325" y="-372000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9"/>
          <p:cNvSpPr/>
          <p:nvPr/>
        </p:nvSpPr>
        <p:spPr>
          <a:xfrm>
            <a:off x="-568425" y="296510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8811650" y="3541275"/>
            <a:ext cx="879000" cy="87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0"/>
          <p:cNvSpPr txBox="1"/>
          <p:nvPr>
            <p:ph idx="1" type="body"/>
          </p:nvPr>
        </p:nvSpPr>
        <p:spPr>
          <a:xfrm>
            <a:off x="720000" y="3999000"/>
            <a:ext cx="7704000" cy="6051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b="1" sz="3000">
                <a:latin typeface="Raleway"/>
                <a:ea typeface="Raleway"/>
                <a:cs typeface="Raleway"/>
                <a:sym typeface="Raleway"/>
              </a:defRPr>
            </a:lvl1pPr>
          </a:lstStyle>
          <a:p/>
        </p:txBody>
      </p:sp>
      <p:sp>
        <p:nvSpPr>
          <p:cNvPr id="83" name="Google Shape;8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66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81627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7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drive.google.com/file/d/1SUzjqVS6esqXxtYCuGfYieQlJoY6OruR/view" TargetMode="External"/><Relationship Id="rId4" Type="http://schemas.openxmlformats.org/officeDocument/2006/relationships/image" Target="../media/image3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drive.google.com/file/d/1-431gLp3nSM02_ZN25Bt4klz0ZVLdJ62/view" TargetMode="External"/><Relationship Id="rId4" Type="http://schemas.openxmlformats.org/officeDocument/2006/relationships/image" Target="../media/image3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drive.google.com/file/d/1F9dCxLCyEpiZWJZpDeMB7HGvVjOQxr9V/view" TargetMode="External"/><Relationship Id="rId4" Type="http://schemas.openxmlformats.org/officeDocument/2006/relationships/image" Target="../media/image42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drive.google.com/file/d/1nhjPIXh9ZzTBYiaTyY3mXYIMqMXsiljj/view" TargetMode="External"/><Relationship Id="rId4" Type="http://schemas.openxmlformats.org/officeDocument/2006/relationships/image" Target="../media/image37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5"/>
          <p:cNvGrpSpPr/>
          <p:nvPr/>
        </p:nvGrpSpPr>
        <p:grpSpPr>
          <a:xfrm>
            <a:off x="8342889" y="2391178"/>
            <a:ext cx="444434" cy="706570"/>
            <a:chOff x="6334600" y="1372450"/>
            <a:chExt cx="204300" cy="324800"/>
          </a:xfrm>
        </p:grpSpPr>
        <p:sp>
          <p:nvSpPr>
            <p:cNvPr id="357" name="Google Shape;357;p35"/>
            <p:cNvSpPr/>
            <p:nvPr/>
          </p:nvSpPr>
          <p:spPr>
            <a:xfrm>
              <a:off x="6354850" y="1396825"/>
              <a:ext cx="163450" cy="274350"/>
            </a:xfrm>
            <a:custGeom>
              <a:rect b="b" l="l" r="r" t="t"/>
              <a:pathLst>
                <a:path extrusionOk="0" h="10974" w="6538">
                  <a:moveTo>
                    <a:pt x="0" y="0"/>
                  </a:moveTo>
                  <a:lnTo>
                    <a:pt x="0" y="10973"/>
                  </a:lnTo>
                  <a:lnTo>
                    <a:pt x="6537" y="10973"/>
                  </a:lnTo>
                  <a:lnTo>
                    <a:pt x="6537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6335975" y="1574950"/>
              <a:ext cx="200525" cy="87275"/>
            </a:xfrm>
            <a:custGeom>
              <a:rect b="b" l="l" r="r" t="t"/>
              <a:pathLst>
                <a:path extrusionOk="0" h="3491" w="8021">
                  <a:moveTo>
                    <a:pt x="6267" y="1"/>
                  </a:moveTo>
                  <a:cubicBezTo>
                    <a:pt x="5898" y="1"/>
                    <a:pt x="5532" y="90"/>
                    <a:pt x="5219" y="264"/>
                  </a:cubicBezTo>
                  <a:cubicBezTo>
                    <a:pt x="4762" y="513"/>
                    <a:pt x="4391" y="628"/>
                    <a:pt x="3976" y="628"/>
                  </a:cubicBezTo>
                  <a:cubicBezTo>
                    <a:pt x="3454" y="628"/>
                    <a:pt x="2861" y="447"/>
                    <a:pt x="1936" y="126"/>
                  </a:cubicBezTo>
                  <a:cubicBezTo>
                    <a:pt x="1676" y="40"/>
                    <a:pt x="1442" y="3"/>
                    <a:pt x="1231" y="3"/>
                  </a:cubicBezTo>
                  <a:cubicBezTo>
                    <a:pt x="1075" y="3"/>
                    <a:pt x="931" y="23"/>
                    <a:pt x="797" y="58"/>
                  </a:cubicBezTo>
                  <a:cubicBezTo>
                    <a:pt x="769" y="99"/>
                    <a:pt x="742" y="154"/>
                    <a:pt x="728" y="195"/>
                  </a:cubicBezTo>
                  <a:cubicBezTo>
                    <a:pt x="0" y="1610"/>
                    <a:pt x="549" y="3491"/>
                    <a:pt x="549" y="3491"/>
                  </a:cubicBezTo>
                  <a:lnTo>
                    <a:pt x="7498" y="3491"/>
                  </a:lnTo>
                  <a:cubicBezTo>
                    <a:pt x="7498" y="3491"/>
                    <a:pt x="8020" y="1706"/>
                    <a:pt x="7388" y="305"/>
                  </a:cubicBezTo>
                  <a:cubicBezTo>
                    <a:pt x="7050" y="100"/>
                    <a:pt x="6657" y="1"/>
                    <a:pt x="6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6335975" y="1529000"/>
              <a:ext cx="201200" cy="133225"/>
            </a:xfrm>
            <a:custGeom>
              <a:rect b="b" l="l" r="r" t="t"/>
              <a:pathLst>
                <a:path extrusionOk="0" fill="none" h="5329" w="8048">
                  <a:moveTo>
                    <a:pt x="7333" y="2033"/>
                  </a:moveTo>
                  <a:cubicBezTo>
                    <a:pt x="6606" y="619"/>
                    <a:pt x="5768" y="1"/>
                    <a:pt x="5768" y="1"/>
                  </a:cubicBezTo>
                  <a:lnTo>
                    <a:pt x="4697" y="1"/>
                  </a:lnTo>
                  <a:lnTo>
                    <a:pt x="3365" y="1"/>
                  </a:lnTo>
                  <a:lnTo>
                    <a:pt x="2280" y="1"/>
                  </a:lnTo>
                  <a:cubicBezTo>
                    <a:pt x="2280" y="1"/>
                    <a:pt x="1442" y="619"/>
                    <a:pt x="728" y="2033"/>
                  </a:cubicBezTo>
                  <a:cubicBezTo>
                    <a:pt x="0" y="3448"/>
                    <a:pt x="549" y="5329"/>
                    <a:pt x="549" y="5329"/>
                  </a:cubicBezTo>
                  <a:lnTo>
                    <a:pt x="7498" y="5329"/>
                  </a:lnTo>
                  <a:cubicBezTo>
                    <a:pt x="7498" y="5329"/>
                    <a:pt x="8047" y="3448"/>
                    <a:pt x="7333" y="2033"/>
                  </a:cubicBezTo>
                  <a:close/>
                </a:path>
              </a:pathLst>
            </a:custGeom>
            <a:noFill/>
            <a:ln cap="rnd" cmpd="sng" w="3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6334600" y="1527275"/>
              <a:ext cx="204300" cy="136675"/>
            </a:xfrm>
            <a:custGeom>
              <a:rect b="b" l="l" r="r" t="t"/>
              <a:pathLst>
                <a:path extrusionOk="0" h="5467" w="8172">
                  <a:moveTo>
                    <a:pt x="5809" y="138"/>
                  </a:moveTo>
                  <a:cubicBezTo>
                    <a:pt x="5919" y="221"/>
                    <a:pt x="6674" y="852"/>
                    <a:pt x="7333" y="2130"/>
                  </a:cubicBezTo>
                  <a:cubicBezTo>
                    <a:pt x="7965" y="3393"/>
                    <a:pt x="7581" y="5041"/>
                    <a:pt x="7498" y="5343"/>
                  </a:cubicBezTo>
                  <a:lnTo>
                    <a:pt x="659" y="5343"/>
                  </a:lnTo>
                  <a:cubicBezTo>
                    <a:pt x="577" y="5041"/>
                    <a:pt x="192" y="3393"/>
                    <a:pt x="838" y="2130"/>
                  </a:cubicBezTo>
                  <a:cubicBezTo>
                    <a:pt x="1483" y="852"/>
                    <a:pt x="2239" y="221"/>
                    <a:pt x="2362" y="138"/>
                  </a:cubicBezTo>
                  <a:close/>
                  <a:moveTo>
                    <a:pt x="2335" y="1"/>
                  </a:moveTo>
                  <a:cubicBezTo>
                    <a:pt x="2321" y="1"/>
                    <a:pt x="2307" y="1"/>
                    <a:pt x="2293" y="15"/>
                  </a:cubicBezTo>
                  <a:cubicBezTo>
                    <a:pt x="2266" y="42"/>
                    <a:pt x="1442" y="660"/>
                    <a:pt x="714" y="2075"/>
                  </a:cubicBezTo>
                  <a:cubicBezTo>
                    <a:pt x="0" y="3503"/>
                    <a:pt x="522" y="5343"/>
                    <a:pt x="549" y="5425"/>
                  </a:cubicBezTo>
                  <a:cubicBezTo>
                    <a:pt x="549" y="5453"/>
                    <a:pt x="577" y="5467"/>
                    <a:pt x="604" y="5467"/>
                  </a:cubicBezTo>
                  <a:lnTo>
                    <a:pt x="7553" y="5467"/>
                  </a:lnTo>
                  <a:cubicBezTo>
                    <a:pt x="7581" y="5467"/>
                    <a:pt x="7608" y="5453"/>
                    <a:pt x="7622" y="5425"/>
                  </a:cubicBezTo>
                  <a:cubicBezTo>
                    <a:pt x="7636" y="5343"/>
                    <a:pt x="8171" y="3503"/>
                    <a:pt x="7443" y="2075"/>
                  </a:cubicBezTo>
                  <a:cubicBezTo>
                    <a:pt x="6729" y="660"/>
                    <a:pt x="5891" y="42"/>
                    <a:pt x="5864" y="15"/>
                  </a:cubicBezTo>
                  <a:cubicBezTo>
                    <a:pt x="5850" y="1"/>
                    <a:pt x="5837" y="1"/>
                    <a:pt x="5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6358975" y="1402650"/>
              <a:ext cx="155200" cy="101650"/>
            </a:xfrm>
            <a:custGeom>
              <a:rect b="b" l="l" r="r" t="t"/>
              <a:pathLst>
                <a:path extrusionOk="0" h="4066" w="6208">
                  <a:moveTo>
                    <a:pt x="137" y="1"/>
                  </a:moveTo>
                  <a:cubicBezTo>
                    <a:pt x="137" y="1"/>
                    <a:pt x="0" y="2500"/>
                    <a:pt x="1058" y="4066"/>
                  </a:cubicBezTo>
                  <a:lnTo>
                    <a:pt x="5150" y="4066"/>
                  </a:lnTo>
                  <a:cubicBezTo>
                    <a:pt x="6207" y="2500"/>
                    <a:pt x="6070" y="1"/>
                    <a:pt x="60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6348675" y="1372450"/>
              <a:ext cx="176150" cy="35375"/>
            </a:xfrm>
            <a:custGeom>
              <a:rect b="b" l="l" r="r" t="t"/>
              <a:pathLst>
                <a:path extrusionOk="0" h="1415" w="7046">
                  <a:moveTo>
                    <a:pt x="398" y="0"/>
                  </a:moveTo>
                  <a:cubicBezTo>
                    <a:pt x="179" y="0"/>
                    <a:pt x="0" y="179"/>
                    <a:pt x="0" y="399"/>
                  </a:cubicBezTo>
                  <a:lnTo>
                    <a:pt x="0" y="1017"/>
                  </a:lnTo>
                  <a:cubicBezTo>
                    <a:pt x="0" y="1236"/>
                    <a:pt x="179" y="1415"/>
                    <a:pt x="398" y="1415"/>
                  </a:cubicBezTo>
                  <a:lnTo>
                    <a:pt x="6647" y="1415"/>
                  </a:lnTo>
                  <a:cubicBezTo>
                    <a:pt x="6867" y="1415"/>
                    <a:pt x="7045" y="1236"/>
                    <a:pt x="7045" y="1017"/>
                  </a:cubicBezTo>
                  <a:lnTo>
                    <a:pt x="7045" y="399"/>
                  </a:lnTo>
                  <a:cubicBezTo>
                    <a:pt x="7045" y="179"/>
                    <a:pt x="6867" y="0"/>
                    <a:pt x="664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6352775" y="1385150"/>
              <a:ext cx="167575" cy="3450"/>
            </a:xfrm>
            <a:custGeom>
              <a:rect b="b" l="l" r="r" t="t"/>
              <a:pathLst>
                <a:path extrusionOk="0" h="138" w="6703">
                  <a:moveTo>
                    <a:pt x="70" y="1"/>
                  </a:moveTo>
                  <a:cubicBezTo>
                    <a:pt x="28" y="1"/>
                    <a:pt x="1" y="28"/>
                    <a:pt x="1" y="69"/>
                  </a:cubicBezTo>
                  <a:cubicBezTo>
                    <a:pt x="1" y="110"/>
                    <a:pt x="28" y="138"/>
                    <a:pt x="70" y="138"/>
                  </a:cubicBezTo>
                  <a:lnTo>
                    <a:pt x="6648" y="138"/>
                  </a:lnTo>
                  <a:cubicBezTo>
                    <a:pt x="6675" y="138"/>
                    <a:pt x="6703" y="110"/>
                    <a:pt x="6703" y="69"/>
                  </a:cubicBezTo>
                  <a:cubicBezTo>
                    <a:pt x="6703" y="28"/>
                    <a:pt x="6675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6340425" y="1656375"/>
              <a:ext cx="192275" cy="40875"/>
            </a:xfrm>
            <a:custGeom>
              <a:rect b="b" l="l" r="r" t="t"/>
              <a:pathLst>
                <a:path extrusionOk="0" h="1635" w="7691">
                  <a:moveTo>
                    <a:pt x="454" y="1"/>
                  </a:moveTo>
                  <a:cubicBezTo>
                    <a:pt x="207" y="1"/>
                    <a:pt x="1" y="207"/>
                    <a:pt x="1" y="454"/>
                  </a:cubicBezTo>
                  <a:lnTo>
                    <a:pt x="1" y="1182"/>
                  </a:lnTo>
                  <a:cubicBezTo>
                    <a:pt x="1" y="1429"/>
                    <a:pt x="207" y="1635"/>
                    <a:pt x="454" y="1635"/>
                  </a:cubicBezTo>
                  <a:lnTo>
                    <a:pt x="7238" y="1635"/>
                  </a:lnTo>
                  <a:cubicBezTo>
                    <a:pt x="7485" y="1635"/>
                    <a:pt x="7691" y="1429"/>
                    <a:pt x="7691" y="1182"/>
                  </a:cubicBezTo>
                  <a:lnTo>
                    <a:pt x="7691" y="454"/>
                  </a:lnTo>
                  <a:cubicBezTo>
                    <a:pt x="7691" y="207"/>
                    <a:pt x="7485" y="1"/>
                    <a:pt x="723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6339050" y="1681100"/>
              <a:ext cx="195375" cy="3100"/>
            </a:xfrm>
            <a:custGeom>
              <a:rect b="b" l="l" r="r" t="t"/>
              <a:pathLst>
                <a:path extrusionOk="0" h="124" w="7815">
                  <a:moveTo>
                    <a:pt x="56" y="0"/>
                  </a:moveTo>
                  <a:cubicBezTo>
                    <a:pt x="28" y="0"/>
                    <a:pt x="1" y="28"/>
                    <a:pt x="1" y="55"/>
                  </a:cubicBezTo>
                  <a:cubicBezTo>
                    <a:pt x="1" y="96"/>
                    <a:pt x="28" y="124"/>
                    <a:pt x="56" y="124"/>
                  </a:cubicBezTo>
                  <a:lnTo>
                    <a:pt x="7746" y="124"/>
                  </a:lnTo>
                  <a:cubicBezTo>
                    <a:pt x="7787" y="124"/>
                    <a:pt x="7815" y="96"/>
                    <a:pt x="7815" y="55"/>
                  </a:cubicBezTo>
                  <a:cubicBezTo>
                    <a:pt x="7815" y="28"/>
                    <a:pt x="7787" y="0"/>
                    <a:pt x="7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6377850" y="1504275"/>
              <a:ext cx="117450" cy="21325"/>
            </a:xfrm>
            <a:custGeom>
              <a:rect b="b" l="l" r="r" t="t"/>
              <a:pathLst>
                <a:path extrusionOk="0" h="853" w="4698">
                  <a:moveTo>
                    <a:pt x="426" y="1"/>
                  </a:moveTo>
                  <a:cubicBezTo>
                    <a:pt x="193" y="1"/>
                    <a:pt x="0" y="193"/>
                    <a:pt x="0" y="427"/>
                  </a:cubicBezTo>
                  <a:cubicBezTo>
                    <a:pt x="0" y="660"/>
                    <a:pt x="193" y="852"/>
                    <a:pt x="426" y="852"/>
                  </a:cubicBezTo>
                  <a:lnTo>
                    <a:pt x="4271" y="852"/>
                  </a:lnTo>
                  <a:cubicBezTo>
                    <a:pt x="4505" y="852"/>
                    <a:pt x="4697" y="660"/>
                    <a:pt x="4697" y="427"/>
                  </a:cubicBezTo>
                  <a:cubicBezTo>
                    <a:pt x="4697" y="193"/>
                    <a:pt x="4505" y="1"/>
                    <a:pt x="4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6387125" y="1521800"/>
              <a:ext cx="99250" cy="14450"/>
            </a:xfrm>
            <a:custGeom>
              <a:rect b="b" l="l" r="r" t="t"/>
              <a:pathLst>
                <a:path extrusionOk="0" h="578" w="3970">
                  <a:moveTo>
                    <a:pt x="0" y="0"/>
                  </a:moveTo>
                  <a:lnTo>
                    <a:pt x="0" y="110"/>
                  </a:lnTo>
                  <a:cubicBezTo>
                    <a:pt x="0" y="357"/>
                    <a:pt x="206" y="577"/>
                    <a:pt x="467" y="577"/>
                  </a:cubicBezTo>
                  <a:lnTo>
                    <a:pt x="3502" y="577"/>
                  </a:lnTo>
                  <a:cubicBezTo>
                    <a:pt x="3763" y="577"/>
                    <a:pt x="3969" y="357"/>
                    <a:pt x="3969" y="110"/>
                  </a:cubicBezTo>
                  <a:lnTo>
                    <a:pt x="39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6385750" y="1523850"/>
              <a:ext cx="101650" cy="3450"/>
            </a:xfrm>
            <a:custGeom>
              <a:rect b="b" l="l" r="r" t="t"/>
              <a:pathLst>
                <a:path extrusionOk="0" h="138" w="4066">
                  <a:moveTo>
                    <a:pt x="69" y="1"/>
                  </a:moveTo>
                  <a:cubicBezTo>
                    <a:pt x="28" y="1"/>
                    <a:pt x="0" y="28"/>
                    <a:pt x="0" y="69"/>
                  </a:cubicBezTo>
                  <a:cubicBezTo>
                    <a:pt x="0" y="110"/>
                    <a:pt x="28" y="138"/>
                    <a:pt x="69" y="138"/>
                  </a:cubicBezTo>
                  <a:lnTo>
                    <a:pt x="4010" y="138"/>
                  </a:lnTo>
                  <a:cubicBezTo>
                    <a:pt x="4038" y="138"/>
                    <a:pt x="4065" y="110"/>
                    <a:pt x="4065" y="69"/>
                  </a:cubicBezTo>
                  <a:cubicBezTo>
                    <a:pt x="4065" y="28"/>
                    <a:pt x="4038" y="1"/>
                    <a:pt x="4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35"/>
          <p:cNvGrpSpPr/>
          <p:nvPr/>
        </p:nvGrpSpPr>
        <p:grpSpPr>
          <a:xfrm>
            <a:off x="5048654" y="2389080"/>
            <a:ext cx="766171" cy="706562"/>
            <a:chOff x="4705525" y="1482300"/>
            <a:chExt cx="295625" cy="272625"/>
          </a:xfrm>
        </p:grpSpPr>
        <p:sp>
          <p:nvSpPr>
            <p:cNvPr id="370" name="Google Shape;370;p35"/>
            <p:cNvSpPr/>
            <p:nvPr/>
          </p:nvSpPr>
          <p:spPr>
            <a:xfrm>
              <a:off x="4705525" y="1482300"/>
              <a:ext cx="73850" cy="272625"/>
            </a:xfrm>
            <a:custGeom>
              <a:rect b="b" l="l" r="r" t="t"/>
              <a:pathLst>
                <a:path extrusionOk="0" h="10905" w="2954">
                  <a:moveTo>
                    <a:pt x="756" y="1"/>
                  </a:moveTo>
                  <a:cubicBezTo>
                    <a:pt x="330" y="1"/>
                    <a:pt x="1" y="344"/>
                    <a:pt x="1" y="756"/>
                  </a:cubicBezTo>
                  <a:lnTo>
                    <a:pt x="1" y="10150"/>
                  </a:lnTo>
                  <a:cubicBezTo>
                    <a:pt x="1" y="10562"/>
                    <a:pt x="330" y="10905"/>
                    <a:pt x="756" y="10905"/>
                  </a:cubicBezTo>
                  <a:lnTo>
                    <a:pt x="2198" y="10905"/>
                  </a:lnTo>
                  <a:cubicBezTo>
                    <a:pt x="2610" y="10905"/>
                    <a:pt x="2953" y="10562"/>
                    <a:pt x="2953" y="10150"/>
                  </a:cubicBezTo>
                  <a:lnTo>
                    <a:pt x="2953" y="756"/>
                  </a:lnTo>
                  <a:cubicBezTo>
                    <a:pt x="2953" y="344"/>
                    <a:pt x="2610" y="1"/>
                    <a:pt x="219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4725775" y="1506675"/>
              <a:ext cx="33000" cy="148000"/>
            </a:xfrm>
            <a:custGeom>
              <a:rect b="b" l="l" r="r" t="t"/>
              <a:pathLst>
                <a:path extrusionOk="0" h="5920" w="1320">
                  <a:moveTo>
                    <a:pt x="454" y="1"/>
                  </a:moveTo>
                  <a:cubicBezTo>
                    <a:pt x="207" y="1"/>
                    <a:pt x="1" y="207"/>
                    <a:pt x="1" y="454"/>
                  </a:cubicBezTo>
                  <a:lnTo>
                    <a:pt x="1" y="5480"/>
                  </a:lnTo>
                  <a:cubicBezTo>
                    <a:pt x="1" y="5728"/>
                    <a:pt x="207" y="5920"/>
                    <a:pt x="454" y="5920"/>
                  </a:cubicBezTo>
                  <a:lnTo>
                    <a:pt x="880" y="5920"/>
                  </a:lnTo>
                  <a:cubicBezTo>
                    <a:pt x="1127" y="5920"/>
                    <a:pt x="1319" y="5728"/>
                    <a:pt x="1319" y="5480"/>
                  </a:cubicBezTo>
                  <a:lnTo>
                    <a:pt x="1319" y="454"/>
                  </a:lnTo>
                  <a:cubicBezTo>
                    <a:pt x="1319" y="207"/>
                    <a:pt x="1127" y="1"/>
                    <a:pt x="88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4728200" y="1709250"/>
              <a:ext cx="28175" cy="27825"/>
            </a:xfrm>
            <a:custGeom>
              <a:rect b="b" l="l" r="r" t="t"/>
              <a:pathLst>
                <a:path extrusionOk="0" h="1113" w="1127">
                  <a:moveTo>
                    <a:pt x="563" y="0"/>
                  </a:moveTo>
                  <a:cubicBezTo>
                    <a:pt x="261" y="0"/>
                    <a:pt x="0" y="248"/>
                    <a:pt x="0" y="563"/>
                  </a:cubicBezTo>
                  <a:cubicBezTo>
                    <a:pt x="0" y="866"/>
                    <a:pt x="261" y="1113"/>
                    <a:pt x="563" y="1113"/>
                  </a:cubicBezTo>
                  <a:cubicBezTo>
                    <a:pt x="879" y="1113"/>
                    <a:pt x="1126" y="866"/>
                    <a:pt x="1126" y="563"/>
                  </a:cubicBezTo>
                  <a:cubicBezTo>
                    <a:pt x="1126" y="248"/>
                    <a:pt x="879" y="0"/>
                    <a:pt x="56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4779350" y="1482300"/>
              <a:ext cx="73825" cy="272625"/>
            </a:xfrm>
            <a:custGeom>
              <a:rect b="b" l="l" r="r" t="t"/>
              <a:pathLst>
                <a:path extrusionOk="0" h="10905" w="2953">
                  <a:moveTo>
                    <a:pt x="756" y="1"/>
                  </a:moveTo>
                  <a:cubicBezTo>
                    <a:pt x="344" y="1"/>
                    <a:pt x="0" y="344"/>
                    <a:pt x="0" y="756"/>
                  </a:cubicBezTo>
                  <a:lnTo>
                    <a:pt x="0" y="10150"/>
                  </a:lnTo>
                  <a:cubicBezTo>
                    <a:pt x="0" y="10562"/>
                    <a:pt x="344" y="10905"/>
                    <a:pt x="756" y="10905"/>
                  </a:cubicBezTo>
                  <a:lnTo>
                    <a:pt x="2197" y="10905"/>
                  </a:lnTo>
                  <a:cubicBezTo>
                    <a:pt x="2623" y="10905"/>
                    <a:pt x="2953" y="10562"/>
                    <a:pt x="2953" y="10150"/>
                  </a:cubicBezTo>
                  <a:lnTo>
                    <a:pt x="2953" y="756"/>
                  </a:lnTo>
                  <a:cubicBezTo>
                    <a:pt x="2953" y="344"/>
                    <a:pt x="2623" y="1"/>
                    <a:pt x="219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4799950" y="1506675"/>
              <a:ext cx="32975" cy="148000"/>
            </a:xfrm>
            <a:custGeom>
              <a:rect b="b" l="l" r="r" t="t"/>
              <a:pathLst>
                <a:path extrusionOk="0" h="5920" w="1319">
                  <a:moveTo>
                    <a:pt x="440" y="1"/>
                  </a:moveTo>
                  <a:cubicBezTo>
                    <a:pt x="192" y="1"/>
                    <a:pt x="0" y="207"/>
                    <a:pt x="0" y="454"/>
                  </a:cubicBezTo>
                  <a:lnTo>
                    <a:pt x="0" y="5480"/>
                  </a:lnTo>
                  <a:cubicBezTo>
                    <a:pt x="0" y="5728"/>
                    <a:pt x="192" y="5920"/>
                    <a:pt x="440" y="5920"/>
                  </a:cubicBezTo>
                  <a:lnTo>
                    <a:pt x="865" y="5920"/>
                  </a:lnTo>
                  <a:cubicBezTo>
                    <a:pt x="1113" y="5920"/>
                    <a:pt x="1319" y="5728"/>
                    <a:pt x="1319" y="5480"/>
                  </a:cubicBezTo>
                  <a:lnTo>
                    <a:pt x="1319" y="454"/>
                  </a:lnTo>
                  <a:cubicBezTo>
                    <a:pt x="1319" y="207"/>
                    <a:pt x="1113" y="1"/>
                    <a:pt x="86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4800975" y="1709125"/>
              <a:ext cx="30225" cy="28175"/>
            </a:xfrm>
            <a:custGeom>
              <a:rect b="b" l="l" r="r" t="t"/>
              <a:pathLst>
                <a:path extrusionOk="0" h="1127" w="1209">
                  <a:moveTo>
                    <a:pt x="610" y="0"/>
                  </a:moveTo>
                  <a:cubicBezTo>
                    <a:pt x="337" y="0"/>
                    <a:pt x="92" y="196"/>
                    <a:pt x="42" y="472"/>
                  </a:cubicBezTo>
                  <a:cubicBezTo>
                    <a:pt x="0" y="774"/>
                    <a:pt x="206" y="1063"/>
                    <a:pt x="509" y="1118"/>
                  </a:cubicBezTo>
                  <a:cubicBezTo>
                    <a:pt x="541" y="1123"/>
                    <a:pt x="574" y="1126"/>
                    <a:pt x="606" y="1126"/>
                  </a:cubicBezTo>
                  <a:cubicBezTo>
                    <a:pt x="882" y="1126"/>
                    <a:pt x="1117" y="922"/>
                    <a:pt x="1154" y="651"/>
                  </a:cubicBezTo>
                  <a:cubicBezTo>
                    <a:pt x="1209" y="349"/>
                    <a:pt x="1003" y="60"/>
                    <a:pt x="687" y="5"/>
                  </a:cubicBezTo>
                  <a:cubicBezTo>
                    <a:pt x="661" y="2"/>
                    <a:pt x="635" y="0"/>
                    <a:pt x="61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4927325" y="1482300"/>
              <a:ext cx="73825" cy="272625"/>
            </a:xfrm>
            <a:custGeom>
              <a:rect b="b" l="l" r="r" t="t"/>
              <a:pathLst>
                <a:path extrusionOk="0" h="10905" w="2953">
                  <a:moveTo>
                    <a:pt x="755" y="1"/>
                  </a:moveTo>
                  <a:cubicBezTo>
                    <a:pt x="330" y="1"/>
                    <a:pt x="0" y="344"/>
                    <a:pt x="0" y="756"/>
                  </a:cubicBezTo>
                  <a:lnTo>
                    <a:pt x="0" y="10150"/>
                  </a:lnTo>
                  <a:cubicBezTo>
                    <a:pt x="0" y="10562"/>
                    <a:pt x="330" y="10905"/>
                    <a:pt x="755" y="10905"/>
                  </a:cubicBezTo>
                  <a:lnTo>
                    <a:pt x="2197" y="10905"/>
                  </a:lnTo>
                  <a:cubicBezTo>
                    <a:pt x="2609" y="10905"/>
                    <a:pt x="2953" y="10562"/>
                    <a:pt x="2953" y="10150"/>
                  </a:cubicBezTo>
                  <a:lnTo>
                    <a:pt x="2953" y="756"/>
                  </a:lnTo>
                  <a:cubicBezTo>
                    <a:pt x="2953" y="344"/>
                    <a:pt x="2609" y="1"/>
                    <a:pt x="219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4947575" y="1506675"/>
              <a:ext cx="32975" cy="148000"/>
            </a:xfrm>
            <a:custGeom>
              <a:rect b="b" l="l" r="r" t="t"/>
              <a:pathLst>
                <a:path extrusionOk="0" h="5920" w="1319">
                  <a:moveTo>
                    <a:pt x="454" y="1"/>
                  </a:moveTo>
                  <a:cubicBezTo>
                    <a:pt x="206" y="1"/>
                    <a:pt x="0" y="207"/>
                    <a:pt x="0" y="454"/>
                  </a:cubicBezTo>
                  <a:lnTo>
                    <a:pt x="0" y="5480"/>
                  </a:lnTo>
                  <a:cubicBezTo>
                    <a:pt x="0" y="5728"/>
                    <a:pt x="206" y="5920"/>
                    <a:pt x="454" y="5920"/>
                  </a:cubicBezTo>
                  <a:lnTo>
                    <a:pt x="879" y="5920"/>
                  </a:lnTo>
                  <a:cubicBezTo>
                    <a:pt x="1126" y="5920"/>
                    <a:pt x="1319" y="5728"/>
                    <a:pt x="1319" y="5480"/>
                  </a:cubicBezTo>
                  <a:lnTo>
                    <a:pt x="1319" y="454"/>
                  </a:lnTo>
                  <a:cubicBezTo>
                    <a:pt x="1319" y="207"/>
                    <a:pt x="1126" y="1"/>
                    <a:pt x="87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4949975" y="1709250"/>
              <a:ext cx="28175" cy="27825"/>
            </a:xfrm>
            <a:custGeom>
              <a:rect b="b" l="l" r="r" t="t"/>
              <a:pathLst>
                <a:path extrusionOk="0" h="1113" w="1127">
                  <a:moveTo>
                    <a:pt x="564" y="0"/>
                  </a:moveTo>
                  <a:cubicBezTo>
                    <a:pt x="261" y="0"/>
                    <a:pt x="0" y="248"/>
                    <a:pt x="0" y="563"/>
                  </a:cubicBezTo>
                  <a:cubicBezTo>
                    <a:pt x="0" y="866"/>
                    <a:pt x="261" y="1113"/>
                    <a:pt x="564" y="1113"/>
                  </a:cubicBezTo>
                  <a:cubicBezTo>
                    <a:pt x="879" y="1113"/>
                    <a:pt x="1127" y="866"/>
                    <a:pt x="1127" y="563"/>
                  </a:cubicBezTo>
                  <a:cubicBezTo>
                    <a:pt x="1127" y="248"/>
                    <a:pt x="879" y="0"/>
                    <a:pt x="56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4853150" y="1482300"/>
              <a:ext cx="74200" cy="272625"/>
            </a:xfrm>
            <a:custGeom>
              <a:rect b="b" l="l" r="r" t="t"/>
              <a:pathLst>
                <a:path extrusionOk="0" h="10905" w="2968">
                  <a:moveTo>
                    <a:pt x="756" y="1"/>
                  </a:moveTo>
                  <a:cubicBezTo>
                    <a:pt x="344" y="1"/>
                    <a:pt x="1" y="344"/>
                    <a:pt x="1" y="756"/>
                  </a:cubicBezTo>
                  <a:lnTo>
                    <a:pt x="1" y="10150"/>
                  </a:lnTo>
                  <a:cubicBezTo>
                    <a:pt x="1" y="10562"/>
                    <a:pt x="344" y="10905"/>
                    <a:pt x="756" y="10905"/>
                  </a:cubicBezTo>
                  <a:lnTo>
                    <a:pt x="2212" y="10905"/>
                  </a:lnTo>
                  <a:cubicBezTo>
                    <a:pt x="2624" y="10905"/>
                    <a:pt x="2967" y="10562"/>
                    <a:pt x="2967" y="10150"/>
                  </a:cubicBezTo>
                  <a:lnTo>
                    <a:pt x="2967" y="756"/>
                  </a:lnTo>
                  <a:cubicBezTo>
                    <a:pt x="2967" y="344"/>
                    <a:pt x="2624" y="1"/>
                    <a:pt x="221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4873750" y="1506675"/>
              <a:ext cx="33000" cy="148000"/>
            </a:xfrm>
            <a:custGeom>
              <a:rect b="b" l="l" r="r" t="t"/>
              <a:pathLst>
                <a:path extrusionOk="0" h="5920" w="1320">
                  <a:moveTo>
                    <a:pt x="440" y="1"/>
                  </a:moveTo>
                  <a:cubicBezTo>
                    <a:pt x="193" y="1"/>
                    <a:pt x="1" y="207"/>
                    <a:pt x="1" y="454"/>
                  </a:cubicBezTo>
                  <a:lnTo>
                    <a:pt x="1" y="5480"/>
                  </a:lnTo>
                  <a:cubicBezTo>
                    <a:pt x="1" y="5728"/>
                    <a:pt x="193" y="5920"/>
                    <a:pt x="440" y="5920"/>
                  </a:cubicBezTo>
                  <a:lnTo>
                    <a:pt x="880" y="5920"/>
                  </a:lnTo>
                  <a:cubicBezTo>
                    <a:pt x="1113" y="5920"/>
                    <a:pt x="1319" y="5728"/>
                    <a:pt x="1319" y="5480"/>
                  </a:cubicBezTo>
                  <a:lnTo>
                    <a:pt x="1319" y="454"/>
                  </a:lnTo>
                  <a:cubicBezTo>
                    <a:pt x="1319" y="207"/>
                    <a:pt x="1113" y="1"/>
                    <a:pt x="88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4876150" y="1709250"/>
              <a:ext cx="28175" cy="27825"/>
            </a:xfrm>
            <a:custGeom>
              <a:rect b="b" l="l" r="r" t="t"/>
              <a:pathLst>
                <a:path extrusionOk="0" h="1113" w="1127">
                  <a:moveTo>
                    <a:pt x="564" y="0"/>
                  </a:moveTo>
                  <a:cubicBezTo>
                    <a:pt x="248" y="0"/>
                    <a:pt x="1" y="248"/>
                    <a:pt x="1" y="563"/>
                  </a:cubicBezTo>
                  <a:cubicBezTo>
                    <a:pt x="1" y="866"/>
                    <a:pt x="248" y="1113"/>
                    <a:pt x="564" y="1113"/>
                  </a:cubicBezTo>
                  <a:cubicBezTo>
                    <a:pt x="880" y="1113"/>
                    <a:pt x="1127" y="866"/>
                    <a:pt x="1127" y="563"/>
                  </a:cubicBezTo>
                  <a:cubicBezTo>
                    <a:pt x="1127" y="248"/>
                    <a:pt x="880" y="0"/>
                    <a:pt x="56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35"/>
          <p:cNvGrpSpPr/>
          <p:nvPr/>
        </p:nvGrpSpPr>
        <p:grpSpPr>
          <a:xfrm>
            <a:off x="4924900" y="3095700"/>
            <a:ext cx="4547694" cy="1751242"/>
            <a:chOff x="4772500" y="3019500"/>
            <a:chExt cx="4547694" cy="1751242"/>
          </a:xfrm>
        </p:grpSpPr>
        <p:sp>
          <p:nvSpPr>
            <p:cNvPr id="383" name="Google Shape;383;p35"/>
            <p:cNvSpPr/>
            <p:nvPr/>
          </p:nvSpPr>
          <p:spPr>
            <a:xfrm>
              <a:off x="4859323" y="3053275"/>
              <a:ext cx="4399130" cy="1713399"/>
            </a:xfrm>
            <a:custGeom>
              <a:rect b="b" l="l" r="r" t="t"/>
              <a:pathLst>
                <a:path extrusionOk="0" h="23306" w="75834">
                  <a:moveTo>
                    <a:pt x="1" y="1"/>
                  </a:moveTo>
                  <a:lnTo>
                    <a:pt x="1" y="23306"/>
                  </a:lnTo>
                  <a:lnTo>
                    <a:pt x="75834" y="23306"/>
                  </a:lnTo>
                  <a:lnTo>
                    <a:pt x="758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4855275" y="3048275"/>
              <a:ext cx="4399108" cy="1722442"/>
            </a:xfrm>
            <a:custGeom>
              <a:rect b="b" l="l" r="r" t="t"/>
              <a:pathLst>
                <a:path extrusionOk="0" h="23429" w="75958">
                  <a:moveTo>
                    <a:pt x="75834" y="138"/>
                  </a:moveTo>
                  <a:lnTo>
                    <a:pt x="75834" y="23305"/>
                  </a:lnTo>
                  <a:lnTo>
                    <a:pt x="125" y="23305"/>
                  </a:lnTo>
                  <a:lnTo>
                    <a:pt x="125" y="138"/>
                  </a:lnTo>
                  <a:close/>
                  <a:moveTo>
                    <a:pt x="56" y="0"/>
                  </a:moveTo>
                  <a:cubicBezTo>
                    <a:pt x="28" y="0"/>
                    <a:pt x="1" y="28"/>
                    <a:pt x="1" y="69"/>
                  </a:cubicBezTo>
                  <a:lnTo>
                    <a:pt x="1" y="23374"/>
                  </a:lnTo>
                  <a:cubicBezTo>
                    <a:pt x="1" y="23401"/>
                    <a:pt x="28" y="23429"/>
                    <a:pt x="56" y="23429"/>
                  </a:cubicBezTo>
                  <a:lnTo>
                    <a:pt x="75889" y="23429"/>
                  </a:lnTo>
                  <a:cubicBezTo>
                    <a:pt x="75930" y="23429"/>
                    <a:pt x="75957" y="23401"/>
                    <a:pt x="75957" y="23374"/>
                  </a:cubicBezTo>
                  <a:lnTo>
                    <a:pt x="75957" y="69"/>
                  </a:lnTo>
                  <a:cubicBezTo>
                    <a:pt x="75957" y="28"/>
                    <a:pt x="75930" y="0"/>
                    <a:pt x="75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6851273" y="3048274"/>
              <a:ext cx="10219" cy="1722442"/>
            </a:xfrm>
            <a:custGeom>
              <a:rect b="b" l="l" r="r" t="t"/>
              <a:pathLst>
                <a:path extrusionOk="0" h="23429" w="139">
                  <a:moveTo>
                    <a:pt x="70" y="0"/>
                  </a:moveTo>
                  <a:cubicBezTo>
                    <a:pt x="28" y="0"/>
                    <a:pt x="1" y="28"/>
                    <a:pt x="1" y="69"/>
                  </a:cubicBezTo>
                  <a:lnTo>
                    <a:pt x="1" y="23374"/>
                  </a:lnTo>
                  <a:cubicBezTo>
                    <a:pt x="1" y="23401"/>
                    <a:pt x="28" y="23429"/>
                    <a:pt x="70" y="23429"/>
                  </a:cubicBezTo>
                  <a:cubicBezTo>
                    <a:pt x="97" y="23429"/>
                    <a:pt x="138" y="23401"/>
                    <a:pt x="138" y="23374"/>
                  </a:cubicBezTo>
                  <a:lnTo>
                    <a:pt x="138" y="69"/>
                  </a:lnTo>
                  <a:cubicBezTo>
                    <a:pt x="138" y="28"/>
                    <a:pt x="9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4777575" y="3024500"/>
              <a:ext cx="4542619" cy="105049"/>
            </a:xfrm>
            <a:custGeom>
              <a:rect b="b" l="l" r="r" t="t"/>
              <a:pathLst>
                <a:path extrusionOk="0" h="1429" w="78072">
                  <a:moveTo>
                    <a:pt x="1" y="1"/>
                  </a:moveTo>
                  <a:lnTo>
                    <a:pt x="1" y="1429"/>
                  </a:lnTo>
                  <a:lnTo>
                    <a:pt x="78072" y="1429"/>
                  </a:lnTo>
                  <a:lnTo>
                    <a:pt x="780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4772500" y="3019500"/>
              <a:ext cx="4542632" cy="115124"/>
            </a:xfrm>
            <a:custGeom>
              <a:rect b="b" l="l" r="r" t="t"/>
              <a:pathLst>
                <a:path extrusionOk="0" h="1566" w="78210">
                  <a:moveTo>
                    <a:pt x="78072" y="124"/>
                  </a:moveTo>
                  <a:lnTo>
                    <a:pt x="78072" y="1428"/>
                  </a:lnTo>
                  <a:lnTo>
                    <a:pt x="138" y="1428"/>
                  </a:lnTo>
                  <a:lnTo>
                    <a:pt x="138" y="124"/>
                  </a:lnTo>
                  <a:close/>
                  <a:moveTo>
                    <a:pt x="70" y="0"/>
                  </a:moveTo>
                  <a:cubicBezTo>
                    <a:pt x="28" y="0"/>
                    <a:pt x="1" y="28"/>
                    <a:pt x="1" y="55"/>
                  </a:cubicBezTo>
                  <a:lnTo>
                    <a:pt x="1" y="1497"/>
                  </a:lnTo>
                  <a:cubicBezTo>
                    <a:pt x="1" y="1524"/>
                    <a:pt x="28" y="1566"/>
                    <a:pt x="70" y="1566"/>
                  </a:cubicBezTo>
                  <a:lnTo>
                    <a:pt x="78141" y="1566"/>
                  </a:lnTo>
                  <a:cubicBezTo>
                    <a:pt x="78168" y="1566"/>
                    <a:pt x="78210" y="1524"/>
                    <a:pt x="78210" y="1497"/>
                  </a:cubicBezTo>
                  <a:lnTo>
                    <a:pt x="78210" y="55"/>
                  </a:lnTo>
                  <a:cubicBezTo>
                    <a:pt x="78210" y="28"/>
                    <a:pt x="78168" y="0"/>
                    <a:pt x="78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5151107" y="3241588"/>
              <a:ext cx="460440" cy="54550"/>
            </a:xfrm>
            <a:custGeom>
              <a:rect b="b" l="l" r="r" t="t"/>
              <a:pathLst>
                <a:path extrusionOk="0" h="742" w="6263">
                  <a:moveTo>
                    <a:pt x="372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7"/>
                    <a:pt x="166" y="742"/>
                    <a:pt x="372" y="742"/>
                  </a:cubicBezTo>
                  <a:lnTo>
                    <a:pt x="5892" y="742"/>
                  </a:lnTo>
                  <a:cubicBezTo>
                    <a:pt x="6098" y="742"/>
                    <a:pt x="6263" y="577"/>
                    <a:pt x="6263" y="371"/>
                  </a:cubicBezTo>
                  <a:cubicBezTo>
                    <a:pt x="6263" y="165"/>
                    <a:pt x="6098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7225845" y="3241588"/>
              <a:ext cx="460440" cy="54550"/>
            </a:xfrm>
            <a:custGeom>
              <a:rect b="b" l="l" r="r" t="t"/>
              <a:pathLst>
                <a:path extrusionOk="0" h="742" w="6263">
                  <a:moveTo>
                    <a:pt x="372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7"/>
                    <a:pt x="166" y="742"/>
                    <a:pt x="372" y="742"/>
                  </a:cubicBezTo>
                  <a:lnTo>
                    <a:pt x="5892" y="742"/>
                  </a:lnTo>
                  <a:cubicBezTo>
                    <a:pt x="6084" y="742"/>
                    <a:pt x="6263" y="577"/>
                    <a:pt x="6263" y="371"/>
                  </a:cubicBezTo>
                  <a:cubicBezTo>
                    <a:pt x="6263" y="165"/>
                    <a:pt x="6084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8567792" y="3241588"/>
              <a:ext cx="425078" cy="42493"/>
            </a:xfrm>
            <a:custGeom>
              <a:rect b="b" l="l" r="r" t="t"/>
              <a:pathLst>
                <a:path extrusionOk="0" h="578" w="5782">
                  <a:moveTo>
                    <a:pt x="289" y="0"/>
                  </a:moveTo>
                  <a:cubicBezTo>
                    <a:pt x="124" y="0"/>
                    <a:pt x="0" y="124"/>
                    <a:pt x="0" y="289"/>
                  </a:cubicBezTo>
                  <a:cubicBezTo>
                    <a:pt x="0" y="440"/>
                    <a:pt x="124" y="577"/>
                    <a:pt x="289" y="577"/>
                  </a:cubicBezTo>
                  <a:lnTo>
                    <a:pt x="5507" y="577"/>
                  </a:lnTo>
                  <a:cubicBezTo>
                    <a:pt x="5658" y="577"/>
                    <a:pt x="5782" y="440"/>
                    <a:pt x="5782" y="289"/>
                  </a:cubicBezTo>
                  <a:cubicBezTo>
                    <a:pt x="5782" y="124"/>
                    <a:pt x="5658" y="0"/>
                    <a:pt x="5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8567792" y="3645419"/>
              <a:ext cx="425078" cy="42493"/>
            </a:xfrm>
            <a:custGeom>
              <a:rect b="b" l="l" r="r" t="t"/>
              <a:pathLst>
                <a:path extrusionOk="0" h="578" w="5782">
                  <a:moveTo>
                    <a:pt x="289" y="0"/>
                  </a:moveTo>
                  <a:cubicBezTo>
                    <a:pt x="124" y="0"/>
                    <a:pt x="0" y="124"/>
                    <a:pt x="0" y="289"/>
                  </a:cubicBezTo>
                  <a:cubicBezTo>
                    <a:pt x="0" y="440"/>
                    <a:pt x="124" y="577"/>
                    <a:pt x="289" y="577"/>
                  </a:cubicBezTo>
                  <a:lnTo>
                    <a:pt x="5507" y="577"/>
                  </a:lnTo>
                  <a:cubicBezTo>
                    <a:pt x="5658" y="577"/>
                    <a:pt x="5782" y="440"/>
                    <a:pt x="5782" y="289"/>
                  </a:cubicBezTo>
                  <a:cubicBezTo>
                    <a:pt x="5782" y="124"/>
                    <a:pt x="5658" y="0"/>
                    <a:pt x="5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5"/>
            <p:cNvSpPr/>
            <p:nvPr/>
          </p:nvSpPr>
          <p:spPr>
            <a:xfrm>
              <a:off x="8567792" y="4288550"/>
              <a:ext cx="425078" cy="42493"/>
            </a:xfrm>
            <a:custGeom>
              <a:rect b="b" l="l" r="r" t="t"/>
              <a:pathLst>
                <a:path extrusionOk="0" h="578" w="5782">
                  <a:moveTo>
                    <a:pt x="289" y="0"/>
                  </a:moveTo>
                  <a:cubicBezTo>
                    <a:pt x="124" y="0"/>
                    <a:pt x="0" y="138"/>
                    <a:pt x="0" y="289"/>
                  </a:cubicBezTo>
                  <a:cubicBezTo>
                    <a:pt x="0" y="453"/>
                    <a:pt x="124" y="577"/>
                    <a:pt x="289" y="577"/>
                  </a:cubicBezTo>
                  <a:lnTo>
                    <a:pt x="5507" y="577"/>
                  </a:lnTo>
                  <a:cubicBezTo>
                    <a:pt x="5658" y="577"/>
                    <a:pt x="5782" y="453"/>
                    <a:pt x="5782" y="289"/>
                  </a:cubicBezTo>
                  <a:cubicBezTo>
                    <a:pt x="5782" y="138"/>
                    <a:pt x="5658" y="0"/>
                    <a:pt x="5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5"/>
            <p:cNvSpPr/>
            <p:nvPr/>
          </p:nvSpPr>
          <p:spPr>
            <a:xfrm flipH="1">
              <a:off x="8301026" y="3129475"/>
              <a:ext cx="2125" cy="1641267"/>
            </a:xfrm>
            <a:custGeom>
              <a:rect b="b" l="l" r="r" t="t"/>
              <a:pathLst>
                <a:path extrusionOk="0" fill="none" h="23306" w="1">
                  <a:moveTo>
                    <a:pt x="1" y="1"/>
                  </a:moveTo>
                  <a:lnTo>
                    <a:pt x="1" y="2330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8296218" y="3521248"/>
              <a:ext cx="962197" cy="9116"/>
            </a:xfrm>
            <a:custGeom>
              <a:rect b="b" l="l" r="r" t="t"/>
              <a:pathLst>
                <a:path extrusionOk="0" h="124" w="13088">
                  <a:moveTo>
                    <a:pt x="69" y="0"/>
                  </a:moveTo>
                  <a:cubicBezTo>
                    <a:pt x="27" y="0"/>
                    <a:pt x="0" y="28"/>
                    <a:pt x="0" y="69"/>
                  </a:cubicBezTo>
                  <a:cubicBezTo>
                    <a:pt x="0" y="96"/>
                    <a:pt x="27" y="124"/>
                    <a:pt x="69" y="124"/>
                  </a:cubicBezTo>
                  <a:lnTo>
                    <a:pt x="13019" y="124"/>
                  </a:lnTo>
                  <a:cubicBezTo>
                    <a:pt x="13060" y="124"/>
                    <a:pt x="13087" y="96"/>
                    <a:pt x="13087" y="69"/>
                  </a:cubicBezTo>
                  <a:cubicBezTo>
                    <a:pt x="13087" y="28"/>
                    <a:pt x="13060" y="0"/>
                    <a:pt x="13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5"/>
            <p:cNvSpPr/>
            <p:nvPr/>
          </p:nvSpPr>
          <p:spPr>
            <a:xfrm>
              <a:off x="8296218" y="4182538"/>
              <a:ext cx="962197" cy="9116"/>
            </a:xfrm>
            <a:custGeom>
              <a:rect b="b" l="l" r="r" t="t"/>
              <a:pathLst>
                <a:path extrusionOk="0" h="124" w="13088">
                  <a:moveTo>
                    <a:pt x="69" y="0"/>
                  </a:moveTo>
                  <a:cubicBezTo>
                    <a:pt x="27" y="0"/>
                    <a:pt x="0" y="28"/>
                    <a:pt x="0" y="55"/>
                  </a:cubicBezTo>
                  <a:cubicBezTo>
                    <a:pt x="0" y="96"/>
                    <a:pt x="27" y="124"/>
                    <a:pt x="69" y="124"/>
                  </a:cubicBezTo>
                  <a:lnTo>
                    <a:pt x="13019" y="124"/>
                  </a:lnTo>
                  <a:cubicBezTo>
                    <a:pt x="13060" y="124"/>
                    <a:pt x="13087" y="96"/>
                    <a:pt x="13087" y="55"/>
                  </a:cubicBezTo>
                  <a:cubicBezTo>
                    <a:pt x="13087" y="28"/>
                    <a:pt x="13060" y="0"/>
                    <a:pt x="13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35"/>
          <p:cNvSpPr txBox="1"/>
          <p:nvPr>
            <p:ph type="ctrTitle"/>
          </p:nvPr>
        </p:nvSpPr>
        <p:spPr>
          <a:xfrm>
            <a:off x="720000" y="873925"/>
            <a:ext cx="4137900" cy="29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Modèle mathématique de propagation des rumeurs</a:t>
            </a:r>
            <a:endParaRPr b="0" sz="3900"/>
          </a:p>
        </p:txBody>
      </p:sp>
      <p:sp>
        <p:nvSpPr>
          <p:cNvPr id="397" name="Google Shape;397;p35"/>
          <p:cNvSpPr txBox="1"/>
          <p:nvPr>
            <p:ph idx="1" type="subTitle"/>
          </p:nvPr>
        </p:nvSpPr>
        <p:spPr>
          <a:xfrm>
            <a:off x="720000" y="4107250"/>
            <a:ext cx="3772500" cy="3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Thao CHU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Théo BERTHET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Gulsah DEMIRLI</a:t>
            </a:r>
            <a:endParaRPr/>
          </a:p>
        </p:txBody>
      </p:sp>
      <p:grpSp>
        <p:nvGrpSpPr>
          <p:cNvPr id="398" name="Google Shape;398;p35"/>
          <p:cNvGrpSpPr/>
          <p:nvPr/>
        </p:nvGrpSpPr>
        <p:grpSpPr>
          <a:xfrm>
            <a:off x="6806432" y="1232203"/>
            <a:ext cx="2029437" cy="3614616"/>
            <a:chOff x="6806432" y="1232203"/>
            <a:chExt cx="2029437" cy="3614616"/>
          </a:xfrm>
        </p:grpSpPr>
        <p:sp>
          <p:nvSpPr>
            <p:cNvPr id="399" name="Google Shape;399;p35"/>
            <p:cNvSpPr/>
            <p:nvPr/>
          </p:nvSpPr>
          <p:spPr>
            <a:xfrm>
              <a:off x="7336088" y="2664738"/>
              <a:ext cx="367566" cy="624942"/>
            </a:xfrm>
            <a:custGeom>
              <a:rect b="b" l="l" r="r" t="t"/>
              <a:pathLst>
                <a:path extrusionOk="0" h="12704" w="7472">
                  <a:moveTo>
                    <a:pt x="3997" y="1"/>
                  </a:moveTo>
                  <a:cubicBezTo>
                    <a:pt x="3997" y="1"/>
                    <a:pt x="0" y="6180"/>
                    <a:pt x="824" y="9380"/>
                  </a:cubicBezTo>
                  <a:cubicBezTo>
                    <a:pt x="1648" y="12580"/>
                    <a:pt x="6180" y="12703"/>
                    <a:pt x="6180" y="12703"/>
                  </a:cubicBezTo>
                  <a:lnTo>
                    <a:pt x="7471" y="4052"/>
                  </a:lnTo>
                  <a:lnTo>
                    <a:pt x="39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8089323" y="3114751"/>
              <a:ext cx="185849" cy="432992"/>
            </a:xfrm>
            <a:custGeom>
              <a:rect b="b" l="l" r="r" t="t"/>
              <a:pathLst>
                <a:path extrusionOk="0" h="8802" w="3778">
                  <a:moveTo>
                    <a:pt x="2251" y="0"/>
                  </a:moveTo>
                  <a:cubicBezTo>
                    <a:pt x="2139" y="0"/>
                    <a:pt x="2024" y="13"/>
                    <a:pt x="1909" y="40"/>
                  </a:cubicBezTo>
                  <a:lnTo>
                    <a:pt x="1209" y="205"/>
                  </a:lnTo>
                  <a:cubicBezTo>
                    <a:pt x="536" y="356"/>
                    <a:pt x="42" y="960"/>
                    <a:pt x="42" y="1660"/>
                  </a:cubicBezTo>
                  <a:cubicBezTo>
                    <a:pt x="14" y="3061"/>
                    <a:pt x="1" y="5451"/>
                    <a:pt x="124" y="7387"/>
                  </a:cubicBezTo>
                  <a:cubicBezTo>
                    <a:pt x="179" y="8183"/>
                    <a:pt x="838" y="8801"/>
                    <a:pt x="1635" y="8801"/>
                  </a:cubicBezTo>
                  <a:cubicBezTo>
                    <a:pt x="2211" y="8801"/>
                    <a:pt x="2733" y="8486"/>
                    <a:pt x="2994" y="7977"/>
                  </a:cubicBezTo>
                  <a:cubicBezTo>
                    <a:pt x="3447" y="7057"/>
                    <a:pt x="3777" y="6069"/>
                    <a:pt x="3763" y="5341"/>
                  </a:cubicBezTo>
                  <a:cubicBezTo>
                    <a:pt x="3763" y="4544"/>
                    <a:pt x="3763" y="2855"/>
                    <a:pt x="3763" y="1523"/>
                  </a:cubicBezTo>
                  <a:cubicBezTo>
                    <a:pt x="3763" y="666"/>
                    <a:pt x="3064" y="0"/>
                    <a:pt x="2251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8085929" y="3111947"/>
              <a:ext cx="191900" cy="439191"/>
            </a:xfrm>
            <a:custGeom>
              <a:rect b="b" l="l" r="r" t="t"/>
              <a:pathLst>
                <a:path extrusionOk="0" h="8928" w="3901">
                  <a:moveTo>
                    <a:pt x="2322" y="124"/>
                  </a:moveTo>
                  <a:cubicBezTo>
                    <a:pt x="2638" y="124"/>
                    <a:pt x="2953" y="234"/>
                    <a:pt x="3214" y="440"/>
                  </a:cubicBezTo>
                  <a:cubicBezTo>
                    <a:pt x="3571" y="715"/>
                    <a:pt x="3764" y="1127"/>
                    <a:pt x="3764" y="1580"/>
                  </a:cubicBezTo>
                  <a:cubicBezTo>
                    <a:pt x="3764" y="2912"/>
                    <a:pt x="3777" y="4601"/>
                    <a:pt x="3777" y="5398"/>
                  </a:cubicBezTo>
                  <a:cubicBezTo>
                    <a:pt x="3777" y="6057"/>
                    <a:pt x="3489" y="7032"/>
                    <a:pt x="2995" y="8007"/>
                  </a:cubicBezTo>
                  <a:cubicBezTo>
                    <a:pt x="2761" y="8488"/>
                    <a:pt x="2253" y="8790"/>
                    <a:pt x="1704" y="8790"/>
                  </a:cubicBezTo>
                  <a:cubicBezTo>
                    <a:pt x="948" y="8790"/>
                    <a:pt x="303" y="8199"/>
                    <a:pt x="262" y="7430"/>
                  </a:cubicBezTo>
                  <a:cubicBezTo>
                    <a:pt x="138" y="5466"/>
                    <a:pt x="152" y="3008"/>
                    <a:pt x="166" y="1717"/>
                  </a:cubicBezTo>
                  <a:cubicBezTo>
                    <a:pt x="179" y="1044"/>
                    <a:pt x="646" y="468"/>
                    <a:pt x="1292" y="317"/>
                  </a:cubicBezTo>
                  <a:lnTo>
                    <a:pt x="1992" y="165"/>
                  </a:lnTo>
                  <a:cubicBezTo>
                    <a:pt x="2102" y="138"/>
                    <a:pt x="2212" y="124"/>
                    <a:pt x="2322" y="124"/>
                  </a:cubicBezTo>
                  <a:close/>
                  <a:moveTo>
                    <a:pt x="2323" y="0"/>
                  </a:moveTo>
                  <a:cubicBezTo>
                    <a:pt x="2204" y="0"/>
                    <a:pt x="2083" y="14"/>
                    <a:pt x="1965" y="42"/>
                  </a:cubicBezTo>
                  <a:lnTo>
                    <a:pt x="1264" y="193"/>
                  </a:lnTo>
                  <a:cubicBezTo>
                    <a:pt x="550" y="358"/>
                    <a:pt x="56" y="989"/>
                    <a:pt x="42" y="1704"/>
                  </a:cubicBezTo>
                  <a:cubicBezTo>
                    <a:pt x="15" y="3008"/>
                    <a:pt x="1" y="5480"/>
                    <a:pt x="124" y="7444"/>
                  </a:cubicBezTo>
                  <a:cubicBezTo>
                    <a:pt x="179" y="8268"/>
                    <a:pt x="880" y="8927"/>
                    <a:pt x="1704" y="8927"/>
                  </a:cubicBezTo>
                  <a:cubicBezTo>
                    <a:pt x="2308" y="8927"/>
                    <a:pt x="2844" y="8597"/>
                    <a:pt x="3118" y="8062"/>
                  </a:cubicBezTo>
                  <a:cubicBezTo>
                    <a:pt x="3613" y="7059"/>
                    <a:pt x="3901" y="6084"/>
                    <a:pt x="3901" y="5398"/>
                  </a:cubicBezTo>
                  <a:cubicBezTo>
                    <a:pt x="3901" y="4601"/>
                    <a:pt x="3901" y="2912"/>
                    <a:pt x="3901" y="1580"/>
                  </a:cubicBezTo>
                  <a:cubicBezTo>
                    <a:pt x="3901" y="1086"/>
                    <a:pt x="3681" y="646"/>
                    <a:pt x="3297" y="344"/>
                  </a:cubicBezTo>
                  <a:cubicBezTo>
                    <a:pt x="3020" y="119"/>
                    <a:pt x="2675" y="0"/>
                    <a:pt x="2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8153519" y="3303158"/>
              <a:ext cx="91252" cy="178372"/>
            </a:xfrm>
            <a:custGeom>
              <a:rect b="b" l="l" r="r" t="t"/>
              <a:pathLst>
                <a:path extrusionOk="0" h="3626" w="1855">
                  <a:moveTo>
                    <a:pt x="357" y="0"/>
                  </a:moveTo>
                  <a:cubicBezTo>
                    <a:pt x="316" y="0"/>
                    <a:pt x="289" y="28"/>
                    <a:pt x="289" y="55"/>
                  </a:cubicBezTo>
                  <a:cubicBezTo>
                    <a:pt x="220" y="536"/>
                    <a:pt x="467" y="1071"/>
                    <a:pt x="522" y="1195"/>
                  </a:cubicBezTo>
                  <a:cubicBezTo>
                    <a:pt x="453" y="1428"/>
                    <a:pt x="0" y="3186"/>
                    <a:pt x="549" y="3571"/>
                  </a:cubicBezTo>
                  <a:cubicBezTo>
                    <a:pt x="604" y="3598"/>
                    <a:pt x="673" y="3626"/>
                    <a:pt x="728" y="3626"/>
                  </a:cubicBezTo>
                  <a:cubicBezTo>
                    <a:pt x="769" y="3626"/>
                    <a:pt x="797" y="3612"/>
                    <a:pt x="838" y="3598"/>
                  </a:cubicBezTo>
                  <a:cubicBezTo>
                    <a:pt x="1346" y="3420"/>
                    <a:pt x="1813" y="1936"/>
                    <a:pt x="1840" y="1868"/>
                  </a:cubicBezTo>
                  <a:cubicBezTo>
                    <a:pt x="1854" y="1840"/>
                    <a:pt x="1827" y="1799"/>
                    <a:pt x="1799" y="1785"/>
                  </a:cubicBezTo>
                  <a:cubicBezTo>
                    <a:pt x="1758" y="1785"/>
                    <a:pt x="1730" y="1799"/>
                    <a:pt x="1717" y="1827"/>
                  </a:cubicBezTo>
                  <a:cubicBezTo>
                    <a:pt x="1579" y="2252"/>
                    <a:pt x="1167" y="3351"/>
                    <a:pt x="797" y="3488"/>
                  </a:cubicBezTo>
                  <a:cubicBezTo>
                    <a:pt x="771" y="3493"/>
                    <a:pt x="750" y="3496"/>
                    <a:pt x="730" y="3496"/>
                  </a:cubicBezTo>
                  <a:cubicBezTo>
                    <a:pt x="696" y="3496"/>
                    <a:pt x="667" y="3487"/>
                    <a:pt x="632" y="3461"/>
                  </a:cubicBezTo>
                  <a:cubicBezTo>
                    <a:pt x="206" y="3172"/>
                    <a:pt x="508" y="1730"/>
                    <a:pt x="659" y="1209"/>
                  </a:cubicBezTo>
                  <a:cubicBezTo>
                    <a:pt x="659" y="1181"/>
                    <a:pt x="659" y="1167"/>
                    <a:pt x="646" y="1154"/>
                  </a:cubicBezTo>
                  <a:cubicBezTo>
                    <a:pt x="646" y="1154"/>
                    <a:pt x="357" y="563"/>
                    <a:pt x="412" y="69"/>
                  </a:cubicBezTo>
                  <a:cubicBezTo>
                    <a:pt x="412" y="41"/>
                    <a:pt x="385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7902195" y="2169123"/>
              <a:ext cx="560745" cy="1073921"/>
            </a:xfrm>
            <a:custGeom>
              <a:rect b="b" l="l" r="r" t="t"/>
              <a:pathLst>
                <a:path extrusionOk="0" h="21831" w="11399">
                  <a:moveTo>
                    <a:pt x="256" y="0"/>
                  </a:moveTo>
                  <a:cubicBezTo>
                    <a:pt x="91" y="0"/>
                    <a:pt x="1" y="9"/>
                    <a:pt x="1" y="9"/>
                  </a:cubicBezTo>
                  <a:lnTo>
                    <a:pt x="4821" y="21831"/>
                  </a:lnTo>
                  <a:lnTo>
                    <a:pt x="11399" y="21625"/>
                  </a:lnTo>
                  <a:cubicBezTo>
                    <a:pt x="11399" y="21625"/>
                    <a:pt x="11042" y="12026"/>
                    <a:pt x="8007" y="5818"/>
                  </a:cubicBezTo>
                  <a:cubicBezTo>
                    <a:pt x="5348" y="370"/>
                    <a:pt x="1303" y="0"/>
                    <a:pt x="2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8114313" y="3116669"/>
              <a:ext cx="341888" cy="125047"/>
            </a:xfrm>
            <a:custGeom>
              <a:rect b="b" l="l" r="r" t="t"/>
              <a:pathLst>
                <a:path extrusionOk="0" h="2542" w="6950">
                  <a:moveTo>
                    <a:pt x="6936" y="1"/>
                  </a:moveTo>
                  <a:lnTo>
                    <a:pt x="1" y="275"/>
                  </a:lnTo>
                  <a:lnTo>
                    <a:pt x="42" y="454"/>
                  </a:lnTo>
                  <a:lnTo>
                    <a:pt x="1182" y="399"/>
                  </a:lnTo>
                  <a:lnTo>
                    <a:pt x="1415" y="2541"/>
                  </a:lnTo>
                  <a:lnTo>
                    <a:pt x="1594" y="2528"/>
                  </a:lnTo>
                  <a:lnTo>
                    <a:pt x="1346" y="399"/>
                  </a:lnTo>
                  <a:lnTo>
                    <a:pt x="2445" y="358"/>
                  </a:lnTo>
                  <a:lnTo>
                    <a:pt x="2637" y="2500"/>
                  </a:lnTo>
                  <a:lnTo>
                    <a:pt x="2802" y="2500"/>
                  </a:lnTo>
                  <a:lnTo>
                    <a:pt x="2624" y="344"/>
                  </a:lnTo>
                  <a:lnTo>
                    <a:pt x="3681" y="303"/>
                  </a:lnTo>
                  <a:lnTo>
                    <a:pt x="3860" y="2459"/>
                  </a:lnTo>
                  <a:lnTo>
                    <a:pt x="4038" y="2459"/>
                  </a:lnTo>
                  <a:lnTo>
                    <a:pt x="3860" y="303"/>
                  </a:lnTo>
                  <a:lnTo>
                    <a:pt x="4835" y="262"/>
                  </a:lnTo>
                  <a:lnTo>
                    <a:pt x="5027" y="2432"/>
                  </a:lnTo>
                  <a:lnTo>
                    <a:pt x="5192" y="2418"/>
                  </a:lnTo>
                  <a:lnTo>
                    <a:pt x="5013" y="248"/>
                  </a:lnTo>
                  <a:lnTo>
                    <a:pt x="6002" y="207"/>
                  </a:lnTo>
                  <a:lnTo>
                    <a:pt x="6139" y="2390"/>
                  </a:lnTo>
                  <a:lnTo>
                    <a:pt x="6304" y="2390"/>
                  </a:lnTo>
                  <a:lnTo>
                    <a:pt x="6167" y="207"/>
                  </a:lnTo>
                  <a:lnTo>
                    <a:pt x="6949" y="179"/>
                  </a:lnTo>
                  <a:cubicBezTo>
                    <a:pt x="6949" y="124"/>
                    <a:pt x="6949" y="56"/>
                    <a:pt x="6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8058234" y="4330002"/>
              <a:ext cx="201394" cy="297959"/>
            </a:xfrm>
            <a:custGeom>
              <a:rect b="b" l="l" r="r" t="t"/>
              <a:pathLst>
                <a:path extrusionOk="0" h="6057" w="4094">
                  <a:moveTo>
                    <a:pt x="3434" y="0"/>
                  </a:moveTo>
                  <a:lnTo>
                    <a:pt x="1" y="591"/>
                  </a:lnTo>
                  <a:lnTo>
                    <a:pt x="674" y="6056"/>
                  </a:lnTo>
                  <a:lnTo>
                    <a:pt x="4093" y="5054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8054200" y="4325919"/>
              <a:ext cx="209462" cy="306764"/>
            </a:xfrm>
            <a:custGeom>
              <a:rect b="b" l="l" r="r" t="t"/>
              <a:pathLst>
                <a:path extrusionOk="0" h="6236" w="4258">
                  <a:moveTo>
                    <a:pt x="3461" y="152"/>
                  </a:moveTo>
                  <a:lnTo>
                    <a:pt x="4107" y="5096"/>
                  </a:lnTo>
                  <a:lnTo>
                    <a:pt x="811" y="6057"/>
                  </a:lnTo>
                  <a:lnTo>
                    <a:pt x="151" y="728"/>
                  </a:lnTo>
                  <a:lnTo>
                    <a:pt x="3461" y="152"/>
                  </a:lnTo>
                  <a:close/>
                  <a:moveTo>
                    <a:pt x="3571" y="1"/>
                  </a:moveTo>
                  <a:lnTo>
                    <a:pt x="0" y="619"/>
                  </a:lnTo>
                  <a:lnTo>
                    <a:pt x="701" y="6235"/>
                  </a:lnTo>
                  <a:lnTo>
                    <a:pt x="4258" y="5192"/>
                  </a:lnTo>
                  <a:lnTo>
                    <a:pt x="35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8191988" y="4334725"/>
              <a:ext cx="39256" cy="256047"/>
            </a:xfrm>
            <a:custGeom>
              <a:rect b="b" l="l" r="r" t="t"/>
              <a:pathLst>
                <a:path extrusionOk="0" h="5205" w="798">
                  <a:moveTo>
                    <a:pt x="124" y="0"/>
                  </a:moveTo>
                  <a:lnTo>
                    <a:pt x="1" y="14"/>
                  </a:lnTo>
                  <a:lnTo>
                    <a:pt x="674" y="5205"/>
                  </a:lnTo>
                  <a:lnTo>
                    <a:pt x="797" y="5177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8151453" y="4341464"/>
              <a:ext cx="39944" cy="256096"/>
            </a:xfrm>
            <a:custGeom>
              <a:rect b="b" l="l" r="r" t="t"/>
              <a:pathLst>
                <a:path extrusionOk="0" h="5206" w="812">
                  <a:moveTo>
                    <a:pt x="138" y="1"/>
                  </a:moveTo>
                  <a:lnTo>
                    <a:pt x="1" y="28"/>
                  </a:lnTo>
                  <a:lnTo>
                    <a:pt x="688" y="5205"/>
                  </a:lnTo>
                  <a:lnTo>
                    <a:pt x="811" y="5192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8119724" y="4347564"/>
              <a:ext cx="41273" cy="256047"/>
            </a:xfrm>
            <a:custGeom>
              <a:rect b="b" l="l" r="r" t="t"/>
              <a:pathLst>
                <a:path extrusionOk="0" h="5205" w="839">
                  <a:moveTo>
                    <a:pt x="124" y="0"/>
                  </a:moveTo>
                  <a:lnTo>
                    <a:pt x="0" y="28"/>
                  </a:lnTo>
                  <a:lnTo>
                    <a:pt x="715" y="5205"/>
                  </a:lnTo>
                  <a:lnTo>
                    <a:pt x="838" y="519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8089323" y="4354303"/>
              <a:ext cx="38567" cy="259441"/>
            </a:xfrm>
            <a:custGeom>
              <a:rect b="b" l="l" r="r" t="t"/>
              <a:pathLst>
                <a:path extrusionOk="0" h="5274" w="784">
                  <a:moveTo>
                    <a:pt x="124" y="0"/>
                  </a:moveTo>
                  <a:lnTo>
                    <a:pt x="1" y="14"/>
                  </a:lnTo>
                  <a:lnTo>
                    <a:pt x="660" y="5274"/>
                  </a:lnTo>
                  <a:lnTo>
                    <a:pt x="783" y="5260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8031227" y="4568438"/>
              <a:ext cx="495910" cy="275035"/>
            </a:xfrm>
            <a:custGeom>
              <a:rect b="b" l="l" r="r" t="t"/>
              <a:pathLst>
                <a:path extrusionOk="0" h="5591" w="10081">
                  <a:moveTo>
                    <a:pt x="5466" y="1"/>
                  </a:moveTo>
                  <a:lnTo>
                    <a:pt x="0" y="42"/>
                  </a:lnTo>
                  <a:lnTo>
                    <a:pt x="866" y="5508"/>
                  </a:lnTo>
                  <a:lnTo>
                    <a:pt x="10080" y="5590"/>
                  </a:lnTo>
                  <a:lnTo>
                    <a:pt x="6084" y="2349"/>
                  </a:lnTo>
                  <a:lnTo>
                    <a:pt x="54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8048100" y="4672530"/>
              <a:ext cx="157465" cy="168238"/>
            </a:xfrm>
            <a:custGeom>
              <a:rect b="b" l="l" r="r" t="t"/>
              <a:pathLst>
                <a:path extrusionOk="0" h="3420" w="3201">
                  <a:moveTo>
                    <a:pt x="624" y="0"/>
                  </a:moveTo>
                  <a:cubicBezTo>
                    <a:pt x="408" y="0"/>
                    <a:pt x="197" y="19"/>
                    <a:pt x="1" y="55"/>
                  </a:cubicBezTo>
                  <a:lnTo>
                    <a:pt x="523" y="3392"/>
                  </a:lnTo>
                  <a:lnTo>
                    <a:pt x="2583" y="3419"/>
                  </a:lnTo>
                  <a:lnTo>
                    <a:pt x="3063" y="3419"/>
                  </a:lnTo>
                  <a:cubicBezTo>
                    <a:pt x="3201" y="3007"/>
                    <a:pt x="3187" y="2238"/>
                    <a:pt x="3091" y="1730"/>
                  </a:cubicBezTo>
                  <a:cubicBezTo>
                    <a:pt x="2840" y="454"/>
                    <a:pt x="1673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8027833" y="4565093"/>
              <a:ext cx="502698" cy="281725"/>
            </a:xfrm>
            <a:custGeom>
              <a:rect b="b" l="l" r="r" t="t"/>
              <a:pathLst>
                <a:path extrusionOk="0" h="5727" w="10219">
                  <a:moveTo>
                    <a:pt x="5480" y="124"/>
                  </a:moveTo>
                  <a:lnTo>
                    <a:pt x="6098" y="2431"/>
                  </a:lnTo>
                  <a:cubicBezTo>
                    <a:pt x="6098" y="2445"/>
                    <a:pt x="6112" y="2458"/>
                    <a:pt x="6112" y="2458"/>
                  </a:cubicBezTo>
                  <a:lnTo>
                    <a:pt x="9971" y="5589"/>
                  </a:lnTo>
                  <a:lnTo>
                    <a:pt x="990" y="5521"/>
                  </a:lnTo>
                  <a:lnTo>
                    <a:pt x="152" y="165"/>
                  </a:lnTo>
                  <a:lnTo>
                    <a:pt x="5480" y="124"/>
                  </a:lnTo>
                  <a:close/>
                  <a:moveTo>
                    <a:pt x="5535" y="0"/>
                  </a:moveTo>
                  <a:lnTo>
                    <a:pt x="69" y="41"/>
                  </a:lnTo>
                  <a:cubicBezTo>
                    <a:pt x="56" y="41"/>
                    <a:pt x="42" y="55"/>
                    <a:pt x="28" y="69"/>
                  </a:cubicBezTo>
                  <a:cubicBezTo>
                    <a:pt x="15" y="82"/>
                    <a:pt x="1" y="96"/>
                    <a:pt x="15" y="110"/>
                  </a:cubicBezTo>
                  <a:lnTo>
                    <a:pt x="866" y="5589"/>
                  </a:lnTo>
                  <a:cubicBezTo>
                    <a:pt x="880" y="5617"/>
                    <a:pt x="907" y="5644"/>
                    <a:pt x="935" y="5644"/>
                  </a:cubicBezTo>
                  <a:lnTo>
                    <a:pt x="10149" y="5727"/>
                  </a:lnTo>
                  <a:cubicBezTo>
                    <a:pt x="10177" y="5727"/>
                    <a:pt x="10204" y="5713"/>
                    <a:pt x="10218" y="5686"/>
                  </a:cubicBezTo>
                  <a:cubicBezTo>
                    <a:pt x="10218" y="5658"/>
                    <a:pt x="10218" y="5631"/>
                    <a:pt x="10191" y="5617"/>
                  </a:cubicBezTo>
                  <a:lnTo>
                    <a:pt x="6208" y="2376"/>
                  </a:lnTo>
                  <a:lnTo>
                    <a:pt x="5604" y="41"/>
                  </a:lnTo>
                  <a:cubicBezTo>
                    <a:pt x="5590" y="14"/>
                    <a:pt x="5563" y="0"/>
                    <a:pt x="5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8326280" y="4574883"/>
              <a:ext cx="114225" cy="163172"/>
            </a:xfrm>
            <a:custGeom>
              <a:rect b="b" l="l" r="r" t="t"/>
              <a:pathLst>
                <a:path extrusionOk="0" h="3317" w="2322">
                  <a:moveTo>
                    <a:pt x="1126" y="131"/>
                  </a:moveTo>
                  <a:cubicBezTo>
                    <a:pt x="1209" y="131"/>
                    <a:pt x="1278" y="158"/>
                    <a:pt x="1360" y="213"/>
                  </a:cubicBezTo>
                  <a:cubicBezTo>
                    <a:pt x="1429" y="241"/>
                    <a:pt x="1456" y="295"/>
                    <a:pt x="1456" y="350"/>
                  </a:cubicBezTo>
                  <a:cubicBezTo>
                    <a:pt x="1484" y="735"/>
                    <a:pt x="632" y="1518"/>
                    <a:pt x="165" y="1902"/>
                  </a:cubicBezTo>
                  <a:cubicBezTo>
                    <a:pt x="248" y="1477"/>
                    <a:pt x="509" y="378"/>
                    <a:pt x="975" y="158"/>
                  </a:cubicBezTo>
                  <a:cubicBezTo>
                    <a:pt x="1030" y="144"/>
                    <a:pt x="1072" y="131"/>
                    <a:pt x="1126" y="131"/>
                  </a:cubicBezTo>
                  <a:close/>
                  <a:moveTo>
                    <a:pt x="1120" y="0"/>
                  </a:moveTo>
                  <a:cubicBezTo>
                    <a:pt x="1053" y="0"/>
                    <a:pt x="986" y="16"/>
                    <a:pt x="920" y="48"/>
                  </a:cubicBezTo>
                  <a:cubicBezTo>
                    <a:pt x="289" y="337"/>
                    <a:pt x="14" y="1985"/>
                    <a:pt x="14" y="2053"/>
                  </a:cubicBezTo>
                  <a:cubicBezTo>
                    <a:pt x="0" y="2067"/>
                    <a:pt x="0" y="2067"/>
                    <a:pt x="14" y="2081"/>
                  </a:cubicBezTo>
                  <a:cubicBezTo>
                    <a:pt x="14" y="2094"/>
                    <a:pt x="14" y="2094"/>
                    <a:pt x="28" y="2108"/>
                  </a:cubicBezTo>
                  <a:cubicBezTo>
                    <a:pt x="28" y="2108"/>
                    <a:pt x="28" y="2108"/>
                    <a:pt x="28" y="2122"/>
                  </a:cubicBezTo>
                  <a:lnTo>
                    <a:pt x="42" y="2122"/>
                  </a:lnTo>
                  <a:lnTo>
                    <a:pt x="1923" y="3303"/>
                  </a:lnTo>
                  <a:cubicBezTo>
                    <a:pt x="1923" y="3317"/>
                    <a:pt x="1937" y="3317"/>
                    <a:pt x="1950" y="3317"/>
                  </a:cubicBezTo>
                  <a:cubicBezTo>
                    <a:pt x="1978" y="3317"/>
                    <a:pt x="1992" y="3303"/>
                    <a:pt x="2005" y="3289"/>
                  </a:cubicBezTo>
                  <a:cubicBezTo>
                    <a:pt x="2033" y="3262"/>
                    <a:pt x="2019" y="3221"/>
                    <a:pt x="1992" y="3193"/>
                  </a:cubicBezTo>
                  <a:lnTo>
                    <a:pt x="289" y="2122"/>
                  </a:lnTo>
                  <a:lnTo>
                    <a:pt x="2253" y="2053"/>
                  </a:lnTo>
                  <a:cubicBezTo>
                    <a:pt x="2280" y="2053"/>
                    <a:pt x="2321" y="2026"/>
                    <a:pt x="2308" y="1985"/>
                  </a:cubicBezTo>
                  <a:cubicBezTo>
                    <a:pt x="2308" y="1943"/>
                    <a:pt x="2280" y="1930"/>
                    <a:pt x="2253" y="1916"/>
                  </a:cubicBezTo>
                  <a:lnTo>
                    <a:pt x="261" y="1998"/>
                  </a:lnTo>
                  <a:cubicBezTo>
                    <a:pt x="660" y="1669"/>
                    <a:pt x="1607" y="831"/>
                    <a:pt x="1580" y="350"/>
                  </a:cubicBezTo>
                  <a:cubicBezTo>
                    <a:pt x="1580" y="241"/>
                    <a:pt x="1525" y="158"/>
                    <a:pt x="1429" y="103"/>
                  </a:cubicBezTo>
                  <a:cubicBezTo>
                    <a:pt x="1329" y="37"/>
                    <a:pt x="1224" y="0"/>
                    <a:pt x="1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7749501" y="2897812"/>
              <a:ext cx="573634" cy="1474102"/>
            </a:xfrm>
            <a:custGeom>
              <a:rect b="b" l="l" r="r" t="t"/>
              <a:pathLst>
                <a:path extrusionOk="0" h="29966" w="11661">
                  <a:moveTo>
                    <a:pt x="8323" y="0"/>
                  </a:moveTo>
                  <a:lnTo>
                    <a:pt x="1" y="302"/>
                  </a:lnTo>
                  <a:lnTo>
                    <a:pt x="962" y="12332"/>
                  </a:lnTo>
                  <a:lnTo>
                    <a:pt x="5302" y="29965"/>
                  </a:lnTo>
                  <a:lnTo>
                    <a:pt x="11660" y="29842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7746156" y="2894909"/>
              <a:ext cx="580324" cy="1480399"/>
            </a:xfrm>
            <a:custGeom>
              <a:rect b="b" l="l" r="r" t="t"/>
              <a:pathLst>
                <a:path extrusionOk="0" h="30094" w="11797">
                  <a:moveTo>
                    <a:pt x="8336" y="128"/>
                  </a:moveTo>
                  <a:lnTo>
                    <a:pt x="11646" y="29832"/>
                  </a:lnTo>
                  <a:lnTo>
                    <a:pt x="5425" y="29956"/>
                  </a:lnTo>
                  <a:lnTo>
                    <a:pt x="1099" y="12391"/>
                  </a:lnTo>
                  <a:lnTo>
                    <a:pt x="138" y="416"/>
                  </a:lnTo>
                  <a:lnTo>
                    <a:pt x="8336" y="128"/>
                  </a:lnTo>
                  <a:close/>
                  <a:moveTo>
                    <a:pt x="8406" y="1"/>
                  </a:moveTo>
                  <a:cubicBezTo>
                    <a:pt x="8401" y="1"/>
                    <a:pt x="8396" y="2"/>
                    <a:pt x="8391" y="4"/>
                  </a:cubicBezTo>
                  <a:lnTo>
                    <a:pt x="69" y="293"/>
                  </a:lnTo>
                  <a:cubicBezTo>
                    <a:pt x="41" y="293"/>
                    <a:pt x="28" y="307"/>
                    <a:pt x="14" y="307"/>
                  </a:cubicBezTo>
                  <a:cubicBezTo>
                    <a:pt x="0" y="320"/>
                    <a:pt x="0" y="348"/>
                    <a:pt x="0" y="361"/>
                  </a:cubicBezTo>
                  <a:lnTo>
                    <a:pt x="975" y="12405"/>
                  </a:lnTo>
                  <a:cubicBezTo>
                    <a:pt x="975" y="12405"/>
                    <a:pt x="975" y="12405"/>
                    <a:pt x="975" y="12419"/>
                  </a:cubicBezTo>
                  <a:lnTo>
                    <a:pt x="5315" y="30038"/>
                  </a:lnTo>
                  <a:cubicBezTo>
                    <a:pt x="5315" y="30066"/>
                    <a:pt x="5342" y="30093"/>
                    <a:pt x="5370" y="30093"/>
                  </a:cubicBezTo>
                  <a:lnTo>
                    <a:pt x="11728" y="29956"/>
                  </a:lnTo>
                  <a:cubicBezTo>
                    <a:pt x="11742" y="29956"/>
                    <a:pt x="11756" y="29956"/>
                    <a:pt x="11769" y="29942"/>
                  </a:cubicBezTo>
                  <a:cubicBezTo>
                    <a:pt x="11783" y="29928"/>
                    <a:pt x="11797" y="29901"/>
                    <a:pt x="11783" y="29887"/>
                  </a:cubicBezTo>
                  <a:lnTo>
                    <a:pt x="8460" y="59"/>
                  </a:lnTo>
                  <a:cubicBezTo>
                    <a:pt x="8448" y="25"/>
                    <a:pt x="8428" y="1"/>
                    <a:pt x="8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8014354" y="4284056"/>
              <a:ext cx="272280" cy="6789"/>
            </a:xfrm>
            <a:custGeom>
              <a:rect b="b" l="l" r="r" t="t"/>
              <a:pathLst>
                <a:path extrusionOk="0" h="138" w="5535">
                  <a:moveTo>
                    <a:pt x="69" y="0"/>
                  </a:moveTo>
                  <a:cubicBezTo>
                    <a:pt x="28" y="0"/>
                    <a:pt x="0" y="28"/>
                    <a:pt x="0" y="69"/>
                  </a:cubicBezTo>
                  <a:cubicBezTo>
                    <a:pt x="0" y="110"/>
                    <a:pt x="28" y="138"/>
                    <a:pt x="69" y="138"/>
                  </a:cubicBezTo>
                  <a:lnTo>
                    <a:pt x="5480" y="138"/>
                  </a:lnTo>
                  <a:cubicBezTo>
                    <a:pt x="5507" y="138"/>
                    <a:pt x="5535" y="110"/>
                    <a:pt x="5535" y="69"/>
                  </a:cubicBezTo>
                  <a:cubicBezTo>
                    <a:pt x="5535" y="28"/>
                    <a:pt x="5507" y="0"/>
                    <a:pt x="5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7531333" y="4337430"/>
              <a:ext cx="187817" cy="270903"/>
            </a:xfrm>
            <a:custGeom>
              <a:rect b="b" l="l" r="r" t="t"/>
              <a:pathLst>
                <a:path extrusionOk="0" h="5507" w="3818">
                  <a:moveTo>
                    <a:pt x="343" y="0"/>
                  </a:moveTo>
                  <a:lnTo>
                    <a:pt x="0" y="5507"/>
                  </a:lnTo>
                  <a:lnTo>
                    <a:pt x="3543" y="5150"/>
                  </a:lnTo>
                  <a:lnTo>
                    <a:pt x="3818" y="41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7527938" y="4334036"/>
              <a:ext cx="194606" cy="277692"/>
            </a:xfrm>
            <a:custGeom>
              <a:rect b="b" l="l" r="r" t="t"/>
              <a:pathLst>
                <a:path extrusionOk="0" h="5645" w="3956">
                  <a:moveTo>
                    <a:pt x="467" y="138"/>
                  </a:moveTo>
                  <a:lnTo>
                    <a:pt x="3818" y="179"/>
                  </a:lnTo>
                  <a:lnTo>
                    <a:pt x="3557" y="5164"/>
                  </a:lnTo>
                  <a:lnTo>
                    <a:pt x="138" y="5494"/>
                  </a:lnTo>
                  <a:lnTo>
                    <a:pt x="467" y="138"/>
                  </a:lnTo>
                  <a:close/>
                  <a:moveTo>
                    <a:pt x="344" y="0"/>
                  </a:moveTo>
                  <a:lnTo>
                    <a:pt x="0" y="5645"/>
                  </a:lnTo>
                  <a:lnTo>
                    <a:pt x="3681" y="5274"/>
                  </a:lnTo>
                  <a:lnTo>
                    <a:pt x="3956" y="55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7669810" y="4338759"/>
              <a:ext cx="21645" cy="256785"/>
            </a:xfrm>
            <a:custGeom>
              <a:rect b="b" l="l" r="r" t="t"/>
              <a:pathLst>
                <a:path extrusionOk="0" h="5220" w="440">
                  <a:moveTo>
                    <a:pt x="303" y="1"/>
                  </a:moveTo>
                  <a:lnTo>
                    <a:pt x="0" y="5219"/>
                  </a:lnTo>
                  <a:lnTo>
                    <a:pt x="138" y="5219"/>
                  </a:lnTo>
                  <a:lnTo>
                    <a:pt x="440" y="1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7629275" y="4339447"/>
              <a:ext cx="21005" cy="256736"/>
            </a:xfrm>
            <a:custGeom>
              <a:rect b="b" l="l" r="r" t="t"/>
              <a:pathLst>
                <a:path extrusionOk="0" h="5219" w="427">
                  <a:moveTo>
                    <a:pt x="289" y="0"/>
                  </a:moveTo>
                  <a:lnTo>
                    <a:pt x="0" y="5219"/>
                  </a:lnTo>
                  <a:lnTo>
                    <a:pt x="138" y="5219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7598185" y="4339447"/>
              <a:ext cx="18988" cy="257424"/>
            </a:xfrm>
            <a:custGeom>
              <a:rect b="b" l="l" r="r" t="t"/>
              <a:pathLst>
                <a:path extrusionOk="0" h="5233" w="386">
                  <a:moveTo>
                    <a:pt x="248" y="0"/>
                  </a:moveTo>
                  <a:lnTo>
                    <a:pt x="1" y="5219"/>
                  </a:lnTo>
                  <a:lnTo>
                    <a:pt x="124" y="523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7563062" y="4340136"/>
              <a:ext cx="23022" cy="260769"/>
            </a:xfrm>
            <a:custGeom>
              <a:rect b="b" l="l" r="r" t="t"/>
              <a:pathLst>
                <a:path extrusionOk="0" h="5301" w="468">
                  <a:moveTo>
                    <a:pt x="330" y="0"/>
                  </a:moveTo>
                  <a:lnTo>
                    <a:pt x="1" y="5287"/>
                  </a:lnTo>
                  <a:lnTo>
                    <a:pt x="138" y="530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7476581" y="4567799"/>
              <a:ext cx="449324" cy="275675"/>
            </a:xfrm>
            <a:custGeom>
              <a:rect b="b" l="l" r="r" t="t"/>
              <a:pathLst>
                <a:path extrusionOk="0" h="5604" w="9134">
                  <a:moveTo>
                    <a:pt x="5508" y="0"/>
                  </a:moveTo>
                  <a:lnTo>
                    <a:pt x="385" y="41"/>
                  </a:lnTo>
                  <a:lnTo>
                    <a:pt x="1" y="5521"/>
                  </a:lnTo>
                  <a:lnTo>
                    <a:pt x="9133" y="5603"/>
                  </a:lnTo>
                  <a:lnTo>
                    <a:pt x="5494" y="2376"/>
                  </a:lnTo>
                  <a:lnTo>
                    <a:pt x="55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7476581" y="4676465"/>
              <a:ext cx="146003" cy="164303"/>
            </a:xfrm>
            <a:custGeom>
              <a:rect b="b" l="l" r="r" t="t"/>
              <a:pathLst>
                <a:path extrusionOk="0" h="3340" w="2968">
                  <a:moveTo>
                    <a:pt x="505" y="0"/>
                  </a:moveTo>
                  <a:cubicBezTo>
                    <a:pt x="415" y="0"/>
                    <a:pt x="325" y="5"/>
                    <a:pt x="234" y="16"/>
                  </a:cubicBezTo>
                  <a:lnTo>
                    <a:pt x="221" y="181"/>
                  </a:lnTo>
                  <a:cubicBezTo>
                    <a:pt x="1" y="2556"/>
                    <a:pt x="1" y="3312"/>
                    <a:pt x="1" y="3312"/>
                  </a:cubicBezTo>
                  <a:cubicBezTo>
                    <a:pt x="1" y="3312"/>
                    <a:pt x="893" y="3339"/>
                    <a:pt x="2541" y="3339"/>
                  </a:cubicBezTo>
                  <a:lnTo>
                    <a:pt x="2706" y="3339"/>
                  </a:lnTo>
                  <a:cubicBezTo>
                    <a:pt x="2898" y="2900"/>
                    <a:pt x="2967" y="2392"/>
                    <a:pt x="2857" y="1883"/>
                  </a:cubicBezTo>
                  <a:cubicBezTo>
                    <a:pt x="2616" y="766"/>
                    <a:pt x="1611" y="0"/>
                    <a:pt x="5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7473236" y="4565093"/>
              <a:ext cx="456014" cy="281725"/>
            </a:xfrm>
            <a:custGeom>
              <a:rect b="b" l="l" r="r" t="t"/>
              <a:pathLst>
                <a:path extrusionOk="0" h="5727" w="9270">
                  <a:moveTo>
                    <a:pt x="5521" y="124"/>
                  </a:moveTo>
                  <a:lnTo>
                    <a:pt x="5493" y="2431"/>
                  </a:lnTo>
                  <a:cubicBezTo>
                    <a:pt x="5493" y="2445"/>
                    <a:pt x="5507" y="2458"/>
                    <a:pt x="5521" y="2472"/>
                  </a:cubicBezTo>
                  <a:lnTo>
                    <a:pt x="9023" y="5589"/>
                  </a:lnTo>
                  <a:lnTo>
                    <a:pt x="9023" y="5589"/>
                  </a:lnTo>
                  <a:lnTo>
                    <a:pt x="137" y="5507"/>
                  </a:lnTo>
                  <a:lnTo>
                    <a:pt x="522" y="165"/>
                  </a:lnTo>
                  <a:lnTo>
                    <a:pt x="5521" y="124"/>
                  </a:lnTo>
                  <a:close/>
                  <a:moveTo>
                    <a:pt x="5576" y="0"/>
                  </a:moveTo>
                  <a:lnTo>
                    <a:pt x="453" y="41"/>
                  </a:lnTo>
                  <a:cubicBezTo>
                    <a:pt x="426" y="41"/>
                    <a:pt x="398" y="55"/>
                    <a:pt x="385" y="96"/>
                  </a:cubicBezTo>
                  <a:lnTo>
                    <a:pt x="0" y="5576"/>
                  </a:lnTo>
                  <a:cubicBezTo>
                    <a:pt x="0" y="5589"/>
                    <a:pt x="0" y="5603"/>
                    <a:pt x="14" y="5617"/>
                  </a:cubicBezTo>
                  <a:cubicBezTo>
                    <a:pt x="28" y="5631"/>
                    <a:pt x="41" y="5644"/>
                    <a:pt x="69" y="5644"/>
                  </a:cubicBezTo>
                  <a:lnTo>
                    <a:pt x="9201" y="5727"/>
                  </a:lnTo>
                  <a:cubicBezTo>
                    <a:pt x="9229" y="5727"/>
                    <a:pt x="9256" y="5699"/>
                    <a:pt x="9256" y="5672"/>
                  </a:cubicBezTo>
                  <a:cubicBezTo>
                    <a:pt x="9270" y="5658"/>
                    <a:pt x="9270" y="5631"/>
                    <a:pt x="9242" y="5603"/>
                  </a:cubicBezTo>
                  <a:lnTo>
                    <a:pt x="5631" y="2403"/>
                  </a:lnTo>
                  <a:lnTo>
                    <a:pt x="5644" y="55"/>
                  </a:lnTo>
                  <a:cubicBezTo>
                    <a:pt x="5644" y="41"/>
                    <a:pt x="5631" y="28"/>
                    <a:pt x="5631" y="14"/>
                  </a:cubicBezTo>
                  <a:cubicBezTo>
                    <a:pt x="5617" y="0"/>
                    <a:pt x="5603" y="0"/>
                    <a:pt x="5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7744384" y="4575178"/>
              <a:ext cx="99320" cy="162876"/>
            </a:xfrm>
            <a:custGeom>
              <a:rect b="b" l="l" r="r" t="t"/>
              <a:pathLst>
                <a:path extrusionOk="0" h="3311" w="2019">
                  <a:moveTo>
                    <a:pt x="1126" y="125"/>
                  </a:moveTo>
                  <a:cubicBezTo>
                    <a:pt x="1209" y="125"/>
                    <a:pt x="1277" y="152"/>
                    <a:pt x="1360" y="207"/>
                  </a:cubicBezTo>
                  <a:cubicBezTo>
                    <a:pt x="1428" y="235"/>
                    <a:pt x="1456" y="289"/>
                    <a:pt x="1456" y="344"/>
                  </a:cubicBezTo>
                  <a:cubicBezTo>
                    <a:pt x="1483" y="729"/>
                    <a:pt x="632" y="1512"/>
                    <a:pt x="165" y="1896"/>
                  </a:cubicBezTo>
                  <a:cubicBezTo>
                    <a:pt x="247" y="1471"/>
                    <a:pt x="508" y="372"/>
                    <a:pt x="975" y="152"/>
                  </a:cubicBezTo>
                  <a:cubicBezTo>
                    <a:pt x="1030" y="138"/>
                    <a:pt x="1071" y="125"/>
                    <a:pt x="1126" y="125"/>
                  </a:cubicBezTo>
                  <a:close/>
                  <a:moveTo>
                    <a:pt x="1121" y="0"/>
                  </a:moveTo>
                  <a:cubicBezTo>
                    <a:pt x="1053" y="0"/>
                    <a:pt x="987" y="15"/>
                    <a:pt x="920" y="42"/>
                  </a:cubicBezTo>
                  <a:cubicBezTo>
                    <a:pt x="289" y="331"/>
                    <a:pt x="14" y="1979"/>
                    <a:pt x="14" y="2047"/>
                  </a:cubicBezTo>
                  <a:cubicBezTo>
                    <a:pt x="0" y="2061"/>
                    <a:pt x="14" y="2088"/>
                    <a:pt x="14" y="2102"/>
                  </a:cubicBezTo>
                  <a:lnTo>
                    <a:pt x="28" y="2102"/>
                  </a:lnTo>
                  <a:cubicBezTo>
                    <a:pt x="28" y="2102"/>
                    <a:pt x="28" y="2116"/>
                    <a:pt x="41" y="2116"/>
                  </a:cubicBezTo>
                  <a:lnTo>
                    <a:pt x="1923" y="3297"/>
                  </a:lnTo>
                  <a:cubicBezTo>
                    <a:pt x="1923" y="3311"/>
                    <a:pt x="1937" y="3311"/>
                    <a:pt x="1950" y="3311"/>
                  </a:cubicBezTo>
                  <a:cubicBezTo>
                    <a:pt x="1978" y="3311"/>
                    <a:pt x="1991" y="3297"/>
                    <a:pt x="2005" y="3283"/>
                  </a:cubicBezTo>
                  <a:cubicBezTo>
                    <a:pt x="2019" y="3256"/>
                    <a:pt x="2019" y="3215"/>
                    <a:pt x="1991" y="3187"/>
                  </a:cubicBezTo>
                  <a:lnTo>
                    <a:pt x="179" y="2061"/>
                  </a:lnTo>
                  <a:cubicBezTo>
                    <a:pt x="508" y="1800"/>
                    <a:pt x="1621" y="853"/>
                    <a:pt x="1579" y="344"/>
                  </a:cubicBezTo>
                  <a:cubicBezTo>
                    <a:pt x="1579" y="235"/>
                    <a:pt x="1525" y="152"/>
                    <a:pt x="1428" y="97"/>
                  </a:cubicBezTo>
                  <a:cubicBezTo>
                    <a:pt x="1322" y="32"/>
                    <a:pt x="1220" y="0"/>
                    <a:pt x="1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7496209" y="2897812"/>
              <a:ext cx="505355" cy="1470069"/>
            </a:xfrm>
            <a:custGeom>
              <a:rect b="b" l="l" r="r" t="t"/>
              <a:pathLst>
                <a:path extrusionOk="0" h="29884" w="10273">
                  <a:moveTo>
                    <a:pt x="10272" y="0"/>
                  </a:moveTo>
                  <a:lnTo>
                    <a:pt x="1758" y="728"/>
                  </a:lnTo>
                  <a:lnTo>
                    <a:pt x="0" y="29842"/>
                  </a:lnTo>
                  <a:lnTo>
                    <a:pt x="7004" y="29883"/>
                  </a:lnTo>
                  <a:lnTo>
                    <a:pt x="9270" y="3928"/>
                  </a:lnTo>
                  <a:lnTo>
                    <a:pt x="10272" y="3832"/>
                  </a:lnTo>
                  <a:lnTo>
                    <a:pt x="10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5"/>
            <p:cNvSpPr/>
            <p:nvPr/>
          </p:nvSpPr>
          <p:spPr>
            <a:xfrm>
              <a:off x="7493504" y="2930230"/>
              <a:ext cx="511405" cy="1440356"/>
            </a:xfrm>
            <a:custGeom>
              <a:rect b="b" l="l" r="r" t="t"/>
              <a:pathLst>
                <a:path extrusionOk="0" h="29280" w="10396">
                  <a:moveTo>
                    <a:pt x="1813" y="1"/>
                  </a:moveTo>
                  <a:cubicBezTo>
                    <a:pt x="1785" y="1"/>
                    <a:pt x="1744" y="28"/>
                    <a:pt x="1744" y="69"/>
                  </a:cubicBezTo>
                  <a:lnTo>
                    <a:pt x="0" y="29169"/>
                  </a:lnTo>
                  <a:cubicBezTo>
                    <a:pt x="0" y="29197"/>
                    <a:pt x="0" y="29210"/>
                    <a:pt x="14" y="29224"/>
                  </a:cubicBezTo>
                  <a:cubicBezTo>
                    <a:pt x="28" y="29238"/>
                    <a:pt x="41" y="29238"/>
                    <a:pt x="55" y="29238"/>
                  </a:cubicBezTo>
                  <a:lnTo>
                    <a:pt x="7059" y="29279"/>
                  </a:lnTo>
                  <a:cubicBezTo>
                    <a:pt x="7086" y="29279"/>
                    <a:pt x="7114" y="29252"/>
                    <a:pt x="7127" y="29224"/>
                  </a:cubicBezTo>
                  <a:lnTo>
                    <a:pt x="9380" y="3338"/>
                  </a:lnTo>
                  <a:lnTo>
                    <a:pt x="10327" y="3241"/>
                  </a:lnTo>
                  <a:cubicBezTo>
                    <a:pt x="10368" y="3241"/>
                    <a:pt x="10396" y="3200"/>
                    <a:pt x="10396" y="3173"/>
                  </a:cubicBezTo>
                  <a:cubicBezTo>
                    <a:pt x="10385" y="3139"/>
                    <a:pt x="10364" y="3114"/>
                    <a:pt x="10342" y="3114"/>
                  </a:cubicBezTo>
                  <a:cubicBezTo>
                    <a:pt x="10337" y="3114"/>
                    <a:pt x="10332" y="3115"/>
                    <a:pt x="10327" y="3118"/>
                  </a:cubicBezTo>
                  <a:lnTo>
                    <a:pt x="9311" y="3214"/>
                  </a:lnTo>
                  <a:cubicBezTo>
                    <a:pt x="9284" y="3214"/>
                    <a:pt x="9256" y="3241"/>
                    <a:pt x="9256" y="3269"/>
                  </a:cubicBezTo>
                  <a:lnTo>
                    <a:pt x="7004" y="29155"/>
                  </a:lnTo>
                  <a:lnTo>
                    <a:pt x="124" y="29114"/>
                  </a:lnTo>
                  <a:lnTo>
                    <a:pt x="1882" y="69"/>
                  </a:lnTo>
                  <a:cubicBezTo>
                    <a:pt x="1882" y="42"/>
                    <a:pt x="1854" y="14"/>
                    <a:pt x="1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7587363" y="2945775"/>
              <a:ext cx="103452" cy="143937"/>
            </a:xfrm>
            <a:custGeom>
              <a:rect b="b" l="l" r="r" t="t"/>
              <a:pathLst>
                <a:path extrusionOk="0" h="2926" w="2103">
                  <a:moveTo>
                    <a:pt x="2033" y="0"/>
                  </a:moveTo>
                  <a:cubicBezTo>
                    <a:pt x="1992" y="0"/>
                    <a:pt x="1979" y="28"/>
                    <a:pt x="1965" y="69"/>
                  </a:cubicBezTo>
                  <a:cubicBezTo>
                    <a:pt x="1896" y="2102"/>
                    <a:pt x="70" y="2788"/>
                    <a:pt x="56" y="2802"/>
                  </a:cubicBezTo>
                  <a:cubicBezTo>
                    <a:pt x="15" y="2816"/>
                    <a:pt x="1" y="2857"/>
                    <a:pt x="15" y="2884"/>
                  </a:cubicBezTo>
                  <a:cubicBezTo>
                    <a:pt x="28" y="2912"/>
                    <a:pt x="56" y="2925"/>
                    <a:pt x="83" y="2925"/>
                  </a:cubicBezTo>
                  <a:lnTo>
                    <a:pt x="97" y="2925"/>
                  </a:lnTo>
                  <a:cubicBezTo>
                    <a:pt x="125" y="2912"/>
                    <a:pt x="2033" y="2184"/>
                    <a:pt x="2102" y="69"/>
                  </a:cubicBezTo>
                  <a:cubicBezTo>
                    <a:pt x="2102" y="28"/>
                    <a:pt x="2075" y="0"/>
                    <a:pt x="2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7527938" y="4284056"/>
              <a:ext cx="299976" cy="6789"/>
            </a:xfrm>
            <a:custGeom>
              <a:rect b="b" l="l" r="r" t="t"/>
              <a:pathLst>
                <a:path extrusionOk="0" h="138" w="6098">
                  <a:moveTo>
                    <a:pt x="69" y="0"/>
                  </a:moveTo>
                  <a:cubicBezTo>
                    <a:pt x="28" y="0"/>
                    <a:pt x="0" y="28"/>
                    <a:pt x="0" y="69"/>
                  </a:cubicBezTo>
                  <a:cubicBezTo>
                    <a:pt x="0" y="110"/>
                    <a:pt x="28" y="138"/>
                    <a:pt x="69" y="138"/>
                  </a:cubicBezTo>
                  <a:lnTo>
                    <a:pt x="6043" y="138"/>
                  </a:lnTo>
                  <a:cubicBezTo>
                    <a:pt x="6070" y="138"/>
                    <a:pt x="6098" y="110"/>
                    <a:pt x="6098" y="69"/>
                  </a:cubicBezTo>
                  <a:cubicBezTo>
                    <a:pt x="6098" y="28"/>
                    <a:pt x="6070" y="0"/>
                    <a:pt x="6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7529267" y="2193867"/>
              <a:ext cx="675610" cy="795197"/>
            </a:xfrm>
            <a:custGeom>
              <a:rect b="b" l="l" r="r" t="t"/>
              <a:pathLst>
                <a:path extrusionOk="0" h="16165" w="13734">
                  <a:moveTo>
                    <a:pt x="6922" y="1"/>
                  </a:moveTo>
                  <a:cubicBezTo>
                    <a:pt x="3613" y="1"/>
                    <a:pt x="949" y="2679"/>
                    <a:pt x="949" y="5974"/>
                  </a:cubicBezTo>
                  <a:lnTo>
                    <a:pt x="1" y="16164"/>
                  </a:lnTo>
                  <a:lnTo>
                    <a:pt x="13734" y="16164"/>
                  </a:lnTo>
                  <a:lnTo>
                    <a:pt x="12896" y="5974"/>
                  </a:lnTo>
                  <a:cubicBezTo>
                    <a:pt x="12896" y="2679"/>
                    <a:pt x="10218" y="1"/>
                    <a:pt x="69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7933285" y="2438403"/>
              <a:ext cx="10183" cy="554695"/>
            </a:xfrm>
            <a:custGeom>
              <a:rect b="b" l="l" r="r" t="t"/>
              <a:pathLst>
                <a:path extrusionOk="0" h="11276" w="207">
                  <a:moveTo>
                    <a:pt x="138" y="1"/>
                  </a:moveTo>
                  <a:cubicBezTo>
                    <a:pt x="110" y="1"/>
                    <a:pt x="83" y="28"/>
                    <a:pt x="83" y="70"/>
                  </a:cubicBezTo>
                  <a:lnTo>
                    <a:pt x="0" y="11221"/>
                  </a:lnTo>
                  <a:cubicBezTo>
                    <a:pt x="0" y="11248"/>
                    <a:pt x="28" y="11276"/>
                    <a:pt x="69" y="11276"/>
                  </a:cubicBezTo>
                  <a:cubicBezTo>
                    <a:pt x="110" y="11276"/>
                    <a:pt x="138" y="11248"/>
                    <a:pt x="138" y="11221"/>
                  </a:cubicBezTo>
                  <a:lnTo>
                    <a:pt x="206" y="70"/>
                  </a:lnTo>
                  <a:cubicBezTo>
                    <a:pt x="206" y="28"/>
                    <a:pt x="179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7875828" y="2608658"/>
              <a:ext cx="40584" cy="40584"/>
            </a:xfrm>
            <a:custGeom>
              <a:rect b="b" l="l" r="r" t="t"/>
              <a:pathLst>
                <a:path extrusionOk="0" h="825" w="825">
                  <a:moveTo>
                    <a:pt x="413" y="1"/>
                  </a:moveTo>
                  <a:cubicBezTo>
                    <a:pt x="179" y="1"/>
                    <a:pt x="1" y="193"/>
                    <a:pt x="1" y="413"/>
                  </a:cubicBezTo>
                  <a:cubicBezTo>
                    <a:pt x="1" y="646"/>
                    <a:pt x="179" y="825"/>
                    <a:pt x="413" y="825"/>
                  </a:cubicBezTo>
                  <a:cubicBezTo>
                    <a:pt x="633" y="825"/>
                    <a:pt x="825" y="646"/>
                    <a:pt x="825" y="413"/>
                  </a:cubicBezTo>
                  <a:cubicBezTo>
                    <a:pt x="825" y="193"/>
                    <a:pt x="633" y="1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7875828" y="2816743"/>
              <a:ext cx="40584" cy="40584"/>
            </a:xfrm>
            <a:custGeom>
              <a:rect b="b" l="l" r="r" t="t"/>
              <a:pathLst>
                <a:path extrusionOk="0" h="825" w="825">
                  <a:moveTo>
                    <a:pt x="413" y="0"/>
                  </a:moveTo>
                  <a:cubicBezTo>
                    <a:pt x="179" y="0"/>
                    <a:pt x="1" y="193"/>
                    <a:pt x="1" y="412"/>
                  </a:cubicBezTo>
                  <a:cubicBezTo>
                    <a:pt x="1" y="646"/>
                    <a:pt x="179" y="824"/>
                    <a:pt x="413" y="824"/>
                  </a:cubicBezTo>
                  <a:cubicBezTo>
                    <a:pt x="633" y="824"/>
                    <a:pt x="825" y="646"/>
                    <a:pt x="825" y="412"/>
                  </a:cubicBezTo>
                  <a:cubicBezTo>
                    <a:pt x="825" y="193"/>
                    <a:pt x="633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7525922" y="2484841"/>
              <a:ext cx="682349" cy="507568"/>
            </a:xfrm>
            <a:custGeom>
              <a:rect b="b" l="l" r="r" t="t"/>
              <a:pathLst>
                <a:path extrusionOk="0" h="10318" w="13871">
                  <a:moveTo>
                    <a:pt x="12985" y="1"/>
                  </a:moveTo>
                  <a:cubicBezTo>
                    <a:pt x="12978" y="1"/>
                    <a:pt x="12971" y="2"/>
                    <a:pt x="12964" y="5"/>
                  </a:cubicBezTo>
                  <a:cubicBezTo>
                    <a:pt x="12923" y="5"/>
                    <a:pt x="12909" y="32"/>
                    <a:pt x="12909" y="73"/>
                  </a:cubicBezTo>
                  <a:lnTo>
                    <a:pt x="13733" y="10194"/>
                  </a:lnTo>
                  <a:lnTo>
                    <a:pt x="138" y="10194"/>
                  </a:lnTo>
                  <a:lnTo>
                    <a:pt x="440" y="6967"/>
                  </a:lnTo>
                  <a:cubicBezTo>
                    <a:pt x="440" y="6926"/>
                    <a:pt x="412" y="6898"/>
                    <a:pt x="385" y="6898"/>
                  </a:cubicBezTo>
                  <a:cubicBezTo>
                    <a:pt x="378" y="6896"/>
                    <a:pt x="371" y="6895"/>
                    <a:pt x="364" y="6895"/>
                  </a:cubicBezTo>
                  <a:cubicBezTo>
                    <a:pt x="334" y="6895"/>
                    <a:pt x="314" y="6919"/>
                    <a:pt x="302" y="6953"/>
                  </a:cubicBezTo>
                  <a:lnTo>
                    <a:pt x="0" y="10249"/>
                  </a:lnTo>
                  <a:cubicBezTo>
                    <a:pt x="0" y="10263"/>
                    <a:pt x="14" y="10290"/>
                    <a:pt x="14" y="10304"/>
                  </a:cubicBezTo>
                  <a:cubicBezTo>
                    <a:pt x="28" y="10318"/>
                    <a:pt x="55" y="10318"/>
                    <a:pt x="69" y="10318"/>
                  </a:cubicBezTo>
                  <a:lnTo>
                    <a:pt x="13802" y="10318"/>
                  </a:lnTo>
                  <a:cubicBezTo>
                    <a:pt x="13816" y="10318"/>
                    <a:pt x="13829" y="10318"/>
                    <a:pt x="13843" y="10304"/>
                  </a:cubicBezTo>
                  <a:cubicBezTo>
                    <a:pt x="13857" y="10290"/>
                    <a:pt x="13870" y="10263"/>
                    <a:pt x="13857" y="10249"/>
                  </a:cubicBezTo>
                  <a:lnTo>
                    <a:pt x="13033" y="59"/>
                  </a:lnTo>
                  <a:cubicBezTo>
                    <a:pt x="13033" y="26"/>
                    <a:pt x="13014" y="1"/>
                    <a:pt x="12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6931775" y="2161941"/>
              <a:ext cx="369878" cy="398115"/>
            </a:xfrm>
            <a:custGeom>
              <a:rect b="b" l="l" r="r" t="t"/>
              <a:pathLst>
                <a:path extrusionOk="0" h="8093" w="7519">
                  <a:moveTo>
                    <a:pt x="1829" y="0"/>
                  </a:moveTo>
                  <a:cubicBezTo>
                    <a:pt x="651" y="0"/>
                    <a:pt x="0" y="1485"/>
                    <a:pt x="488" y="2298"/>
                  </a:cubicBezTo>
                  <a:cubicBezTo>
                    <a:pt x="1023" y="3204"/>
                    <a:pt x="5184" y="8093"/>
                    <a:pt x="5184" y="8093"/>
                  </a:cubicBezTo>
                  <a:lnTo>
                    <a:pt x="7519" y="5168"/>
                  </a:lnTo>
                  <a:cubicBezTo>
                    <a:pt x="6008" y="3012"/>
                    <a:pt x="3578" y="375"/>
                    <a:pt x="2191" y="45"/>
                  </a:cubicBezTo>
                  <a:cubicBezTo>
                    <a:pt x="2065" y="15"/>
                    <a:pt x="1944" y="0"/>
                    <a:pt x="1829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6938858" y="2158498"/>
              <a:ext cx="366878" cy="406970"/>
            </a:xfrm>
            <a:custGeom>
              <a:rect b="b" l="l" r="r" t="t"/>
              <a:pathLst>
                <a:path extrusionOk="0" h="8273" w="7458">
                  <a:moveTo>
                    <a:pt x="1690" y="129"/>
                  </a:moveTo>
                  <a:cubicBezTo>
                    <a:pt x="1799" y="129"/>
                    <a:pt x="1909" y="143"/>
                    <a:pt x="2019" y="170"/>
                  </a:cubicBezTo>
                  <a:cubicBezTo>
                    <a:pt x="3365" y="500"/>
                    <a:pt x="5727" y="3013"/>
                    <a:pt x="7293" y="5238"/>
                  </a:cubicBezTo>
                  <a:lnTo>
                    <a:pt x="5040" y="8067"/>
                  </a:lnTo>
                  <a:cubicBezTo>
                    <a:pt x="4560" y="7504"/>
                    <a:pt x="893" y="3164"/>
                    <a:pt x="399" y="2340"/>
                  </a:cubicBezTo>
                  <a:cubicBezTo>
                    <a:pt x="138" y="1901"/>
                    <a:pt x="206" y="1228"/>
                    <a:pt x="577" y="720"/>
                  </a:cubicBezTo>
                  <a:cubicBezTo>
                    <a:pt x="866" y="335"/>
                    <a:pt x="1250" y="129"/>
                    <a:pt x="1690" y="129"/>
                  </a:cubicBezTo>
                  <a:close/>
                  <a:moveTo>
                    <a:pt x="1683" y="0"/>
                  </a:moveTo>
                  <a:cubicBezTo>
                    <a:pt x="1212" y="0"/>
                    <a:pt x="786" y="226"/>
                    <a:pt x="481" y="651"/>
                  </a:cubicBezTo>
                  <a:cubicBezTo>
                    <a:pt x="69" y="1200"/>
                    <a:pt x="0" y="1928"/>
                    <a:pt x="289" y="2409"/>
                  </a:cubicBezTo>
                  <a:cubicBezTo>
                    <a:pt x="824" y="3301"/>
                    <a:pt x="4821" y="8012"/>
                    <a:pt x="4985" y="8204"/>
                  </a:cubicBezTo>
                  <a:lnTo>
                    <a:pt x="5040" y="8273"/>
                  </a:lnTo>
                  <a:lnTo>
                    <a:pt x="7457" y="5252"/>
                  </a:lnTo>
                  <a:lnTo>
                    <a:pt x="7430" y="5210"/>
                  </a:lnTo>
                  <a:cubicBezTo>
                    <a:pt x="5851" y="2958"/>
                    <a:pt x="3434" y="376"/>
                    <a:pt x="2060" y="47"/>
                  </a:cubicBezTo>
                  <a:cubicBezTo>
                    <a:pt x="1933" y="16"/>
                    <a:pt x="1806" y="0"/>
                    <a:pt x="1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6870776" y="2194703"/>
              <a:ext cx="91105" cy="62032"/>
            </a:xfrm>
            <a:custGeom>
              <a:rect b="b" l="l" r="r" t="t"/>
              <a:pathLst>
                <a:path extrusionOk="0" h="1261" w="1852">
                  <a:moveTo>
                    <a:pt x="467" y="0"/>
                  </a:moveTo>
                  <a:cubicBezTo>
                    <a:pt x="129" y="0"/>
                    <a:pt x="0" y="239"/>
                    <a:pt x="94" y="547"/>
                  </a:cubicBezTo>
                  <a:cubicBezTo>
                    <a:pt x="245" y="1000"/>
                    <a:pt x="780" y="1261"/>
                    <a:pt x="780" y="1261"/>
                  </a:cubicBezTo>
                  <a:cubicBezTo>
                    <a:pt x="780" y="1261"/>
                    <a:pt x="1851" y="560"/>
                    <a:pt x="1082" y="176"/>
                  </a:cubicBezTo>
                  <a:cubicBezTo>
                    <a:pt x="832" y="53"/>
                    <a:pt x="626" y="0"/>
                    <a:pt x="467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6869251" y="2191506"/>
              <a:ext cx="73051" cy="68624"/>
            </a:xfrm>
            <a:custGeom>
              <a:rect b="b" l="l" r="r" t="t"/>
              <a:pathLst>
                <a:path extrusionOk="0" h="1395" w="1485">
                  <a:moveTo>
                    <a:pt x="495" y="131"/>
                  </a:moveTo>
                  <a:cubicBezTo>
                    <a:pt x="660" y="131"/>
                    <a:pt x="852" y="186"/>
                    <a:pt x="1086" y="296"/>
                  </a:cubicBezTo>
                  <a:cubicBezTo>
                    <a:pt x="1237" y="378"/>
                    <a:pt x="1319" y="461"/>
                    <a:pt x="1319" y="571"/>
                  </a:cubicBezTo>
                  <a:cubicBezTo>
                    <a:pt x="1333" y="818"/>
                    <a:pt x="976" y="1134"/>
                    <a:pt x="811" y="1257"/>
                  </a:cubicBezTo>
                  <a:cubicBezTo>
                    <a:pt x="688" y="1189"/>
                    <a:pt x="303" y="955"/>
                    <a:pt x="193" y="598"/>
                  </a:cubicBezTo>
                  <a:cubicBezTo>
                    <a:pt x="138" y="419"/>
                    <a:pt x="166" y="282"/>
                    <a:pt x="262" y="200"/>
                  </a:cubicBezTo>
                  <a:cubicBezTo>
                    <a:pt x="317" y="145"/>
                    <a:pt x="399" y="131"/>
                    <a:pt x="495" y="131"/>
                  </a:cubicBezTo>
                  <a:close/>
                  <a:moveTo>
                    <a:pt x="500" y="0"/>
                  </a:moveTo>
                  <a:cubicBezTo>
                    <a:pt x="334" y="0"/>
                    <a:pt x="230" y="54"/>
                    <a:pt x="166" y="104"/>
                  </a:cubicBezTo>
                  <a:cubicBezTo>
                    <a:pt x="42" y="213"/>
                    <a:pt x="1" y="406"/>
                    <a:pt x="70" y="625"/>
                  </a:cubicBezTo>
                  <a:cubicBezTo>
                    <a:pt x="221" y="1106"/>
                    <a:pt x="756" y="1381"/>
                    <a:pt x="784" y="1381"/>
                  </a:cubicBezTo>
                  <a:cubicBezTo>
                    <a:pt x="797" y="1395"/>
                    <a:pt x="797" y="1395"/>
                    <a:pt x="811" y="1395"/>
                  </a:cubicBezTo>
                  <a:cubicBezTo>
                    <a:pt x="825" y="1395"/>
                    <a:pt x="839" y="1395"/>
                    <a:pt x="852" y="1381"/>
                  </a:cubicBezTo>
                  <a:cubicBezTo>
                    <a:pt x="866" y="1367"/>
                    <a:pt x="1484" y="955"/>
                    <a:pt x="1457" y="571"/>
                  </a:cubicBezTo>
                  <a:cubicBezTo>
                    <a:pt x="1443" y="406"/>
                    <a:pt x="1333" y="282"/>
                    <a:pt x="1141" y="186"/>
                  </a:cubicBezTo>
                  <a:cubicBezTo>
                    <a:pt x="863" y="47"/>
                    <a:pt x="655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6871956" y="2151365"/>
              <a:ext cx="95335" cy="81758"/>
            </a:xfrm>
            <a:custGeom>
              <a:rect b="b" l="l" r="r" t="t"/>
              <a:pathLst>
                <a:path extrusionOk="0" h="1662" w="1938">
                  <a:moveTo>
                    <a:pt x="439" y="1"/>
                  </a:moveTo>
                  <a:cubicBezTo>
                    <a:pt x="195" y="1"/>
                    <a:pt x="66" y="179"/>
                    <a:pt x="42" y="398"/>
                  </a:cubicBezTo>
                  <a:cubicBezTo>
                    <a:pt x="1" y="782"/>
                    <a:pt x="344" y="1057"/>
                    <a:pt x="344" y="1057"/>
                  </a:cubicBezTo>
                  <a:lnTo>
                    <a:pt x="1251" y="1661"/>
                  </a:lnTo>
                  <a:cubicBezTo>
                    <a:pt x="1251" y="1661"/>
                    <a:pt x="1937" y="975"/>
                    <a:pt x="1196" y="370"/>
                  </a:cubicBezTo>
                  <a:cubicBezTo>
                    <a:pt x="876" y="104"/>
                    <a:pt x="625" y="1"/>
                    <a:pt x="439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6868611" y="2148315"/>
              <a:ext cx="83135" cy="88153"/>
            </a:xfrm>
            <a:custGeom>
              <a:rect b="b" l="l" r="r" t="t"/>
              <a:pathLst>
                <a:path extrusionOk="0" h="1792" w="1690">
                  <a:moveTo>
                    <a:pt x="510" y="131"/>
                  </a:moveTo>
                  <a:cubicBezTo>
                    <a:pt x="696" y="131"/>
                    <a:pt x="943" y="247"/>
                    <a:pt x="1222" y="474"/>
                  </a:cubicBezTo>
                  <a:cubicBezTo>
                    <a:pt x="1428" y="638"/>
                    <a:pt x="1538" y="831"/>
                    <a:pt x="1538" y="1023"/>
                  </a:cubicBezTo>
                  <a:cubicBezTo>
                    <a:pt x="1552" y="1311"/>
                    <a:pt x="1387" y="1545"/>
                    <a:pt x="1305" y="1641"/>
                  </a:cubicBezTo>
                  <a:lnTo>
                    <a:pt x="453" y="1064"/>
                  </a:lnTo>
                  <a:cubicBezTo>
                    <a:pt x="440" y="1050"/>
                    <a:pt x="138" y="803"/>
                    <a:pt x="179" y="474"/>
                  </a:cubicBezTo>
                  <a:cubicBezTo>
                    <a:pt x="192" y="322"/>
                    <a:pt x="261" y="199"/>
                    <a:pt x="371" y="158"/>
                  </a:cubicBezTo>
                  <a:cubicBezTo>
                    <a:pt x="413" y="140"/>
                    <a:pt x="459" y="131"/>
                    <a:pt x="510" y="131"/>
                  </a:cubicBezTo>
                  <a:close/>
                  <a:moveTo>
                    <a:pt x="509" y="0"/>
                  </a:moveTo>
                  <a:cubicBezTo>
                    <a:pt x="437" y="0"/>
                    <a:pt x="378" y="14"/>
                    <a:pt x="330" y="34"/>
                  </a:cubicBezTo>
                  <a:cubicBezTo>
                    <a:pt x="165" y="103"/>
                    <a:pt x="69" y="254"/>
                    <a:pt x="55" y="460"/>
                  </a:cubicBezTo>
                  <a:cubicBezTo>
                    <a:pt x="0" y="872"/>
                    <a:pt x="357" y="1160"/>
                    <a:pt x="385" y="1160"/>
                  </a:cubicBezTo>
                  <a:cubicBezTo>
                    <a:pt x="385" y="1160"/>
                    <a:pt x="385" y="1174"/>
                    <a:pt x="385" y="1174"/>
                  </a:cubicBezTo>
                  <a:lnTo>
                    <a:pt x="1277" y="1778"/>
                  </a:lnTo>
                  <a:cubicBezTo>
                    <a:pt x="1291" y="1792"/>
                    <a:pt x="1305" y="1792"/>
                    <a:pt x="1319" y="1792"/>
                  </a:cubicBezTo>
                  <a:cubicBezTo>
                    <a:pt x="1332" y="1792"/>
                    <a:pt x="1346" y="1778"/>
                    <a:pt x="1360" y="1764"/>
                  </a:cubicBezTo>
                  <a:cubicBezTo>
                    <a:pt x="1374" y="1751"/>
                    <a:pt x="1689" y="1435"/>
                    <a:pt x="1676" y="1023"/>
                  </a:cubicBezTo>
                  <a:cubicBezTo>
                    <a:pt x="1662" y="789"/>
                    <a:pt x="1538" y="570"/>
                    <a:pt x="1305" y="377"/>
                  </a:cubicBezTo>
                  <a:cubicBezTo>
                    <a:pt x="944" y="85"/>
                    <a:pt x="687" y="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6809826" y="2109453"/>
              <a:ext cx="165582" cy="184472"/>
            </a:xfrm>
            <a:custGeom>
              <a:rect b="b" l="l" r="r" t="t"/>
              <a:pathLst>
                <a:path extrusionOk="0" h="3750" w="3366">
                  <a:moveTo>
                    <a:pt x="1690" y="687"/>
                  </a:moveTo>
                  <a:cubicBezTo>
                    <a:pt x="2266" y="687"/>
                    <a:pt x="2747" y="1222"/>
                    <a:pt x="2747" y="1868"/>
                  </a:cubicBezTo>
                  <a:cubicBezTo>
                    <a:pt x="2747" y="2527"/>
                    <a:pt x="2266" y="3049"/>
                    <a:pt x="1690" y="3049"/>
                  </a:cubicBezTo>
                  <a:cubicBezTo>
                    <a:pt x="1099" y="3049"/>
                    <a:pt x="618" y="2527"/>
                    <a:pt x="618" y="1868"/>
                  </a:cubicBezTo>
                  <a:cubicBezTo>
                    <a:pt x="618" y="1222"/>
                    <a:pt x="1099" y="687"/>
                    <a:pt x="1690" y="687"/>
                  </a:cubicBezTo>
                  <a:close/>
                  <a:moveTo>
                    <a:pt x="1690" y="0"/>
                  </a:moveTo>
                  <a:cubicBezTo>
                    <a:pt x="756" y="0"/>
                    <a:pt x="0" y="838"/>
                    <a:pt x="0" y="1868"/>
                  </a:cubicBezTo>
                  <a:cubicBezTo>
                    <a:pt x="0" y="2911"/>
                    <a:pt x="756" y="3749"/>
                    <a:pt x="1690" y="3749"/>
                  </a:cubicBezTo>
                  <a:cubicBezTo>
                    <a:pt x="2610" y="3749"/>
                    <a:pt x="3365" y="2911"/>
                    <a:pt x="3365" y="1868"/>
                  </a:cubicBezTo>
                  <a:cubicBezTo>
                    <a:pt x="3365" y="838"/>
                    <a:pt x="2610" y="0"/>
                    <a:pt x="16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6806432" y="2106059"/>
              <a:ext cx="172321" cy="190572"/>
            </a:xfrm>
            <a:custGeom>
              <a:rect b="b" l="l" r="r" t="t"/>
              <a:pathLst>
                <a:path extrusionOk="0" h="3874" w="3503">
                  <a:moveTo>
                    <a:pt x="1759" y="824"/>
                  </a:moveTo>
                  <a:cubicBezTo>
                    <a:pt x="2308" y="824"/>
                    <a:pt x="2761" y="1319"/>
                    <a:pt x="2761" y="1937"/>
                  </a:cubicBezTo>
                  <a:cubicBezTo>
                    <a:pt x="2761" y="2555"/>
                    <a:pt x="2308" y="3063"/>
                    <a:pt x="1759" y="3063"/>
                  </a:cubicBezTo>
                  <a:cubicBezTo>
                    <a:pt x="1196" y="3063"/>
                    <a:pt x="756" y="2555"/>
                    <a:pt x="756" y="1937"/>
                  </a:cubicBezTo>
                  <a:cubicBezTo>
                    <a:pt x="756" y="1319"/>
                    <a:pt x="1196" y="824"/>
                    <a:pt x="1759" y="824"/>
                  </a:cubicBezTo>
                  <a:close/>
                  <a:moveTo>
                    <a:pt x="1759" y="687"/>
                  </a:moveTo>
                  <a:cubicBezTo>
                    <a:pt x="1127" y="687"/>
                    <a:pt x="619" y="1250"/>
                    <a:pt x="619" y="1937"/>
                  </a:cubicBezTo>
                  <a:cubicBezTo>
                    <a:pt x="619" y="2623"/>
                    <a:pt x="1127" y="3186"/>
                    <a:pt x="1759" y="3186"/>
                  </a:cubicBezTo>
                  <a:cubicBezTo>
                    <a:pt x="2377" y="3186"/>
                    <a:pt x="2885" y="2623"/>
                    <a:pt x="2885" y="1937"/>
                  </a:cubicBezTo>
                  <a:cubicBezTo>
                    <a:pt x="2885" y="1250"/>
                    <a:pt x="2377" y="687"/>
                    <a:pt x="1759" y="687"/>
                  </a:cubicBezTo>
                  <a:close/>
                  <a:moveTo>
                    <a:pt x="1759" y="138"/>
                  </a:moveTo>
                  <a:cubicBezTo>
                    <a:pt x="2651" y="138"/>
                    <a:pt x="3379" y="948"/>
                    <a:pt x="3379" y="1937"/>
                  </a:cubicBezTo>
                  <a:cubicBezTo>
                    <a:pt x="3379" y="2939"/>
                    <a:pt x="2651" y="3749"/>
                    <a:pt x="1759" y="3749"/>
                  </a:cubicBezTo>
                  <a:cubicBezTo>
                    <a:pt x="852" y="3749"/>
                    <a:pt x="124" y="2939"/>
                    <a:pt x="124" y="1937"/>
                  </a:cubicBezTo>
                  <a:cubicBezTo>
                    <a:pt x="124" y="948"/>
                    <a:pt x="852" y="138"/>
                    <a:pt x="1759" y="138"/>
                  </a:cubicBezTo>
                  <a:close/>
                  <a:moveTo>
                    <a:pt x="1759" y="0"/>
                  </a:moveTo>
                  <a:cubicBezTo>
                    <a:pt x="784" y="0"/>
                    <a:pt x="1" y="879"/>
                    <a:pt x="1" y="1937"/>
                  </a:cubicBezTo>
                  <a:cubicBezTo>
                    <a:pt x="1" y="3008"/>
                    <a:pt x="784" y="3873"/>
                    <a:pt x="1759" y="3873"/>
                  </a:cubicBezTo>
                  <a:cubicBezTo>
                    <a:pt x="2720" y="3873"/>
                    <a:pt x="3503" y="3008"/>
                    <a:pt x="3503" y="1937"/>
                  </a:cubicBezTo>
                  <a:cubicBezTo>
                    <a:pt x="3503" y="879"/>
                    <a:pt x="2720" y="0"/>
                    <a:pt x="1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6888879" y="2056718"/>
              <a:ext cx="229040" cy="292597"/>
            </a:xfrm>
            <a:custGeom>
              <a:rect b="b" l="l" r="r" t="t"/>
              <a:pathLst>
                <a:path extrusionOk="0" h="5948" w="4656">
                  <a:moveTo>
                    <a:pt x="1016" y="1"/>
                  </a:moveTo>
                  <a:cubicBezTo>
                    <a:pt x="453" y="1"/>
                    <a:pt x="0" y="454"/>
                    <a:pt x="0" y="1017"/>
                  </a:cubicBezTo>
                  <a:lnTo>
                    <a:pt x="0" y="4945"/>
                  </a:lnTo>
                  <a:cubicBezTo>
                    <a:pt x="0" y="5494"/>
                    <a:pt x="453" y="5947"/>
                    <a:pt x="1016" y="5947"/>
                  </a:cubicBezTo>
                  <a:lnTo>
                    <a:pt x="3639" y="5947"/>
                  </a:lnTo>
                  <a:cubicBezTo>
                    <a:pt x="4202" y="5947"/>
                    <a:pt x="4656" y="5494"/>
                    <a:pt x="4656" y="4945"/>
                  </a:cubicBezTo>
                  <a:lnTo>
                    <a:pt x="4656" y="1017"/>
                  </a:lnTo>
                  <a:cubicBezTo>
                    <a:pt x="4656" y="454"/>
                    <a:pt x="4202" y="1"/>
                    <a:pt x="3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6886173" y="2054013"/>
              <a:ext cx="235140" cy="298648"/>
            </a:xfrm>
            <a:custGeom>
              <a:rect b="b" l="l" r="r" t="t"/>
              <a:pathLst>
                <a:path extrusionOk="0" h="6071" w="4780">
                  <a:moveTo>
                    <a:pt x="3694" y="125"/>
                  </a:moveTo>
                  <a:cubicBezTo>
                    <a:pt x="4216" y="125"/>
                    <a:pt x="4642" y="550"/>
                    <a:pt x="4642" y="1072"/>
                  </a:cubicBezTo>
                  <a:lnTo>
                    <a:pt x="4642" y="5000"/>
                  </a:lnTo>
                  <a:cubicBezTo>
                    <a:pt x="4642" y="5522"/>
                    <a:pt x="4216" y="5934"/>
                    <a:pt x="3694" y="5934"/>
                  </a:cubicBezTo>
                  <a:lnTo>
                    <a:pt x="1071" y="5934"/>
                  </a:lnTo>
                  <a:cubicBezTo>
                    <a:pt x="550" y="5934"/>
                    <a:pt x="124" y="5522"/>
                    <a:pt x="124" y="5000"/>
                  </a:cubicBezTo>
                  <a:lnTo>
                    <a:pt x="124" y="1072"/>
                  </a:lnTo>
                  <a:cubicBezTo>
                    <a:pt x="124" y="550"/>
                    <a:pt x="550" y="125"/>
                    <a:pt x="1071" y="125"/>
                  </a:cubicBezTo>
                  <a:close/>
                  <a:moveTo>
                    <a:pt x="1071" y="1"/>
                  </a:moveTo>
                  <a:cubicBezTo>
                    <a:pt x="481" y="1"/>
                    <a:pt x="0" y="482"/>
                    <a:pt x="0" y="1072"/>
                  </a:cubicBezTo>
                  <a:lnTo>
                    <a:pt x="0" y="5000"/>
                  </a:lnTo>
                  <a:cubicBezTo>
                    <a:pt x="0" y="5590"/>
                    <a:pt x="481" y="6071"/>
                    <a:pt x="1071" y="6071"/>
                  </a:cubicBezTo>
                  <a:lnTo>
                    <a:pt x="3694" y="6071"/>
                  </a:lnTo>
                  <a:cubicBezTo>
                    <a:pt x="4299" y="6071"/>
                    <a:pt x="4779" y="5590"/>
                    <a:pt x="4779" y="5000"/>
                  </a:cubicBezTo>
                  <a:lnTo>
                    <a:pt x="4779" y="1072"/>
                  </a:lnTo>
                  <a:cubicBezTo>
                    <a:pt x="4779" y="482"/>
                    <a:pt x="4299" y="1"/>
                    <a:pt x="3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7043983" y="2170993"/>
              <a:ext cx="130016" cy="189785"/>
            </a:xfrm>
            <a:custGeom>
              <a:rect b="b" l="l" r="r" t="t"/>
              <a:pathLst>
                <a:path extrusionOk="0" h="3858" w="2643">
                  <a:moveTo>
                    <a:pt x="560" y="0"/>
                  </a:moveTo>
                  <a:cubicBezTo>
                    <a:pt x="235" y="0"/>
                    <a:pt x="1" y="481"/>
                    <a:pt x="377" y="1111"/>
                  </a:cubicBezTo>
                  <a:cubicBezTo>
                    <a:pt x="1077" y="2237"/>
                    <a:pt x="335" y="2773"/>
                    <a:pt x="1764" y="3858"/>
                  </a:cubicBezTo>
                  <a:lnTo>
                    <a:pt x="2642" y="1866"/>
                  </a:lnTo>
                  <a:cubicBezTo>
                    <a:pt x="2642" y="1866"/>
                    <a:pt x="1091" y="191"/>
                    <a:pt x="692" y="26"/>
                  </a:cubicBezTo>
                  <a:cubicBezTo>
                    <a:pt x="647" y="9"/>
                    <a:pt x="603" y="0"/>
                    <a:pt x="560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5"/>
            <p:cNvSpPr/>
            <p:nvPr/>
          </p:nvSpPr>
          <p:spPr>
            <a:xfrm>
              <a:off x="7044917" y="2167992"/>
              <a:ext cx="133115" cy="196180"/>
            </a:xfrm>
            <a:custGeom>
              <a:rect b="b" l="l" r="r" t="t"/>
              <a:pathLst>
                <a:path extrusionOk="0" h="3988" w="2706">
                  <a:moveTo>
                    <a:pt x="542" y="0"/>
                  </a:moveTo>
                  <a:cubicBezTo>
                    <a:pt x="424" y="0"/>
                    <a:pt x="309" y="52"/>
                    <a:pt x="234" y="156"/>
                  </a:cubicBezTo>
                  <a:cubicBezTo>
                    <a:pt x="83" y="334"/>
                    <a:pt x="1" y="719"/>
                    <a:pt x="303" y="1200"/>
                  </a:cubicBezTo>
                  <a:cubicBezTo>
                    <a:pt x="564" y="1639"/>
                    <a:pt x="618" y="1969"/>
                    <a:pt x="673" y="2298"/>
                  </a:cubicBezTo>
                  <a:cubicBezTo>
                    <a:pt x="742" y="2806"/>
                    <a:pt x="811" y="3301"/>
                    <a:pt x="1703" y="3974"/>
                  </a:cubicBezTo>
                  <a:cubicBezTo>
                    <a:pt x="1717" y="3987"/>
                    <a:pt x="1731" y="3987"/>
                    <a:pt x="1745" y="3987"/>
                  </a:cubicBezTo>
                  <a:cubicBezTo>
                    <a:pt x="1758" y="3987"/>
                    <a:pt x="1786" y="3974"/>
                    <a:pt x="1800" y="3960"/>
                  </a:cubicBezTo>
                  <a:cubicBezTo>
                    <a:pt x="1813" y="3932"/>
                    <a:pt x="1813" y="3891"/>
                    <a:pt x="1786" y="3878"/>
                  </a:cubicBezTo>
                  <a:cubicBezTo>
                    <a:pt x="934" y="3218"/>
                    <a:pt x="866" y="2793"/>
                    <a:pt x="797" y="2284"/>
                  </a:cubicBezTo>
                  <a:cubicBezTo>
                    <a:pt x="742" y="1955"/>
                    <a:pt x="687" y="1584"/>
                    <a:pt x="412" y="1131"/>
                  </a:cubicBezTo>
                  <a:cubicBezTo>
                    <a:pt x="152" y="705"/>
                    <a:pt x="206" y="389"/>
                    <a:pt x="330" y="238"/>
                  </a:cubicBezTo>
                  <a:cubicBezTo>
                    <a:pt x="385" y="165"/>
                    <a:pt x="458" y="128"/>
                    <a:pt x="538" y="128"/>
                  </a:cubicBezTo>
                  <a:cubicBezTo>
                    <a:pt x="577" y="128"/>
                    <a:pt x="618" y="138"/>
                    <a:pt x="660" y="156"/>
                  </a:cubicBezTo>
                  <a:cubicBezTo>
                    <a:pt x="962" y="279"/>
                    <a:pt x="2157" y="1502"/>
                    <a:pt x="2582" y="1969"/>
                  </a:cubicBezTo>
                  <a:cubicBezTo>
                    <a:pt x="2596" y="1982"/>
                    <a:pt x="2613" y="1989"/>
                    <a:pt x="2630" y="1989"/>
                  </a:cubicBezTo>
                  <a:cubicBezTo>
                    <a:pt x="2648" y="1989"/>
                    <a:pt x="2665" y="1982"/>
                    <a:pt x="2678" y="1969"/>
                  </a:cubicBezTo>
                  <a:cubicBezTo>
                    <a:pt x="2692" y="1941"/>
                    <a:pt x="2706" y="1900"/>
                    <a:pt x="2678" y="1873"/>
                  </a:cubicBezTo>
                  <a:cubicBezTo>
                    <a:pt x="2610" y="1804"/>
                    <a:pt x="1099" y="183"/>
                    <a:pt x="701" y="32"/>
                  </a:cubicBezTo>
                  <a:cubicBezTo>
                    <a:pt x="649" y="11"/>
                    <a:pt x="595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7096914" y="2178322"/>
              <a:ext cx="744528" cy="704830"/>
            </a:xfrm>
            <a:custGeom>
              <a:rect b="b" l="l" r="r" t="t"/>
              <a:pathLst>
                <a:path extrusionOk="0" h="14328" w="15135">
                  <a:moveTo>
                    <a:pt x="15135" y="1"/>
                  </a:moveTo>
                  <a:cubicBezTo>
                    <a:pt x="15134" y="1"/>
                    <a:pt x="11056" y="344"/>
                    <a:pt x="8570" y="4079"/>
                  </a:cubicBezTo>
                  <a:cubicBezTo>
                    <a:pt x="8066" y="4842"/>
                    <a:pt x="7616" y="5564"/>
                    <a:pt x="7207" y="6246"/>
                  </a:cubicBezTo>
                  <a:lnTo>
                    <a:pt x="7207" y="6246"/>
                  </a:lnTo>
                  <a:lnTo>
                    <a:pt x="4066" y="3297"/>
                  </a:lnTo>
                  <a:lnTo>
                    <a:pt x="1" y="7623"/>
                  </a:lnTo>
                  <a:cubicBezTo>
                    <a:pt x="1938" y="12334"/>
                    <a:pt x="5148" y="14327"/>
                    <a:pt x="7656" y="14327"/>
                  </a:cubicBezTo>
                  <a:cubicBezTo>
                    <a:pt x="7904" y="14327"/>
                    <a:pt x="8146" y="14308"/>
                    <a:pt x="8378" y="14269"/>
                  </a:cubicBezTo>
                  <a:cubicBezTo>
                    <a:pt x="10960" y="13830"/>
                    <a:pt x="12333" y="9916"/>
                    <a:pt x="12333" y="9916"/>
                  </a:cubicBezTo>
                  <a:lnTo>
                    <a:pt x="15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5"/>
            <p:cNvSpPr/>
            <p:nvPr/>
          </p:nvSpPr>
          <p:spPr>
            <a:xfrm>
              <a:off x="7124609" y="2371550"/>
              <a:ext cx="246651" cy="277692"/>
            </a:xfrm>
            <a:custGeom>
              <a:rect b="b" l="l" r="r" t="t"/>
              <a:pathLst>
                <a:path extrusionOk="0" h="5645" w="5014">
                  <a:moveTo>
                    <a:pt x="2912" y="0"/>
                  </a:moveTo>
                  <a:lnTo>
                    <a:pt x="2789" y="124"/>
                  </a:lnTo>
                  <a:lnTo>
                    <a:pt x="4080" y="1525"/>
                  </a:lnTo>
                  <a:lnTo>
                    <a:pt x="3173" y="2459"/>
                  </a:lnTo>
                  <a:lnTo>
                    <a:pt x="1924" y="1058"/>
                  </a:lnTo>
                  <a:lnTo>
                    <a:pt x="1800" y="1181"/>
                  </a:lnTo>
                  <a:lnTo>
                    <a:pt x="3063" y="2582"/>
                  </a:lnTo>
                  <a:lnTo>
                    <a:pt x="2308" y="3392"/>
                  </a:lnTo>
                  <a:lnTo>
                    <a:pt x="1100" y="1923"/>
                  </a:lnTo>
                  <a:lnTo>
                    <a:pt x="990" y="2047"/>
                  </a:lnTo>
                  <a:lnTo>
                    <a:pt x="2185" y="3516"/>
                  </a:lnTo>
                  <a:lnTo>
                    <a:pt x="1209" y="4532"/>
                  </a:lnTo>
                  <a:lnTo>
                    <a:pt x="125" y="2967"/>
                  </a:lnTo>
                  <a:lnTo>
                    <a:pt x="1" y="3090"/>
                  </a:lnTo>
                  <a:lnTo>
                    <a:pt x="1086" y="4670"/>
                  </a:lnTo>
                  <a:lnTo>
                    <a:pt x="303" y="5494"/>
                  </a:lnTo>
                  <a:cubicBezTo>
                    <a:pt x="331" y="5549"/>
                    <a:pt x="358" y="5590"/>
                    <a:pt x="385" y="5645"/>
                  </a:cubicBezTo>
                  <a:lnTo>
                    <a:pt x="5013" y="783"/>
                  </a:lnTo>
                  <a:lnTo>
                    <a:pt x="4890" y="673"/>
                  </a:lnTo>
                  <a:lnTo>
                    <a:pt x="4190" y="1401"/>
                  </a:lnTo>
                  <a:lnTo>
                    <a:pt x="29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7092880" y="2550316"/>
              <a:ext cx="614808" cy="336034"/>
            </a:xfrm>
            <a:custGeom>
              <a:rect b="b" l="l" r="r" t="t"/>
              <a:pathLst>
                <a:path extrusionOk="0" h="6831" w="12498">
                  <a:moveTo>
                    <a:pt x="80" y="0"/>
                  </a:moveTo>
                  <a:cubicBezTo>
                    <a:pt x="71" y="0"/>
                    <a:pt x="63" y="2"/>
                    <a:pt x="55" y="6"/>
                  </a:cubicBezTo>
                  <a:cubicBezTo>
                    <a:pt x="14" y="19"/>
                    <a:pt x="1" y="47"/>
                    <a:pt x="14" y="88"/>
                  </a:cubicBezTo>
                  <a:cubicBezTo>
                    <a:pt x="1003" y="2478"/>
                    <a:pt x="2404" y="4359"/>
                    <a:pt x="4065" y="5540"/>
                  </a:cubicBezTo>
                  <a:cubicBezTo>
                    <a:pt x="5260" y="6378"/>
                    <a:pt x="6524" y="6831"/>
                    <a:pt x="7718" y="6831"/>
                  </a:cubicBezTo>
                  <a:cubicBezTo>
                    <a:pt x="7979" y="6831"/>
                    <a:pt x="8227" y="6803"/>
                    <a:pt x="8474" y="6762"/>
                  </a:cubicBezTo>
                  <a:cubicBezTo>
                    <a:pt x="9545" y="6584"/>
                    <a:pt x="10575" y="5773"/>
                    <a:pt x="11467" y="4400"/>
                  </a:cubicBezTo>
                  <a:cubicBezTo>
                    <a:pt x="12127" y="3370"/>
                    <a:pt x="12484" y="2395"/>
                    <a:pt x="12484" y="2381"/>
                  </a:cubicBezTo>
                  <a:cubicBezTo>
                    <a:pt x="12497" y="2340"/>
                    <a:pt x="12470" y="2313"/>
                    <a:pt x="12443" y="2299"/>
                  </a:cubicBezTo>
                  <a:cubicBezTo>
                    <a:pt x="12432" y="2296"/>
                    <a:pt x="12423" y="2294"/>
                    <a:pt x="12414" y="2294"/>
                  </a:cubicBezTo>
                  <a:cubicBezTo>
                    <a:pt x="12388" y="2294"/>
                    <a:pt x="12370" y="2309"/>
                    <a:pt x="12360" y="2340"/>
                  </a:cubicBezTo>
                  <a:cubicBezTo>
                    <a:pt x="12346" y="2381"/>
                    <a:pt x="10959" y="6227"/>
                    <a:pt x="8446" y="6639"/>
                  </a:cubicBezTo>
                  <a:cubicBezTo>
                    <a:pt x="8178" y="6684"/>
                    <a:pt x="7913" y="6705"/>
                    <a:pt x="7649" y="6705"/>
                  </a:cubicBezTo>
                  <a:cubicBezTo>
                    <a:pt x="4377" y="6705"/>
                    <a:pt x="1511" y="3363"/>
                    <a:pt x="138" y="33"/>
                  </a:cubicBezTo>
                  <a:cubicBezTo>
                    <a:pt x="128" y="13"/>
                    <a:pt x="10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7402301" y="2482086"/>
              <a:ext cx="52734" cy="86087"/>
            </a:xfrm>
            <a:custGeom>
              <a:rect b="b" l="l" r="r" t="t"/>
              <a:pathLst>
                <a:path extrusionOk="0" h="1750" w="1072">
                  <a:moveTo>
                    <a:pt x="1006" y="0"/>
                  </a:moveTo>
                  <a:cubicBezTo>
                    <a:pt x="983" y="0"/>
                    <a:pt x="958" y="13"/>
                    <a:pt x="948" y="33"/>
                  </a:cubicBezTo>
                  <a:cubicBezTo>
                    <a:pt x="618" y="569"/>
                    <a:pt x="289" y="1145"/>
                    <a:pt x="14" y="1654"/>
                  </a:cubicBezTo>
                  <a:cubicBezTo>
                    <a:pt x="0" y="1695"/>
                    <a:pt x="14" y="1736"/>
                    <a:pt x="41" y="1750"/>
                  </a:cubicBezTo>
                  <a:lnTo>
                    <a:pt x="69" y="1750"/>
                  </a:lnTo>
                  <a:cubicBezTo>
                    <a:pt x="96" y="1750"/>
                    <a:pt x="124" y="1736"/>
                    <a:pt x="124" y="1722"/>
                  </a:cubicBezTo>
                  <a:cubicBezTo>
                    <a:pt x="412" y="1214"/>
                    <a:pt x="742" y="637"/>
                    <a:pt x="1058" y="102"/>
                  </a:cubicBezTo>
                  <a:cubicBezTo>
                    <a:pt x="1071" y="74"/>
                    <a:pt x="1071" y="33"/>
                    <a:pt x="1030" y="6"/>
                  </a:cubicBezTo>
                  <a:cubicBezTo>
                    <a:pt x="1023" y="2"/>
                    <a:pt x="1014" y="0"/>
                    <a:pt x="1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7419567" y="2208084"/>
              <a:ext cx="367812" cy="820088"/>
            </a:xfrm>
            <a:custGeom>
              <a:rect b="b" l="l" r="r" t="t"/>
              <a:pathLst>
                <a:path extrusionOk="0" h="16671" w="7477">
                  <a:moveTo>
                    <a:pt x="6323" y="0"/>
                  </a:moveTo>
                  <a:cubicBezTo>
                    <a:pt x="6104" y="28"/>
                    <a:pt x="5884" y="69"/>
                    <a:pt x="5678" y="179"/>
                  </a:cubicBezTo>
                  <a:cubicBezTo>
                    <a:pt x="5513" y="247"/>
                    <a:pt x="5348" y="371"/>
                    <a:pt x="5225" y="522"/>
                  </a:cubicBezTo>
                  <a:cubicBezTo>
                    <a:pt x="5911" y="2829"/>
                    <a:pt x="6625" y="8734"/>
                    <a:pt x="4799" y="11618"/>
                  </a:cubicBezTo>
                  <a:cubicBezTo>
                    <a:pt x="3135" y="14261"/>
                    <a:pt x="1885" y="14500"/>
                    <a:pt x="1487" y="14500"/>
                  </a:cubicBezTo>
                  <a:cubicBezTo>
                    <a:pt x="1398" y="14500"/>
                    <a:pt x="1352" y="14488"/>
                    <a:pt x="1352" y="14488"/>
                  </a:cubicBezTo>
                  <a:cubicBezTo>
                    <a:pt x="1352" y="14488"/>
                    <a:pt x="0" y="16671"/>
                    <a:pt x="1046" y="16671"/>
                  </a:cubicBezTo>
                  <a:cubicBezTo>
                    <a:pt x="1247" y="16671"/>
                    <a:pt x="1537" y="16590"/>
                    <a:pt x="1943" y="16397"/>
                  </a:cubicBezTo>
                  <a:cubicBezTo>
                    <a:pt x="4456" y="15202"/>
                    <a:pt x="7065" y="12030"/>
                    <a:pt x="7298" y="7828"/>
                  </a:cubicBezTo>
                  <a:cubicBezTo>
                    <a:pt x="7477" y="4628"/>
                    <a:pt x="6708" y="1360"/>
                    <a:pt x="6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7804892" y="2169369"/>
              <a:ext cx="265541" cy="279217"/>
            </a:xfrm>
            <a:custGeom>
              <a:rect b="b" l="l" r="r" t="t"/>
              <a:pathLst>
                <a:path extrusionOk="0" h="5676" w="5398">
                  <a:moveTo>
                    <a:pt x="2123" y="1"/>
                  </a:moveTo>
                  <a:cubicBezTo>
                    <a:pt x="2029" y="1"/>
                    <a:pt x="1979" y="4"/>
                    <a:pt x="1979" y="4"/>
                  </a:cubicBezTo>
                  <a:lnTo>
                    <a:pt x="743" y="183"/>
                  </a:lnTo>
                  <a:cubicBezTo>
                    <a:pt x="509" y="224"/>
                    <a:pt x="276" y="293"/>
                    <a:pt x="1" y="375"/>
                  </a:cubicBezTo>
                  <a:lnTo>
                    <a:pt x="2761" y="5676"/>
                  </a:lnTo>
                  <a:lnTo>
                    <a:pt x="5398" y="883"/>
                  </a:lnTo>
                  <a:cubicBezTo>
                    <a:pt x="3847" y="74"/>
                    <a:pt x="2545" y="1"/>
                    <a:pt x="2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7801547" y="2166073"/>
              <a:ext cx="272280" cy="285218"/>
            </a:xfrm>
            <a:custGeom>
              <a:rect b="b" l="l" r="r" t="t"/>
              <a:pathLst>
                <a:path extrusionOk="0" h="5798" w="5535">
                  <a:moveTo>
                    <a:pt x="2209" y="133"/>
                  </a:moveTo>
                  <a:cubicBezTo>
                    <a:pt x="2647" y="133"/>
                    <a:pt x="3909" y="221"/>
                    <a:pt x="5384" y="964"/>
                  </a:cubicBezTo>
                  <a:lnTo>
                    <a:pt x="2829" y="5606"/>
                  </a:lnTo>
                  <a:lnTo>
                    <a:pt x="165" y="483"/>
                  </a:lnTo>
                  <a:cubicBezTo>
                    <a:pt x="385" y="415"/>
                    <a:pt x="605" y="360"/>
                    <a:pt x="811" y="305"/>
                  </a:cubicBezTo>
                  <a:lnTo>
                    <a:pt x="2047" y="140"/>
                  </a:lnTo>
                  <a:cubicBezTo>
                    <a:pt x="2056" y="137"/>
                    <a:pt x="2113" y="133"/>
                    <a:pt x="2209" y="133"/>
                  </a:cubicBezTo>
                  <a:close/>
                  <a:moveTo>
                    <a:pt x="2160" y="0"/>
                  </a:moveTo>
                  <a:cubicBezTo>
                    <a:pt x="2079" y="0"/>
                    <a:pt x="2035" y="3"/>
                    <a:pt x="2033" y="3"/>
                  </a:cubicBezTo>
                  <a:lnTo>
                    <a:pt x="783" y="181"/>
                  </a:lnTo>
                  <a:cubicBezTo>
                    <a:pt x="550" y="236"/>
                    <a:pt x="302" y="305"/>
                    <a:pt x="55" y="387"/>
                  </a:cubicBezTo>
                  <a:cubicBezTo>
                    <a:pt x="42" y="387"/>
                    <a:pt x="28" y="401"/>
                    <a:pt x="14" y="428"/>
                  </a:cubicBezTo>
                  <a:cubicBezTo>
                    <a:pt x="0" y="442"/>
                    <a:pt x="14" y="456"/>
                    <a:pt x="14" y="483"/>
                  </a:cubicBezTo>
                  <a:lnTo>
                    <a:pt x="2761" y="5770"/>
                  </a:lnTo>
                  <a:cubicBezTo>
                    <a:pt x="2774" y="5784"/>
                    <a:pt x="2802" y="5798"/>
                    <a:pt x="2816" y="5798"/>
                  </a:cubicBezTo>
                  <a:lnTo>
                    <a:pt x="2829" y="5798"/>
                  </a:lnTo>
                  <a:cubicBezTo>
                    <a:pt x="2843" y="5798"/>
                    <a:pt x="2870" y="5798"/>
                    <a:pt x="2884" y="5770"/>
                  </a:cubicBezTo>
                  <a:lnTo>
                    <a:pt x="5521" y="978"/>
                  </a:lnTo>
                  <a:cubicBezTo>
                    <a:pt x="5535" y="964"/>
                    <a:pt x="5535" y="936"/>
                    <a:pt x="5535" y="923"/>
                  </a:cubicBezTo>
                  <a:cubicBezTo>
                    <a:pt x="5521" y="909"/>
                    <a:pt x="5507" y="895"/>
                    <a:pt x="5493" y="882"/>
                  </a:cubicBezTo>
                  <a:cubicBezTo>
                    <a:pt x="3922" y="67"/>
                    <a:pt x="2571" y="0"/>
                    <a:pt x="2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7755601" y="1814888"/>
              <a:ext cx="310110" cy="381734"/>
            </a:xfrm>
            <a:custGeom>
              <a:rect b="b" l="l" r="r" t="t"/>
              <a:pathLst>
                <a:path extrusionOk="0" h="7760" w="6304">
                  <a:moveTo>
                    <a:pt x="1635" y="1"/>
                  </a:moveTo>
                  <a:cubicBezTo>
                    <a:pt x="742" y="1"/>
                    <a:pt x="0" y="825"/>
                    <a:pt x="0" y="1854"/>
                  </a:cubicBezTo>
                  <a:lnTo>
                    <a:pt x="0" y="3942"/>
                  </a:lnTo>
                  <a:cubicBezTo>
                    <a:pt x="0" y="4958"/>
                    <a:pt x="742" y="5796"/>
                    <a:pt x="1635" y="5796"/>
                  </a:cubicBezTo>
                  <a:lnTo>
                    <a:pt x="2417" y="5796"/>
                  </a:lnTo>
                  <a:lnTo>
                    <a:pt x="2417" y="6922"/>
                  </a:lnTo>
                  <a:cubicBezTo>
                    <a:pt x="2417" y="7375"/>
                    <a:pt x="2788" y="7760"/>
                    <a:pt x="3255" y="7760"/>
                  </a:cubicBezTo>
                  <a:lnTo>
                    <a:pt x="3791" y="7760"/>
                  </a:lnTo>
                  <a:cubicBezTo>
                    <a:pt x="4244" y="7760"/>
                    <a:pt x="4628" y="7375"/>
                    <a:pt x="4628" y="6922"/>
                  </a:cubicBezTo>
                  <a:lnTo>
                    <a:pt x="4628" y="5645"/>
                  </a:lnTo>
                  <a:lnTo>
                    <a:pt x="4628" y="5576"/>
                  </a:lnTo>
                  <a:lnTo>
                    <a:pt x="4628" y="4299"/>
                  </a:lnTo>
                  <a:cubicBezTo>
                    <a:pt x="4628" y="4271"/>
                    <a:pt x="4615" y="4258"/>
                    <a:pt x="4615" y="4230"/>
                  </a:cubicBezTo>
                  <a:lnTo>
                    <a:pt x="4615" y="4230"/>
                  </a:lnTo>
                  <a:cubicBezTo>
                    <a:pt x="4793" y="4354"/>
                    <a:pt x="4999" y="4423"/>
                    <a:pt x="5233" y="4423"/>
                  </a:cubicBezTo>
                  <a:cubicBezTo>
                    <a:pt x="5823" y="4423"/>
                    <a:pt x="6304" y="3942"/>
                    <a:pt x="6304" y="3351"/>
                  </a:cubicBezTo>
                  <a:cubicBezTo>
                    <a:pt x="6304" y="2775"/>
                    <a:pt x="5823" y="2294"/>
                    <a:pt x="5233" y="2294"/>
                  </a:cubicBezTo>
                  <a:cubicBezTo>
                    <a:pt x="4999" y="2294"/>
                    <a:pt x="4780" y="2363"/>
                    <a:pt x="4615" y="2486"/>
                  </a:cubicBezTo>
                  <a:lnTo>
                    <a:pt x="4615" y="1854"/>
                  </a:lnTo>
                  <a:cubicBezTo>
                    <a:pt x="4615" y="825"/>
                    <a:pt x="3873" y="1"/>
                    <a:pt x="2981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7752896" y="1811494"/>
              <a:ext cx="316209" cy="387834"/>
            </a:xfrm>
            <a:custGeom>
              <a:rect b="b" l="l" r="r" t="t"/>
              <a:pathLst>
                <a:path extrusionOk="0" h="7884" w="6428">
                  <a:moveTo>
                    <a:pt x="3036" y="124"/>
                  </a:moveTo>
                  <a:cubicBezTo>
                    <a:pt x="3901" y="124"/>
                    <a:pt x="4601" y="935"/>
                    <a:pt x="4601" y="1923"/>
                  </a:cubicBezTo>
                  <a:lnTo>
                    <a:pt x="4601" y="2555"/>
                  </a:lnTo>
                  <a:cubicBezTo>
                    <a:pt x="4601" y="2583"/>
                    <a:pt x="4615" y="2610"/>
                    <a:pt x="4629" y="2624"/>
                  </a:cubicBezTo>
                  <a:cubicBezTo>
                    <a:pt x="4656" y="2624"/>
                    <a:pt x="4683" y="2624"/>
                    <a:pt x="4697" y="2610"/>
                  </a:cubicBezTo>
                  <a:cubicBezTo>
                    <a:pt x="4876" y="2487"/>
                    <a:pt x="5082" y="2432"/>
                    <a:pt x="5288" y="2432"/>
                  </a:cubicBezTo>
                  <a:cubicBezTo>
                    <a:pt x="5851" y="2432"/>
                    <a:pt x="6290" y="2871"/>
                    <a:pt x="6290" y="3420"/>
                  </a:cubicBezTo>
                  <a:cubicBezTo>
                    <a:pt x="6290" y="3970"/>
                    <a:pt x="5851" y="4423"/>
                    <a:pt x="5288" y="4423"/>
                  </a:cubicBezTo>
                  <a:cubicBezTo>
                    <a:pt x="5082" y="4423"/>
                    <a:pt x="4876" y="4368"/>
                    <a:pt x="4711" y="4244"/>
                  </a:cubicBezTo>
                  <a:cubicBezTo>
                    <a:pt x="4704" y="4237"/>
                    <a:pt x="4694" y="4234"/>
                    <a:pt x="4682" y="4234"/>
                  </a:cubicBezTo>
                  <a:cubicBezTo>
                    <a:pt x="4670" y="4234"/>
                    <a:pt x="4656" y="4237"/>
                    <a:pt x="4642" y="4244"/>
                  </a:cubicBezTo>
                  <a:cubicBezTo>
                    <a:pt x="4615" y="4258"/>
                    <a:pt x="4601" y="4272"/>
                    <a:pt x="4615" y="4299"/>
                  </a:cubicBezTo>
                  <a:cubicBezTo>
                    <a:pt x="4615" y="4327"/>
                    <a:pt x="4615" y="4354"/>
                    <a:pt x="4615" y="4368"/>
                  </a:cubicBezTo>
                  <a:lnTo>
                    <a:pt x="4615" y="6991"/>
                  </a:lnTo>
                  <a:cubicBezTo>
                    <a:pt x="4615" y="7417"/>
                    <a:pt x="4271" y="7760"/>
                    <a:pt x="3846" y="7760"/>
                  </a:cubicBezTo>
                  <a:lnTo>
                    <a:pt x="3310" y="7760"/>
                  </a:lnTo>
                  <a:cubicBezTo>
                    <a:pt x="2884" y="7760"/>
                    <a:pt x="2527" y="7417"/>
                    <a:pt x="2527" y="6991"/>
                  </a:cubicBezTo>
                  <a:lnTo>
                    <a:pt x="2527" y="5865"/>
                  </a:lnTo>
                  <a:cubicBezTo>
                    <a:pt x="2527" y="5824"/>
                    <a:pt x="2500" y="5796"/>
                    <a:pt x="2472" y="5796"/>
                  </a:cubicBezTo>
                  <a:lnTo>
                    <a:pt x="1690" y="5796"/>
                  </a:lnTo>
                  <a:cubicBezTo>
                    <a:pt x="825" y="5796"/>
                    <a:pt x="124" y="5000"/>
                    <a:pt x="124" y="4011"/>
                  </a:cubicBezTo>
                  <a:lnTo>
                    <a:pt x="124" y="1923"/>
                  </a:lnTo>
                  <a:cubicBezTo>
                    <a:pt x="124" y="935"/>
                    <a:pt x="825" y="124"/>
                    <a:pt x="1690" y="124"/>
                  </a:cubicBezTo>
                  <a:close/>
                  <a:moveTo>
                    <a:pt x="1690" y="1"/>
                  </a:moveTo>
                  <a:cubicBezTo>
                    <a:pt x="756" y="1"/>
                    <a:pt x="1" y="866"/>
                    <a:pt x="1" y="1923"/>
                  </a:cubicBezTo>
                  <a:lnTo>
                    <a:pt x="1" y="4011"/>
                  </a:lnTo>
                  <a:cubicBezTo>
                    <a:pt x="1" y="5068"/>
                    <a:pt x="756" y="5920"/>
                    <a:pt x="1690" y="5920"/>
                  </a:cubicBezTo>
                  <a:lnTo>
                    <a:pt x="2404" y="5920"/>
                  </a:lnTo>
                  <a:lnTo>
                    <a:pt x="2404" y="6991"/>
                  </a:lnTo>
                  <a:cubicBezTo>
                    <a:pt x="2404" y="7485"/>
                    <a:pt x="2802" y="7884"/>
                    <a:pt x="3310" y="7884"/>
                  </a:cubicBezTo>
                  <a:lnTo>
                    <a:pt x="3846" y="7884"/>
                  </a:lnTo>
                  <a:cubicBezTo>
                    <a:pt x="4340" y="7884"/>
                    <a:pt x="4738" y="7485"/>
                    <a:pt x="4738" y="6991"/>
                  </a:cubicBezTo>
                  <a:lnTo>
                    <a:pt x="4738" y="4409"/>
                  </a:lnTo>
                  <a:cubicBezTo>
                    <a:pt x="4903" y="4505"/>
                    <a:pt x="5095" y="4546"/>
                    <a:pt x="5288" y="4546"/>
                  </a:cubicBezTo>
                  <a:cubicBezTo>
                    <a:pt x="5919" y="4546"/>
                    <a:pt x="6428" y="4052"/>
                    <a:pt x="6428" y="3420"/>
                  </a:cubicBezTo>
                  <a:cubicBezTo>
                    <a:pt x="6428" y="2802"/>
                    <a:pt x="5919" y="2294"/>
                    <a:pt x="5288" y="2294"/>
                  </a:cubicBezTo>
                  <a:cubicBezTo>
                    <a:pt x="5095" y="2294"/>
                    <a:pt x="4903" y="2349"/>
                    <a:pt x="4725" y="2445"/>
                  </a:cubicBezTo>
                  <a:lnTo>
                    <a:pt x="4725" y="1923"/>
                  </a:lnTo>
                  <a:cubicBezTo>
                    <a:pt x="4725" y="866"/>
                    <a:pt x="3969" y="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7980559" y="1951692"/>
              <a:ext cx="41273" cy="38223"/>
            </a:xfrm>
            <a:custGeom>
              <a:rect b="b" l="l" r="r" t="t"/>
              <a:pathLst>
                <a:path extrusionOk="0" h="777" w="839">
                  <a:moveTo>
                    <a:pt x="663" y="0"/>
                  </a:moveTo>
                  <a:cubicBezTo>
                    <a:pt x="473" y="0"/>
                    <a:pt x="323" y="56"/>
                    <a:pt x="220" y="158"/>
                  </a:cubicBezTo>
                  <a:cubicBezTo>
                    <a:pt x="1" y="378"/>
                    <a:pt x="14" y="708"/>
                    <a:pt x="14" y="721"/>
                  </a:cubicBezTo>
                  <a:cubicBezTo>
                    <a:pt x="14" y="749"/>
                    <a:pt x="42" y="776"/>
                    <a:pt x="83" y="776"/>
                  </a:cubicBezTo>
                  <a:cubicBezTo>
                    <a:pt x="124" y="776"/>
                    <a:pt x="152" y="749"/>
                    <a:pt x="138" y="708"/>
                  </a:cubicBezTo>
                  <a:cubicBezTo>
                    <a:pt x="138" y="708"/>
                    <a:pt x="124" y="419"/>
                    <a:pt x="303" y="255"/>
                  </a:cubicBezTo>
                  <a:cubicBezTo>
                    <a:pt x="399" y="170"/>
                    <a:pt x="526" y="128"/>
                    <a:pt x="695" y="128"/>
                  </a:cubicBezTo>
                  <a:cubicBezTo>
                    <a:pt x="719" y="128"/>
                    <a:pt x="744" y="129"/>
                    <a:pt x="770" y="131"/>
                  </a:cubicBezTo>
                  <a:cubicBezTo>
                    <a:pt x="774" y="133"/>
                    <a:pt x="780" y="134"/>
                    <a:pt x="785" y="134"/>
                  </a:cubicBezTo>
                  <a:cubicBezTo>
                    <a:pt x="810" y="134"/>
                    <a:pt x="838" y="110"/>
                    <a:pt x="838" y="76"/>
                  </a:cubicBezTo>
                  <a:cubicBezTo>
                    <a:pt x="838" y="49"/>
                    <a:pt x="811" y="7"/>
                    <a:pt x="783" y="7"/>
                  </a:cubicBezTo>
                  <a:cubicBezTo>
                    <a:pt x="741" y="3"/>
                    <a:pt x="701" y="0"/>
                    <a:pt x="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8008254" y="1693284"/>
              <a:ext cx="53423" cy="53423"/>
            </a:xfrm>
            <a:custGeom>
              <a:rect b="b" l="l" r="r" t="t"/>
              <a:pathLst>
                <a:path extrusionOk="0" h="1086" w="1086">
                  <a:moveTo>
                    <a:pt x="550" y="1"/>
                  </a:moveTo>
                  <a:cubicBezTo>
                    <a:pt x="248" y="1"/>
                    <a:pt x="1" y="248"/>
                    <a:pt x="1" y="550"/>
                  </a:cubicBezTo>
                  <a:cubicBezTo>
                    <a:pt x="1" y="838"/>
                    <a:pt x="248" y="1086"/>
                    <a:pt x="550" y="1086"/>
                  </a:cubicBezTo>
                  <a:cubicBezTo>
                    <a:pt x="838" y="1086"/>
                    <a:pt x="1085" y="838"/>
                    <a:pt x="1085" y="550"/>
                  </a:cubicBezTo>
                  <a:cubicBezTo>
                    <a:pt x="1085" y="248"/>
                    <a:pt x="838" y="1"/>
                    <a:pt x="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8059611" y="1232203"/>
              <a:ext cx="776258" cy="534083"/>
            </a:xfrm>
            <a:custGeom>
              <a:rect b="b" l="l" r="r" t="t"/>
              <a:pathLst>
                <a:path extrusionOk="0" h="10857" w="15780">
                  <a:moveTo>
                    <a:pt x="10476" y="129"/>
                  </a:moveTo>
                  <a:cubicBezTo>
                    <a:pt x="10910" y="129"/>
                    <a:pt x="11351" y="198"/>
                    <a:pt x="11783" y="337"/>
                  </a:cubicBezTo>
                  <a:cubicBezTo>
                    <a:pt x="13307" y="818"/>
                    <a:pt x="14598" y="1930"/>
                    <a:pt x="15161" y="3249"/>
                  </a:cubicBezTo>
                  <a:cubicBezTo>
                    <a:pt x="15642" y="4375"/>
                    <a:pt x="15587" y="5611"/>
                    <a:pt x="14983" y="6819"/>
                  </a:cubicBezTo>
                  <a:cubicBezTo>
                    <a:pt x="14063" y="8701"/>
                    <a:pt x="12250" y="9607"/>
                    <a:pt x="10877" y="9827"/>
                  </a:cubicBezTo>
                  <a:cubicBezTo>
                    <a:pt x="10613" y="9870"/>
                    <a:pt x="10356" y="9891"/>
                    <a:pt x="10109" y="9891"/>
                  </a:cubicBezTo>
                  <a:cubicBezTo>
                    <a:pt x="9252" y="9891"/>
                    <a:pt x="8520" y="9637"/>
                    <a:pt x="8061" y="9168"/>
                  </a:cubicBezTo>
                  <a:cubicBezTo>
                    <a:pt x="7858" y="8964"/>
                    <a:pt x="7025" y="8184"/>
                    <a:pt x="6138" y="8184"/>
                  </a:cubicBezTo>
                  <a:cubicBezTo>
                    <a:pt x="5830" y="8184"/>
                    <a:pt x="5516" y="8278"/>
                    <a:pt x="5219" y="8522"/>
                  </a:cubicBezTo>
                  <a:cubicBezTo>
                    <a:pt x="4903" y="8783"/>
                    <a:pt x="4738" y="9085"/>
                    <a:pt x="4409" y="9854"/>
                  </a:cubicBezTo>
                  <a:cubicBezTo>
                    <a:pt x="4257" y="10225"/>
                    <a:pt x="3777" y="10555"/>
                    <a:pt x="3227" y="10678"/>
                  </a:cubicBezTo>
                  <a:cubicBezTo>
                    <a:pt x="3097" y="10705"/>
                    <a:pt x="2932" y="10728"/>
                    <a:pt x="2743" y="10728"/>
                  </a:cubicBezTo>
                  <a:cubicBezTo>
                    <a:pt x="2254" y="10728"/>
                    <a:pt x="1601" y="10578"/>
                    <a:pt x="948" y="9964"/>
                  </a:cubicBezTo>
                  <a:cubicBezTo>
                    <a:pt x="234" y="9319"/>
                    <a:pt x="138" y="8481"/>
                    <a:pt x="165" y="7904"/>
                  </a:cubicBezTo>
                  <a:cubicBezTo>
                    <a:pt x="234" y="6847"/>
                    <a:pt x="810" y="5762"/>
                    <a:pt x="1607" y="5199"/>
                  </a:cubicBezTo>
                  <a:cubicBezTo>
                    <a:pt x="2280" y="4704"/>
                    <a:pt x="2815" y="4540"/>
                    <a:pt x="3365" y="4540"/>
                  </a:cubicBezTo>
                  <a:cubicBezTo>
                    <a:pt x="3845" y="4540"/>
                    <a:pt x="4326" y="4663"/>
                    <a:pt x="4903" y="4814"/>
                  </a:cubicBezTo>
                  <a:lnTo>
                    <a:pt x="5095" y="4856"/>
                  </a:lnTo>
                  <a:cubicBezTo>
                    <a:pt x="5333" y="4919"/>
                    <a:pt x="5542" y="4951"/>
                    <a:pt x="5724" y="4951"/>
                  </a:cubicBezTo>
                  <a:cubicBezTo>
                    <a:pt x="5973" y="4951"/>
                    <a:pt x="6173" y="4892"/>
                    <a:pt x="6331" y="4773"/>
                  </a:cubicBezTo>
                  <a:cubicBezTo>
                    <a:pt x="6702" y="4498"/>
                    <a:pt x="6812" y="3935"/>
                    <a:pt x="6853" y="3056"/>
                  </a:cubicBezTo>
                  <a:cubicBezTo>
                    <a:pt x="6894" y="2205"/>
                    <a:pt x="7389" y="1395"/>
                    <a:pt x="8213" y="832"/>
                  </a:cubicBezTo>
                  <a:cubicBezTo>
                    <a:pt x="8882" y="367"/>
                    <a:pt x="9668" y="129"/>
                    <a:pt x="10476" y="129"/>
                  </a:cubicBezTo>
                  <a:close/>
                  <a:moveTo>
                    <a:pt x="10482" y="0"/>
                  </a:moveTo>
                  <a:cubicBezTo>
                    <a:pt x="9646" y="0"/>
                    <a:pt x="8834" y="247"/>
                    <a:pt x="8144" y="722"/>
                  </a:cubicBezTo>
                  <a:cubicBezTo>
                    <a:pt x="7292" y="1312"/>
                    <a:pt x="6771" y="2164"/>
                    <a:pt x="6729" y="3056"/>
                  </a:cubicBezTo>
                  <a:cubicBezTo>
                    <a:pt x="6674" y="3894"/>
                    <a:pt x="6592" y="4430"/>
                    <a:pt x="6249" y="4677"/>
                  </a:cubicBezTo>
                  <a:cubicBezTo>
                    <a:pt x="6116" y="4771"/>
                    <a:pt x="5939" y="4820"/>
                    <a:pt x="5718" y="4820"/>
                  </a:cubicBezTo>
                  <a:cubicBezTo>
                    <a:pt x="5550" y="4820"/>
                    <a:pt x="5356" y="4791"/>
                    <a:pt x="5136" y="4732"/>
                  </a:cubicBezTo>
                  <a:lnTo>
                    <a:pt x="4944" y="4691"/>
                  </a:lnTo>
                  <a:cubicBezTo>
                    <a:pt x="4336" y="4532"/>
                    <a:pt x="3841" y="4403"/>
                    <a:pt x="3355" y="4403"/>
                  </a:cubicBezTo>
                  <a:cubicBezTo>
                    <a:pt x="2789" y="4403"/>
                    <a:pt x="2234" y="4579"/>
                    <a:pt x="1525" y="5089"/>
                  </a:cubicBezTo>
                  <a:cubicBezTo>
                    <a:pt x="701" y="5679"/>
                    <a:pt x="110" y="6806"/>
                    <a:pt x="41" y="7890"/>
                  </a:cubicBezTo>
                  <a:cubicBezTo>
                    <a:pt x="0" y="8508"/>
                    <a:pt x="110" y="9374"/>
                    <a:pt x="852" y="10060"/>
                  </a:cubicBezTo>
                  <a:cubicBezTo>
                    <a:pt x="1538" y="10692"/>
                    <a:pt x="2225" y="10857"/>
                    <a:pt x="2733" y="10857"/>
                  </a:cubicBezTo>
                  <a:cubicBezTo>
                    <a:pt x="2939" y="10857"/>
                    <a:pt x="3118" y="10829"/>
                    <a:pt x="3255" y="10802"/>
                  </a:cubicBezTo>
                  <a:cubicBezTo>
                    <a:pt x="3845" y="10665"/>
                    <a:pt x="4354" y="10321"/>
                    <a:pt x="4532" y="9909"/>
                  </a:cubicBezTo>
                  <a:cubicBezTo>
                    <a:pt x="4875" y="9099"/>
                    <a:pt x="5026" y="8852"/>
                    <a:pt x="5301" y="8618"/>
                  </a:cubicBezTo>
                  <a:cubicBezTo>
                    <a:pt x="5429" y="8510"/>
                    <a:pt x="5730" y="8313"/>
                    <a:pt x="6173" y="8313"/>
                  </a:cubicBezTo>
                  <a:cubicBezTo>
                    <a:pt x="6630" y="8313"/>
                    <a:pt x="7239" y="8524"/>
                    <a:pt x="7965" y="9264"/>
                  </a:cubicBezTo>
                  <a:cubicBezTo>
                    <a:pt x="8444" y="9753"/>
                    <a:pt x="9210" y="10020"/>
                    <a:pt x="10093" y="10020"/>
                  </a:cubicBezTo>
                  <a:cubicBezTo>
                    <a:pt x="10350" y="10020"/>
                    <a:pt x="10618" y="9997"/>
                    <a:pt x="10890" y="9950"/>
                  </a:cubicBezTo>
                  <a:cubicBezTo>
                    <a:pt x="12305" y="9731"/>
                    <a:pt x="14145" y="8797"/>
                    <a:pt x="15106" y="6874"/>
                  </a:cubicBezTo>
                  <a:cubicBezTo>
                    <a:pt x="15711" y="5625"/>
                    <a:pt x="15779" y="4361"/>
                    <a:pt x="15285" y="3194"/>
                  </a:cubicBezTo>
                  <a:cubicBezTo>
                    <a:pt x="14708" y="1848"/>
                    <a:pt x="13376" y="708"/>
                    <a:pt x="11824" y="214"/>
                  </a:cubicBezTo>
                  <a:cubicBezTo>
                    <a:pt x="11380" y="71"/>
                    <a:pt x="10928" y="0"/>
                    <a:pt x="10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7736023" y="1737951"/>
              <a:ext cx="326343" cy="209412"/>
            </a:xfrm>
            <a:custGeom>
              <a:rect b="b" l="l" r="r" t="t"/>
              <a:pathLst>
                <a:path extrusionOk="0" h="4257" w="6634">
                  <a:moveTo>
                    <a:pt x="3480" y="0"/>
                  </a:moveTo>
                  <a:cubicBezTo>
                    <a:pt x="2828" y="0"/>
                    <a:pt x="2145" y="202"/>
                    <a:pt x="1483" y="603"/>
                  </a:cubicBezTo>
                  <a:cubicBezTo>
                    <a:pt x="0" y="1482"/>
                    <a:pt x="41" y="2938"/>
                    <a:pt x="124" y="3144"/>
                  </a:cubicBezTo>
                  <a:cubicBezTo>
                    <a:pt x="179" y="3267"/>
                    <a:pt x="247" y="3364"/>
                    <a:pt x="398" y="3391"/>
                  </a:cubicBezTo>
                  <a:cubicBezTo>
                    <a:pt x="421" y="3393"/>
                    <a:pt x="446" y="3394"/>
                    <a:pt x="473" y="3394"/>
                  </a:cubicBezTo>
                  <a:cubicBezTo>
                    <a:pt x="616" y="3394"/>
                    <a:pt x="836" y="3364"/>
                    <a:pt x="1181" y="3295"/>
                  </a:cubicBezTo>
                  <a:cubicBezTo>
                    <a:pt x="2348" y="3048"/>
                    <a:pt x="3103" y="2032"/>
                    <a:pt x="3104" y="2031"/>
                  </a:cubicBezTo>
                  <a:lnTo>
                    <a:pt x="3104" y="2031"/>
                  </a:lnTo>
                  <a:cubicBezTo>
                    <a:pt x="3104" y="2032"/>
                    <a:pt x="2994" y="2211"/>
                    <a:pt x="3406" y="3061"/>
                  </a:cubicBezTo>
                  <a:cubicBezTo>
                    <a:pt x="3694" y="3693"/>
                    <a:pt x="4463" y="4091"/>
                    <a:pt x="4848" y="4256"/>
                  </a:cubicBezTo>
                  <a:cubicBezTo>
                    <a:pt x="4999" y="4146"/>
                    <a:pt x="5026" y="4119"/>
                    <a:pt x="5095" y="4064"/>
                  </a:cubicBezTo>
                  <a:cubicBezTo>
                    <a:pt x="5095" y="4064"/>
                    <a:pt x="5342" y="3858"/>
                    <a:pt x="5617" y="3858"/>
                  </a:cubicBezTo>
                  <a:cubicBezTo>
                    <a:pt x="5878" y="3858"/>
                    <a:pt x="6125" y="3954"/>
                    <a:pt x="6304" y="4091"/>
                  </a:cubicBezTo>
                  <a:cubicBezTo>
                    <a:pt x="6606" y="3515"/>
                    <a:pt x="6633" y="1922"/>
                    <a:pt x="5631" y="905"/>
                  </a:cubicBezTo>
                  <a:cubicBezTo>
                    <a:pt x="5026" y="301"/>
                    <a:pt x="4277" y="0"/>
                    <a:pt x="3480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7729923" y="1735000"/>
              <a:ext cx="335788" cy="215709"/>
            </a:xfrm>
            <a:custGeom>
              <a:rect b="b" l="l" r="r" t="t"/>
              <a:pathLst>
                <a:path extrusionOk="0" h="4385" w="6826">
                  <a:moveTo>
                    <a:pt x="3605" y="129"/>
                  </a:moveTo>
                  <a:cubicBezTo>
                    <a:pt x="4393" y="129"/>
                    <a:pt x="5130" y="424"/>
                    <a:pt x="5713" y="1007"/>
                  </a:cubicBezTo>
                  <a:cubicBezTo>
                    <a:pt x="6647" y="1968"/>
                    <a:pt x="6661" y="3451"/>
                    <a:pt x="6400" y="4055"/>
                  </a:cubicBezTo>
                  <a:cubicBezTo>
                    <a:pt x="6208" y="3932"/>
                    <a:pt x="5974" y="3849"/>
                    <a:pt x="5741" y="3849"/>
                  </a:cubicBezTo>
                  <a:cubicBezTo>
                    <a:pt x="5453" y="3849"/>
                    <a:pt x="5192" y="4069"/>
                    <a:pt x="5192" y="4083"/>
                  </a:cubicBezTo>
                  <a:cubicBezTo>
                    <a:pt x="5123" y="4124"/>
                    <a:pt x="5082" y="4151"/>
                    <a:pt x="4972" y="4248"/>
                  </a:cubicBezTo>
                  <a:cubicBezTo>
                    <a:pt x="4629" y="4096"/>
                    <a:pt x="3873" y="3712"/>
                    <a:pt x="3585" y="3094"/>
                  </a:cubicBezTo>
                  <a:cubicBezTo>
                    <a:pt x="3214" y="2311"/>
                    <a:pt x="3283" y="2119"/>
                    <a:pt x="3283" y="2119"/>
                  </a:cubicBezTo>
                  <a:cubicBezTo>
                    <a:pt x="3297" y="2091"/>
                    <a:pt x="3283" y="2050"/>
                    <a:pt x="3255" y="2037"/>
                  </a:cubicBezTo>
                  <a:cubicBezTo>
                    <a:pt x="3245" y="2026"/>
                    <a:pt x="3232" y="2022"/>
                    <a:pt x="3220" y="2022"/>
                  </a:cubicBezTo>
                  <a:cubicBezTo>
                    <a:pt x="3200" y="2022"/>
                    <a:pt x="3181" y="2033"/>
                    <a:pt x="3173" y="2050"/>
                  </a:cubicBezTo>
                  <a:cubicBezTo>
                    <a:pt x="3159" y="2050"/>
                    <a:pt x="2431" y="3053"/>
                    <a:pt x="1292" y="3286"/>
                  </a:cubicBezTo>
                  <a:cubicBezTo>
                    <a:pt x="969" y="3355"/>
                    <a:pt x="753" y="3386"/>
                    <a:pt x="611" y="3386"/>
                  </a:cubicBezTo>
                  <a:cubicBezTo>
                    <a:pt x="583" y="3386"/>
                    <a:pt x="558" y="3385"/>
                    <a:pt x="536" y="3382"/>
                  </a:cubicBezTo>
                  <a:cubicBezTo>
                    <a:pt x="413" y="3355"/>
                    <a:pt x="358" y="3286"/>
                    <a:pt x="303" y="3176"/>
                  </a:cubicBezTo>
                  <a:cubicBezTo>
                    <a:pt x="248" y="3039"/>
                    <a:pt x="152" y="1611"/>
                    <a:pt x="1635" y="718"/>
                  </a:cubicBezTo>
                  <a:cubicBezTo>
                    <a:pt x="2288" y="324"/>
                    <a:pt x="2963" y="129"/>
                    <a:pt x="3605" y="129"/>
                  </a:cubicBezTo>
                  <a:close/>
                  <a:moveTo>
                    <a:pt x="3613" y="1"/>
                  </a:moveTo>
                  <a:cubicBezTo>
                    <a:pt x="2949" y="1"/>
                    <a:pt x="2248" y="203"/>
                    <a:pt x="1566" y="608"/>
                  </a:cubicBezTo>
                  <a:cubicBezTo>
                    <a:pt x="1" y="1542"/>
                    <a:pt x="110" y="3053"/>
                    <a:pt x="193" y="3231"/>
                  </a:cubicBezTo>
                  <a:cubicBezTo>
                    <a:pt x="234" y="3341"/>
                    <a:pt x="316" y="3478"/>
                    <a:pt x="522" y="3520"/>
                  </a:cubicBezTo>
                  <a:cubicBezTo>
                    <a:pt x="547" y="3522"/>
                    <a:pt x="574" y="3523"/>
                    <a:pt x="604" y="3523"/>
                  </a:cubicBezTo>
                  <a:cubicBezTo>
                    <a:pt x="758" y="3523"/>
                    <a:pt x="985" y="3493"/>
                    <a:pt x="1319" y="3424"/>
                  </a:cubicBezTo>
                  <a:cubicBezTo>
                    <a:pt x="2239" y="3218"/>
                    <a:pt x="2898" y="2572"/>
                    <a:pt x="3159" y="2270"/>
                  </a:cubicBezTo>
                  <a:cubicBezTo>
                    <a:pt x="3173" y="2435"/>
                    <a:pt x="3255" y="2696"/>
                    <a:pt x="3461" y="3149"/>
                  </a:cubicBezTo>
                  <a:cubicBezTo>
                    <a:pt x="3791" y="3836"/>
                    <a:pt x="4615" y="4234"/>
                    <a:pt x="4958" y="4371"/>
                  </a:cubicBezTo>
                  <a:cubicBezTo>
                    <a:pt x="4958" y="4385"/>
                    <a:pt x="4972" y="4385"/>
                    <a:pt x="4972" y="4385"/>
                  </a:cubicBezTo>
                  <a:cubicBezTo>
                    <a:pt x="4986" y="4385"/>
                    <a:pt x="4999" y="4371"/>
                    <a:pt x="5013" y="4371"/>
                  </a:cubicBezTo>
                  <a:cubicBezTo>
                    <a:pt x="5150" y="4261"/>
                    <a:pt x="5192" y="4234"/>
                    <a:pt x="5260" y="4179"/>
                  </a:cubicBezTo>
                  <a:cubicBezTo>
                    <a:pt x="5260" y="4179"/>
                    <a:pt x="5494" y="3987"/>
                    <a:pt x="5741" y="3987"/>
                  </a:cubicBezTo>
                  <a:cubicBezTo>
                    <a:pt x="5755" y="3986"/>
                    <a:pt x="5769" y="3985"/>
                    <a:pt x="5783" y="3985"/>
                  </a:cubicBezTo>
                  <a:cubicBezTo>
                    <a:pt x="5992" y="3985"/>
                    <a:pt x="6219" y="4078"/>
                    <a:pt x="6386" y="4206"/>
                  </a:cubicBezTo>
                  <a:cubicBezTo>
                    <a:pt x="6414" y="4220"/>
                    <a:pt x="6428" y="4220"/>
                    <a:pt x="6441" y="4220"/>
                  </a:cubicBezTo>
                  <a:cubicBezTo>
                    <a:pt x="6469" y="4220"/>
                    <a:pt x="6483" y="4206"/>
                    <a:pt x="6483" y="4179"/>
                  </a:cubicBezTo>
                  <a:cubicBezTo>
                    <a:pt x="6798" y="3588"/>
                    <a:pt x="6826" y="1954"/>
                    <a:pt x="5796" y="924"/>
                  </a:cubicBezTo>
                  <a:cubicBezTo>
                    <a:pt x="5196" y="309"/>
                    <a:pt x="4433" y="1"/>
                    <a:pt x="3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7834654" y="2118898"/>
              <a:ext cx="185161" cy="91252"/>
            </a:xfrm>
            <a:custGeom>
              <a:rect b="b" l="l" r="r" t="t"/>
              <a:pathLst>
                <a:path extrusionOk="0" h="1855" w="3764">
                  <a:moveTo>
                    <a:pt x="728" y="0"/>
                  </a:moveTo>
                  <a:cubicBezTo>
                    <a:pt x="344" y="0"/>
                    <a:pt x="14" y="316"/>
                    <a:pt x="14" y="714"/>
                  </a:cubicBezTo>
                  <a:lnTo>
                    <a:pt x="14" y="1113"/>
                  </a:lnTo>
                  <a:cubicBezTo>
                    <a:pt x="0" y="1497"/>
                    <a:pt x="316" y="1827"/>
                    <a:pt x="714" y="1827"/>
                  </a:cubicBezTo>
                  <a:lnTo>
                    <a:pt x="3035" y="1854"/>
                  </a:lnTo>
                  <a:cubicBezTo>
                    <a:pt x="3420" y="1854"/>
                    <a:pt x="3749" y="1538"/>
                    <a:pt x="3749" y="1154"/>
                  </a:cubicBezTo>
                  <a:lnTo>
                    <a:pt x="3749" y="756"/>
                  </a:lnTo>
                  <a:cubicBezTo>
                    <a:pt x="3763" y="357"/>
                    <a:pt x="3447" y="42"/>
                    <a:pt x="3049" y="28"/>
                  </a:cubicBezTo>
                  <a:lnTo>
                    <a:pt x="7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7831948" y="2116192"/>
              <a:ext cx="190523" cy="97303"/>
            </a:xfrm>
            <a:custGeom>
              <a:rect b="b" l="l" r="r" t="t"/>
              <a:pathLst>
                <a:path extrusionOk="0" h="1978" w="3873">
                  <a:moveTo>
                    <a:pt x="783" y="124"/>
                  </a:moveTo>
                  <a:lnTo>
                    <a:pt x="3104" y="151"/>
                  </a:lnTo>
                  <a:cubicBezTo>
                    <a:pt x="3282" y="151"/>
                    <a:pt x="3447" y="220"/>
                    <a:pt x="3557" y="344"/>
                  </a:cubicBezTo>
                  <a:cubicBezTo>
                    <a:pt x="3681" y="467"/>
                    <a:pt x="3749" y="632"/>
                    <a:pt x="3749" y="811"/>
                  </a:cubicBezTo>
                  <a:lnTo>
                    <a:pt x="3736" y="1209"/>
                  </a:lnTo>
                  <a:cubicBezTo>
                    <a:pt x="3736" y="1374"/>
                    <a:pt x="3667" y="1538"/>
                    <a:pt x="3543" y="1662"/>
                  </a:cubicBezTo>
                  <a:cubicBezTo>
                    <a:pt x="3420" y="1786"/>
                    <a:pt x="3269" y="1841"/>
                    <a:pt x="3090" y="1841"/>
                  </a:cubicBezTo>
                  <a:lnTo>
                    <a:pt x="769" y="1813"/>
                  </a:lnTo>
                  <a:cubicBezTo>
                    <a:pt x="591" y="1813"/>
                    <a:pt x="440" y="1744"/>
                    <a:pt x="316" y="1621"/>
                  </a:cubicBezTo>
                  <a:cubicBezTo>
                    <a:pt x="193" y="1497"/>
                    <a:pt x="124" y="1332"/>
                    <a:pt x="124" y="1168"/>
                  </a:cubicBezTo>
                  <a:lnTo>
                    <a:pt x="138" y="769"/>
                  </a:lnTo>
                  <a:cubicBezTo>
                    <a:pt x="138" y="412"/>
                    <a:pt x="426" y="124"/>
                    <a:pt x="783" y="124"/>
                  </a:cubicBezTo>
                  <a:close/>
                  <a:moveTo>
                    <a:pt x="783" y="0"/>
                  </a:moveTo>
                  <a:cubicBezTo>
                    <a:pt x="357" y="0"/>
                    <a:pt x="14" y="344"/>
                    <a:pt x="0" y="769"/>
                  </a:cubicBezTo>
                  <a:lnTo>
                    <a:pt x="0" y="1168"/>
                  </a:lnTo>
                  <a:cubicBezTo>
                    <a:pt x="0" y="1374"/>
                    <a:pt x="83" y="1566"/>
                    <a:pt x="220" y="1717"/>
                  </a:cubicBezTo>
                  <a:cubicBezTo>
                    <a:pt x="371" y="1868"/>
                    <a:pt x="563" y="1950"/>
                    <a:pt x="769" y="1950"/>
                  </a:cubicBezTo>
                  <a:lnTo>
                    <a:pt x="3090" y="1978"/>
                  </a:lnTo>
                  <a:cubicBezTo>
                    <a:pt x="3296" y="1978"/>
                    <a:pt x="3488" y="1896"/>
                    <a:pt x="3639" y="1758"/>
                  </a:cubicBezTo>
                  <a:cubicBezTo>
                    <a:pt x="3791" y="1607"/>
                    <a:pt x="3873" y="1415"/>
                    <a:pt x="3873" y="1209"/>
                  </a:cubicBezTo>
                  <a:lnTo>
                    <a:pt x="3873" y="811"/>
                  </a:lnTo>
                  <a:cubicBezTo>
                    <a:pt x="3873" y="385"/>
                    <a:pt x="3530" y="28"/>
                    <a:pt x="3104" y="28"/>
                  </a:cubicBez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8001515" y="1999311"/>
              <a:ext cx="20956" cy="21694"/>
            </a:xfrm>
            <a:custGeom>
              <a:rect b="b" l="l" r="r" t="t"/>
              <a:pathLst>
                <a:path extrusionOk="0" h="441" w="426">
                  <a:moveTo>
                    <a:pt x="220" y="1"/>
                  </a:moveTo>
                  <a:cubicBezTo>
                    <a:pt x="96" y="1"/>
                    <a:pt x="0" y="97"/>
                    <a:pt x="0" y="220"/>
                  </a:cubicBezTo>
                  <a:cubicBezTo>
                    <a:pt x="0" y="344"/>
                    <a:pt x="96" y="440"/>
                    <a:pt x="220" y="440"/>
                  </a:cubicBezTo>
                  <a:cubicBezTo>
                    <a:pt x="330" y="440"/>
                    <a:pt x="426" y="344"/>
                    <a:pt x="426" y="220"/>
                  </a:cubicBezTo>
                  <a:cubicBezTo>
                    <a:pt x="426" y="97"/>
                    <a:pt x="330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7855561" y="1920947"/>
              <a:ext cx="35861" cy="34484"/>
            </a:xfrm>
            <a:custGeom>
              <a:rect b="b" l="l" r="r" t="t"/>
              <a:pathLst>
                <a:path extrusionOk="0" h="701" w="729">
                  <a:moveTo>
                    <a:pt x="358" y="1"/>
                  </a:moveTo>
                  <a:cubicBezTo>
                    <a:pt x="152" y="1"/>
                    <a:pt x="1" y="289"/>
                    <a:pt x="1" y="632"/>
                  </a:cubicBezTo>
                  <a:cubicBezTo>
                    <a:pt x="1" y="674"/>
                    <a:pt x="28" y="701"/>
                    <a:pt x="56" y="701"/>
                  </a:cubicBezTo>
                  <a:cubicBezTo>
                    <a:pt x="97" y="701"/>
                    <a:pt x="125" y="674"/>
                    <a:pt x="125" y="632"/>
                  </a:cubicBezTo>
                  <a:cubicBezTo>
                    <a:pt x="125" y="344"/>
                    <a:pt x="248" y="138"/>
                    <a:pt x="358" y="138"/>
                  </a:cubicBezTo>
                  <a:cubicBezTo>
                    <a:pt x="482" y="138"/>
                    <a:pt x="605" y="344"/>
                    <a:pt x="605" y="632"/>
                  </a:cubicBezTo>
                  <a:cubicBezTo>
                    <a:pt x="605" y="674"/>
                    <a:pt x="633" y="701"/>
                    <a:pt x="674" y="701"/>
                  </a:cubicBezTo>
                  <a:cubicBezTo>
                    <a:pt x="701" y="701"/>
                    <a:pt x="729" y="674"/>
                    <a:pt x="729" y="632"/>
                  </a:cubicBezTo>
                  <a:cubicBezTo>
                    <a:pt x="729" y="289"/>
                    <a:pt x="578" y="1"/>
                    <a:pt x="3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7761701" y="1920947"/>
              <a:ext cx="32467" cy="30450"/>
            </a:xfrm>
            <a:custGeom>
              <a:rect b="b" l="l" r="r" t="t"/>
              <a:pathLst>
                <a:path extrusionOk="0" h="619" w="660">
                  <a:moveTo>
                    <a:pt x="330" y="1"/>
                  </a:moveTo>
                  <a:cubicBezTo>
                    <a:pt x="151" y="1"/>
                    <a:pt x="0" y="248"/>
                    <a:pt x="0" y="550"/>
                  </a:cubicBezTo>
                  <a:cubicBezTo>
                    <a:pt x="0" y="591"/>
                    <a:pt x="28" y="619"/>
                    <a:pt x="69" y="619"/>
                  </a:cubicBezTo>
                  <a:cubicBezTo>
                    <a:pt x="110" y="619"/>
                    <a:pt x="137" y="591"/>
                    <a:pt x="137" y="550"/>
                  </a:cubicBezTo>
                  <a:cubicBezTo>
                    <a:pt x="137" y="303"/>
                    <a:pt x="234" y="138"/>
                    <a:pt x="330" y="138"/>
                  </a:cubicBezTo>
                  <a:cubicBezTo>
                    <a:pt x="426" y="138"/>
                    <a:pt x="522" y="303"/>
                    <a:pt x="522" y="550"/>
                  </a:cubicBezTo>
                  <a:cubicBezTo>
                    <a:pt x="522" y="591"/>
                    <a:pt x="549" y="619"/>
                    <a:pt x="591" y="619"/>
                  </a:cubicBezTo>
                  <a:cubicBezTo>
                    <a:pt x="618" y="619"/>
                    <a:pt x="659" y="591"/>
                    <a:pt x="659" y="550"/>
                  </a:cubicBezTo>
                  <a:cubicBezTo>
                    <a:pt x="659" y="248"/>
                    <a:pt x="508" y="1"/>
                    <a:pt x="3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7796825" y="1921341"/>
              <a:ext cx="33795" cy="61835"/>
            </a:xfrm>
            <a:custGeom>
              <a:rect b="b" l="l" r="r" t="t"/>
              <a:pathLst>
                <a:path extrusionOk="0" h="1257" w="687">
                  <a:moveTo>
                    <a:pt x="553" y="1"/>
                  </a:moveTo>
                  <a:cubicBezTo>
                    <a:pt x="529" y="1"/>
                    <a:pt x="505" y="14"/>
                    <a:pt x="495" y="34"/>
                  </a:cubicBezTo>
                  <a:lnTo>
                    <a:pt x="14" y="830"/>
                  </a:lnTo>
                  <a:cubicBezTo>
                    <a:pt x="0" y="858"/>
                    <a:pt x="14" y="899"/>
                    <a:pt x="41" y="913"/>
                  </a:cubicBezTo>
                  <a:lnTo>
                    <a:pt x="577" y="1242"/>
                  </a:lnTo>
                  <a:cubicBezTo>
                    <a:pt x="591" y="1256"/>
                    <a:pt x="604" y="1256"/>
                    <a:pt x="618" y="1256"/>
                  </a:cubicBezTo>
                  <a:cubicBezTo>
                    <a:pt x="632" y="1256"/>
                    <a:pt x="659" y="1242"/>
                    <a:pt x="673" y="1229"/>
                  </a:cubicBezTo>
                  <a:cubicBezTo>
                    <a:pt x="687" y="1201"/>
                    <a:pt x="673" y="1160"/>
                    <a:pt x="646" y="1132"/>
                  </a:cubicBezTo>
                  <a:lnTo>
                    <a:pt x="165" y="844"/>
                  </a:lnTo>
                  <a:lnTo>
                    <a:pt x="604" y="102"/>
                  </a:lnTo>
                  <a:cubicBezTo>
                    <a:pt x="618" y="61"/>
                    <a:pt x="604" y="20"/>
                    <a:pt x="577" y="6"/>
                  </a:cubicBezTo>
                  <a:cubicBezTo>
                    <a:pt x="570" y="3"/>
                    <a:pt x="561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7868400" y="1905156"/>
              <a:ext cx="33156" cy="16529"/>
            </a:xfrm>
            <a:custGeom>
              <a:rect b="b" l="l" r="r" t="t"/>
              <a:pathLst>
                <a:path extrusionOk="0" h="336" w="674">
                  <a:moveTo>
                    <a:pt x="74" y="1"/>
                  </a:moveTo>
                  <a:cubicBezTo>
                    <a:pt x="51" y="1"/>
                    <a:pt x="25" y="16"/>
                    <a:pt x="15" y="47"/>
                  </a:cubicBezTo>
                  <a:cubicBezTo>
                    <a:pt x="1" y="74"/>
                    <a:pt x="15" y="116"/>
                    <a:pt x="56" y="129"/>
                  </a:cubicBezTo>
                  <a:lnTo>
                    <a:pt x="578" y="335"/>
                  </a:lnTo>
                  <a:lnTo>
                    <a:pt x="605" y="335"/>
                  </a:lnTo>
                  <a:cubicBezTo>
                    <a:pt x="619" y="335"/>
                    <a:pt x="646" y="322"/>
                    <a:pt x="660" y="294"/>
                  </a:cubicBezTo>
                  <a:cubicBezTo>
                    <a:pt x="674" y="267"/>
                    <a:pt x="660" y="225"/>
                    <a:pt x="619" y="212"/>
                  </a:cubicBezTo>
                  <a:lnTo>
                    <a:pt x="97" y="6"/>
                  </a:lnTo>
                  <a:cubicBezTo>
                    <a:pt x="90" y="2"/>
                    <a:pt x="82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7760324" y="1909485"/>
              <a:ext cx="31139" cy="10183"/>
            </a:xfrm>
            <a:custGeom>
              <a:rect b="b" l="l" r="r" t="t"/>
              <a:pathLst>
                <a:path extrusionOk="0" h="207" w="633">
                  <a:moveTo>
                    <a:pt x="564" y="0"/>
                  </a:moveTo>
                  <a:lnTo>
                    <a:pt x="56" y="69"/>
                  </a:lnTo>
                  <a:cubicBezTo>
                    <a:pt x="28" y="83"/>
                    <a:pt x="1" y="110"/>
                    <a:pt x="1" y="151"/>
                  </a:cubicBezTo>
                  <a:cubicBezTo>
                    <a:pt x="14" y="179"/>
                    <a:pt x="42" y="206"/>
                    <a:pt x="69" y="206"/>
                  </a:cubicBezTo>
                  <a:lnTo>
                    <a:pt x="83" y="206"/>
                  </a:lnTo>
                  <a:lnTo>
                    <a:pt x="577" y="124"/>
                  </a:lnTo>
                  <a:cubicBezTo>
                    <a:pt x="619" y="124"/>
                    <a:pt x="632" y="96"/>
                    <a:pt x="632" y="55"/>
                  </a:cubicBezTo>
                  <a:cubicBezTo>
                    <a:pt x="632" y="14"/>
                    <a:pt x="591" y="0"/>
                    <a:pt x="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7795447" y="2013527"/>
              <a:ext cx="52095" cy="29761"/>
            </a:xfrm>
            <a:custGeom>
              <a:rect b="b" l="l" r="r" t="t"/>
              <a:pathLst>
                <a:path extrusionOk="0" h="605" w="1059">
                  <a:moveTo>
                    <a:pt x="69" y="0"/>
                  </a:moveTo>
                  <a:cubicBezTo>
                    <a:pt x="28" y="0"/>
                    <a:pt x="1" y="41"/>
                    <a:pt x="1" y="69"/>
                  </a:cubicBezTo>
                  <a:cubicBezTo>
                    <a:pt x="1" y="357"/>
                    <a:pt x="234" y="604"/>
                    <a:pt x="536" y="604"/>
                  </a:cubicBezTo>
                  <a:cubicBezTo>
                    <a:pt x="825" y="604"/>
                    <a:pt x="1058" y="357"/>
                    <a:pt x="1058" y="69"/>
                  </a:cubicBezTo>
                  <a:cubicBezTo>
                    <a:pt x="1058" y="41"/>
                    <a:pt x="1031" y="0"/>
                    <a:pt x="1003" y="0"/>
                  </a:cubicBezTo>
                  <a:cubicBezTo>
                    <a:pt x="962" y="0"/>
                    <a:pt x="935" y="41"/>
                    <a:pt x="935" y="69"/>
                  </a:cubicBezTo>
                  <a:cubicBezTo>
                    <a:pt x="935" y="288"/>
                    <a:pt x="756" y="467"/>
                    <a:pt x="536" y="467"/>
                  </a:cubicBezTo>
                  <a:cubicBezTo>
                    <a:pt x="303" y="467"/>
                    <a:pt x="124" y="288"/>
                    <a:pt x="124" y="69"/>
                  </a:cubicBezTo>
                  <a:cubicBezTo>
                    <a:pt x="124" y="41"/>
                    <a:pt x="97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p35"/>
          <p:cNvGrpSpPr/>
          <p:nvPr/>
        </p:nvGrpSpPr>
        <p:grpSpPr>
          <a:xfrm>
            <a:off x="5645798" y="1693432"/>
            <a:ext cx="1499141" cy="3153387"/>
            <a:chOff x="5226698" y="1693432"/>
            <a:chExt cx="1499141" cy="3153387"/>
          </a:xfrm>
        </p:grpSpPr>
        <p:sp>
          <p:nvSpPr>
            <p:cNvPr id="473" name="Google Shape;473;p35"/>
            <p:cNvSpPr/>
            <p:nvPr/>
          </p:nvSpPr>
          <p:spPr>
            <a:xfrm>
              <a:off x="5529379" y="1693432"/>
              <a:ext cx="639798" cy="637338"/>
            </a:xfrm>
            <a:custGeom>
              <a:rect b="b" l="l" r="r" t="t"/>
              <a:pathLst>
                <a:path extrusionOk="0" h="12956" w="13006">
                  <a:moveTo>
                    <a:pt x="7924" y="0"/>
                  </a:moveTo>
                  <a:cubicBezTo>
                    <a:pt x="7620" y="0"/>
                    <a:pt x="7304" y="123"/>
                    <a:pt x="6949" y="382"/>
                  </a:cubicBezTo>
                  <a:cubicBezTo>
                    <a:pt x="6882" y="432"/>
                    <a:pt x="6823" y="452"/>
                    <a:pt x="6767" y="452"/>
                  </a:cubicBezTo>
                  <a:cubicBezTo>
                    <a:pt x="6518" y="452"/>
                    <a:pt x="6319" y="57"/>
                    <a:pt x="5724" y="57"/>
                  </a:cubicBezTo>
                  <a:cubicBezTo>
                    <a:pt x="5594" y="57"/>
                    <a:pt x="5445" y="76"/>
                    <a:pt x="5274" y="121"/>
                  </a:cubicBezTo>
                  <a:cubicBezTo>
                    <a:pt x="4120" y="423"/>
                    <a:pt x="4367" y="1344"/>
                    <a:pt x="3859" y="1412"/>
                  </a:cubicBezTo>
                  <a:cubicBezTo>
                    <a:pt x="3351" y="1495"/>
                    <a:pt x="2280" y="1453"/>
                    <a:pt x="1895" y="2525"/>
                  </a:cubicBezTo>
                  <a:cubicBezTo>
                    <a:pt x="1552" y="3458"/>
                    <a:pt x="2129" y="3967"/>
                    <a:pt x="1071" y="4571"/>
                  </a:cubicBezTo>
                  <a:cubicBezTo>
                    <a:pt x="0" y="5161"/>
                    <a:pt x="247" y="6974"/>
                    <a:pt x="1071" y="7551"/>
                  </a:cubicBezTo>
                  <a:cubicBezTo>
                    <a:pt x="2088" y="8265"/>
                    <a:pt x="289" y="9034"/>
                    <a:pt x="247" y="10380"/>
                  </a:cubicBezTo>
                  <a:cubicBezTo>
                    <a:pt x="206" y="11739"/>
                    <a:pt x="893" y="12440"/>
                    <a:pt x="893" y="12440"/>
                  </a:cubicBezTo>
                  <a:cubicBezTo>
                    <a:pt x="893" y="12440"/>
                    <a:pt x="5095" y="12956"/>
                    <a:pt x="8336" y="12956"/>
                  </a:cubicBezTo>
                  <a:cubicBezTo>
                    <a:pt x="10085" y="12956"/>
                    <a:pt x="11554" y="12806"/>
                    <a:pt x="11934" y="12344"/>
                  </a:cubicBezTo>
                  <a:cubicBezTo>
                    <a:pt x="13005" y="11025"/>
                    <a:pt x="11563" y="10531"/>
                    <a:pt x="11934" y="10009"/>
                  </a:cubicBezTo>
                  <a:cubicBezTo>
                    <a:pt x="12305" y="9487"/>
                    <a:pt x="12511" y="8389"/>
                    <a:pt x="11975" y="7496"/>
                  </a:cubicBezTo>
                  <a:cubicBezTo>
                    <a:pt x="11440" y="6603"/>
                    <a:pt x="12346" y="6864"/>
                    <a:pt x="12346" y="5230"/>
                  </a:cubicBezTo>
                  <a:cubicBezTo>
                    <a:pt x="12346" y="3816"/>
                    <a:pt x="10973" y="3816"/>
                    <a:pt x="11192" y="3005"/>
                  </a:cubicBezTo>
                  <a:cubicBezTo>
                    <a:pt x="11344" y="2470"/>
                    <a:pt x="11371" y="1687"/>
                    <a:pt x="10808" y="1275"/>
                  </a:cubicBezTo>
                  <a:cubicBezTo>
                    <a:pt x="10135" y="794"/>
                    <a:pt x="9929" y="1316"/>
                    <a:pt x="8981" y="478"/>
                  </a:cubicBezTo>
                  <a:cubicBezTo>
                    <a:pt x="8619" y="168"/>
                    <a:pt x="8280" y="0"/>
                    <a:pt x="79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5977917" y="4128657"/>
              <a:ext cx="318226" cy="464180"/>
            </a:xfrm>
            <a:custGeom>
              <a:rect b="b" l="l" r="r" t="t"/>
              <a:pathLst>
                <a:path extrusionOk="0" h="9436" w="6469">
                  <a:moveTo>
                    <a:pt x="1" y="1"/>
                  </a:moveTo>
                  <a:lnTo>
                    <a:pt x="2624" y="9435"/>
                  </a:lnTo>
                  <a:lnTo>
                    <a:pt x="6469" y="9243"/>
                  </a:lnTo>
                  <a:lnTo>
                    <a:pt x="4409" y="1"/>
                  </a:ln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5"/>
            <p:cNvSpPr/>
            <p:nvPr/>
          </p:nvSpPr>
          <p:spPr>
            <a:xfrm>
              <a:off x="5974572" y="4125952"/>
              <a:ext cx="324966" cy="470231"/>
            </a:xfrm>
            <a:custGeom>
              <a:rect b="b" l="l" r="r" t="t"/>
              <a:pathLst>
                <a:path extrusionOk="0" h="9559" w="6606">
                  <a:moveTo>
                    <a:pt x="4422" y="124"/>
                  </a:moveTo>
                  <a:lnTo>
                    <a:pt x="6455" y="9243"/>
                  </a:lnTo>
                  <a:lnTo>
                    <a:pt x="2733" y="9422"/>
                  </a:lnTo>
                  <a:lnTo>
                    <a:pt x="151" y="124"/>
                  </a:lnTo>
                  <a:close/>
                  <a:moveTo>
                    <a:pt x="69" y="1"/>
                  </a:moveTo>
                  <a:cubicBezTo>
                    <a:pt x="55" y="1"/>
                    <a:pt x="28" y="1"/>
                    <a:pt x="14" y="15"/>
                  </a:cubicBezTo>
                  <a:cubicBezTo>
                    <a:pt x="0" y="42"/>
                    <a:pt x="0" y="56"/>
                    <a:pt x="14" y="70"/>
                  </a:cubicBezTo>
                  <a:lnTo>
                    <a:pt x="2623" y="9504"/>
                  </a:lnTo>
                  <a:cubicBezTo>
                    <a:pt x="2637" y="9531"/>
                    <a:pt x="2651" y="9559"/>
                    <a:pt x="2692" y="9559"/>
                  </a:cubicBezTo>
                  <a:lnTo>
                    <a:pt x="6537" y="9367"/>
                  </a:lnTo>
                  <a:cubicBezTo>
                    <a:pt x="6564" y="9367"/>
                    <a:pt x="6578" y="9353"/>
                    <a:pt x="6592" y="9339"/>
                  </a:cubicBezTo>
                  <a:cubicBezTo>
                    <a:pt x="6606" y="9325"/>
                    <a:pt x="6606" y="9312"/>
                    <a:pt x="6606" y="9284"/>
                  </a:cubicBezTo>
                  <a:lnTo>
                    <a:pt x="4532" y="42"/>
                  </a:lnTo>
                  <a:cubicBezTo>
                    <a:pt x="4532" y="15"/>
                    <a:pt x="4505" y="1"/>
                    <a:pt x="4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5"/>
            <p:cNvSpPr/>
            <p:nvPr/>
          </p:nvSpPr>
          <p:spPr>
            <a:xfrm>
              <a:off x="6027945" y="4548860"/>
              <a:ext cx="570879" cy="295253"/>
            </a:xfrm>
            <a:custGeom>
              <a:rect b="b" l="l" r="r" t="t"/>
              <a:pathLst>
                <a:path extrusionOk="0" h="6002" w="11605">
                  <a:moveTo>
                    <a:pt x="0" y="1"/>
                  </a:moveTo>
                  <a:lnTo>
                    <a:pt x="426" y="5920"/>
                  </a:lnTo>
                  <a:lnTo>
                    <a:pt x="11604" y="6002"/>
                  </a:lnTo>
                  <a:lnTo>
                    <a:pt x="6798" y="1635"/>
                  </a:lnTo>
                  <a:lnTo>
                    <a:pt x="6427" y="1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6465660" y="4687091"/>
              <a:ext cx="49389" cy="94204"/>
            </a:xfrm>
            <a:custGeom>
              <a:rect b="b" l="l" r="r" t="t"/>
              <a:pathLst>
                <a:path extrusionOk="0" h="1915" w="1004">
                  <a:moveTo>
                    <a:pt x="930" y="0"/>
                  </a:moveTo>
                  <a:cubicBezTo>
                    <a:pt x="901" y="0"/>
                    <a:pt x="876" y="13"/>
                    <a:pt x="866" y="33"/>
                  </a:cubicBezTo>
                  <a:lnTo>
                    <a:pt x="15" y="1819"/>
                  </a:lnTo>
                  <a:cubicBezTo>
                    <a:pt x="1" y="1860"/>
                    <a:pt x="15" y="1901"/>
                    <a:pt x="42" y="1915"/>
                  </a:cubicBezTo>
                  <a:lnTo>
                    <a:pt x="70" y="1915"/>
                  </a:lnTo>
                  <a:cubicBezTo>
                    <a:pt x="97" y="1915"/>
                    <a:pt x="125" y="1901"/>
                    <a:pt x="125" y="1874"/>
                  </a:cubicBezTo>
                  <a:lnTo>
                    <a:pt x="990" y="102"/>
                  </a:lnTo>
                  <a:cubicBezTo>
                    <a:pt x="1003" y="61"/>
                    <a:pt x="990" y="20"/>
                    <a:pt x="962" y="6"/>
                  </a:cubicBezTo>
                  <a:cubicBezTo>
                    <a:pt x="951" y="2"/>
                    <a:pt x="940" y="0"/>
                    <a:pt x="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5"/>
            <p:cNvSpPr/>
            <p:nvPr/>
          </p:nvSpPr>
          <p:spPr>
            <a:xfrm>
              <a:off x="6406924" y="4653295"/>
              <a:ext cx="49340" cy="94253"/>
            </a:xfrm>
            <a:custGeom>
              <a:rect b="b" l="l" r="r" t="t"/>
              <a:pathLst>
                <a:path extrusionOk="0" h="1916" w="1003">
                  <a:moveTo>
                    <a:pt x="929" y="1"/>
                  </a:moveTo>
                  <a:cubicBezTo>
                    <a:pt x="900" y="1"/>
                    <a:pt x="875" y="14"/>
                    <a:pt x="865" y="34"/>
                  </a:cubicBezTo>
                  <a:lnTo>
                    <a:pt x="14" y="1819"/>
                  </a:lnTo>
                  <a:cubicBezTo>
                    <a:pt x="0" y="1846"/>
                    <a:pt x="14" y="1888"/>
                    <a:pt x="41" y="1901"/>
                  </a:cubicBezTo>
                  <a:cubicBezTo>
                    <a:pt x="55" y="1901"/>
                    <a:pt x="55" y="1915"/>
                    <a:pt x="69" y="1915"/>
                  </a:cubicBezTo>
                  <a:cubicBezTo>
                    <a:pt x="96" y="1915"/>
                    <a:pt x="124" y="1901"/>
                    <a:pt x="124" y="1874"/>
                  </a:cubicBezTo>
                  <a:lnTo>
                    <a:pt x="989" y="89"/>
                  </a:lnTo>
                  <a:cubicBezTo>
                    <a:pt x="1003" y="61"/>
                    <a:pt x="989" y="20"/>
                    <a:pt x="961" y="6"/>
                  </a:cubicBezTo>
                  <a:cubicBezTo>
                    <a:pt x="950" y="3"/>
                    <a:pt x="939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6024551" y="4545465"/>
              <a:ext cx="577618" cy="301353"/>
            </a:xfrm>
            <a:custGeom>
              <a:rect b="b" l="l" r="r" t="t"/>
              <a:pathLst>
                <a:path extrusionOk="0" h="6126" w="11742">
                  <a:moveTo>
                    <a:pt x="138" y="125"/>
                  </a:moveTo>
                  <a:lnTo>
                    <a:pt x="6441" y="276"/>
                  </a:lnTo>
                  <a:lnTo>
                    <a:pt x="6798" y="1718"/>
                  </a:lnTo>
                  <a:cubicBezTo>
                    <a:pt x="6798" y="1731"/>
                    <a:pt x="6812" y="1745"/>
                    <a:pt x="6812" y="1759"/>
                  </a:cubicBezTo>
                  <a:lnTo>
                    <a:pt x="11509" y="6002"/>
                  </a:lnTo>
                  <a:lnTo>
                    <a:pt x="563" y="5920"/>
                  </a:lnTo>
                  <a:lnTo>
                    <a:pt x="138" y="125"/>
                  </a:lnTo>
                  <a:close/>
                  <a:moveTo>
                    <a:pt x="69" y="1"/>
                  </a:moveTo>
                  <a:cubicBezTo>
                    <a:pt x="55" y="1"/>
                    <a:pt x="28" y="1"/>
                    <a:pt x="14" y="15"/>
                  </a:cubicBezTo>
                  <a:cubicBezTo>
                    <a:pt x="0" y="28"/>
                    <a:pt x="0" y="56"/>
                    <a:pt x="0" y="70"/>
                  </a:cubicBezTo>
                  <a:lnTo>
                    <a:pt x="440" y="5989"/>
                  </a:lnTo>
                  <a:cubicBezTo>
                    <a:pt x="440" y="6030"/>
                    <a:pt x="467" y="6057"/>
                    <a:pt x="495" y="6057"/>
                  </a:cubicBezTo>
                  <a:lnTo>
                    <a:pt x="11673" y="6126"/>
                  </a:lnTo>
                  <a:cubicBezTo>
                    <a:pt x="11701" y="6126"/>
                    <a:pt x="11728" y="6112"/>
                    <a:pt x="11728" y="6085"/>
                  </a:cubicBezTo>
                  <a:cubicBezTo>
                    <a:pt x="11742" y="6071"/>
                    <a:pt x="11742" y="6030"/>
                    <a:pt x="11715" y="6016"/>
                  </a:cubicBezTo>
                  <a:lnTo>
                    <a:pt x="6922" y="1676"/>
                  </a:lnTo>
                  <a:lnTo>
                    <a:pt x="6551" y="193"/>
                  </a:lnTo>
                  <a:cubicBezTo>
                    <a:pt x="6551" y="166"/>
                    <a:pt x="6524" y="152"/>
                    <a:pt x="6496" y="152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6079942" y="4802742"/>
              <a:ext cx="463492" cy="14364"/>
            </a:xfrm>
            <a:custGeom>
              <a:rect b="b" l="l" r="r" t="t"/>
              <a:pathLst>
                <a:path extrusionOk="0" h="292" w="9422">
                  <a:moveTo>
                    <a:pt x="53" y="0"/>
                  </a:moveTo>
                  <a:cubicBezTo>
                    <a:pt x="21" y="0"/>
                    <a:pt x="0" y="34"/>
                    <a:pt x="0" y="58"/>
                  </a:cubicBezTo>
                  <a:cubicBezTo>
                    <a:pt x="0" y="99"/>
                    <a:pt x="28" y="127"/>
                    <a:pt x="69" y="127"/>
                  </a:cubicBezTo>
                  <a:lnTo>
                    <a:pt x="9366" y="292"/>
                  </a:lnTo>
                  <a:cubicBezTo>
                    <a:pt x="9394" y="292"/>
                    <a:pt x="9421" y="264"/>
                    <a:pt x="9421" y="237"/>
                  </a:cubicBezTo>
                  <a:cubicBezTo>
                    <a:pt x="9421" y="195"/>
                    <a:pt x="9394" y="168"/>
                    <a:pt x="9366" y="168"/>
                  </a:cubicBezTo>
                  <a:lnTo>
                    <a:pt x="69" y="3"/>
                  </a:lnTo>
                  <a:cubicBezTo>
                    <a:pt x="64" y="1"/>
                    <a:pt x="58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5682024" y="2896484"/>
              <a:ext cx="655342" cy="1578145"/>
            </a:xfrm>
            <a:custGeom>
              <a:rect b="b" l="l" r="r" t="t"/>
              <a:pathLst>
                <a:path extrusionOk="0" h="32081" w="13322">
                  <a:moveTo>
                    <a:pt x="7732" y="0"/>
                  </a:moveTo>
                  <a:lnTo>
                    <a:pt x="1" y="3062"/>
                  </a:lnTo>
                  <a:cubicBezTo>
                    <a:pt x="1" y="3062"/>
                    <a:pt x="3118" y="23923"/>
                    <a:pt x="6936" y="32053"/>
                  </a:cubicBezTo>
                  <a:lnTo>
                    <a:pt x="13322" y="32080"/>
                  </a:lnTo>
                  <a:lnTo>
                    <a:pt x="7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5678679" y="2893089"/>
              <a:ext cx="662082" cy="1584884"/>
            </a:xfrm>
            <a:custGeom>
              <a:rect b="b" l="l" r="r" t="t"/>
              <a:pathLst>
                <a:path extrusionOk="0" h="32218" w="13459">
                  <a:moveTo>
                    <a:pt x="7746" y="151"/>
                  </a:moveTo>
                  <a:lnTo>
                    <a:pt x="13307" y="32094"/>
                  </a:lnTo>
                  <a:lnTo>
                    <a:pt x="13307" y="32094"/>
                  </a:lnTo>
                  <a:lnTo>
                    <a:pt x="7045" y="32053"/>
                  </a:lnTo>
                  <a:cubicBezTo>
                    <a:pt x="5081" y="27851"/>
                    <a:pt x="3310" y="20229"/>
                    <a:pt x="2170" y="14571"/>
                  </a:cubicBezTo>
                  <a:cubicBezTo>
                    <a:pt x="989" y="8734"/>
                    <a:pt x="234" y="3722"/>
                    <a:pt x="137" y="3173"/>
                  </a:cubicBezTo>
                  <a:lnTo>
                    <a:pt x="7746" y="151"/>
                  </a:lnTo>
                  <a:close/>
                  <a:moveTo>
                    <a:pt x="7773" y="0"/>
                  </a:moveTo>
                  <a:lnTo>
                    <a:pt x="55" y="3063"/>
                  </a:lnTo>
                  <a:cubicBezTo>
                    <a:pt x="28" y="3077"/>
                    <a:pt x="0" y="3104"/>
                    <a:pt x="14" y="3145"/>
                  </a:cubicBezTo>
                  <a:cubicBezTo>
                    <a:pt x="14" y="3186"/>
                    <a:pt x="797" y="8432"/>
                    <a:pt x="2046" y="14585"/>
                  </a:cubicBezTo>
                  <a:cubicBezTo>
                    <a:pt x="3186" y="20284"/>
                    <a:pt x="4971" y="27947"/>
                    <a:pt x="6949" y="32149"/>
                  </a:cubicBezTo>
                  <a:cubicBezTo>
                    <a:pt x="6949" y="32163"/>
                    <a:pt x="6976" y="32176"/>
                    <a:pt x="7004" y="32176"/>
                  </a:cubicBezTo>
                  <a:lnTo>
                    <a:pt x="13390" y="32218"/>
                  </a:lnTo>
                  <a:cubicBezTo>
                    <a:pt x="13403" y="32218"/>
                    <a:pt x="13431" y="32218"/>
                    <a:pt x="13445" y="32190"/>
                  </a:cubicBezTo>
                  <a:cubicBezTo>
                    <a:pt x="13458" y="32176"/>
                    <a:pt x="13458" y="32163"/>
                    <a:pt x="13458" y="32149"/>
                  </a:cubicBezTo>
                  <a:lnTo>
                    <a:pt x="7855" y="55"/>
                  </a:lnTo>
                  <a:cubicBezTo>
                    <a:pt x="7855" y="28"/>
                    <a:pt x="7842" y="14"/>
                    <a:pt x="7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5400348" y="4128657"/>
              <a:ext cx="268886" cy="472297"/>
            </a:xfrm>
            <a:custGeom>
              <a:rect b="b" l="l" r="r" t="t"/>
              <a:pathLst>
                <a:path extrusionOk="0" h="9601" w="5466">
                  <a:moveTo>
                    <a:pt x="1483" y="1"/>
                  </a:moveTo>
                  <a:lnTo>
                    <a:pt x="0" y="9243"/>
                  </a:lnTo>
                  <a:lnTo>
                    <a:pt x="4079" y="9600"/>
                  </a:lnTo>
                  <a:lnTo>
                    <a:pt x="5466" y="440"/>
                  </a:lnTo>
                  <a:lnTo>
                    <a:pt x="1483" y="1"/>
                  </a:ln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5"/>
            <p:cNvSpPr/>
            <p:nvPr/>
          </p:nvSpPr>
          <p:spPr>
            <a:xfrm>
              <a:off x="5396953" y="4125804"/>
              <a:ext cx="275675" cy="478495"/>
            </a:xfrm>
            <a:custGeom>
              <a:rect b="b" l="l" r="r" t="t"/>
              <a:pathLst>
                <a:path extrusionOk="0" h="9727" w="5604">
                  <a:moveTo>
                    <a:pt x="1607" y="127"/>
                  </a:moveTo>
                  <a:lnTo>
                    <a:pt x="5453" y="553"/>
                  </a:lnTo>
                  <a:lnTo>
                    <a:pt x="4093" y="9589"/>
                  </a:lnTo>
                  <a:lnTo>
                    <a:pt x="138" y="9246"/>
                  </a:lnTo>
                  <a:lnTo>
                    <a:pt x="1607" y="127"/>
                  </a:lnTo>
                  <a:close/>
                  <a:moveTo>
                    <a:pt x="1545" y="0"/>
                  </a:moveTo>
                  <a:cubicBezTo>
                    <a:pt x="1516" y="0"/>
                    <a:pt x="1497" y="23"/>
                    <a:pt x="1497" y="45"/>
                  </a:cubicBezTo>
                  <a:lnTo>
                    <a:pt x="1" y="9301"/>
                  </a:lnTo>
                  <a:cubicBezTo>
                    <a:pt x="1" y="9315"/>
                    <a:pt x="14" y="9328"/>
                    <a:pt x="14" y="9342"/>
                  </a:cubicBezTo>
                  <a:cubicBezTo>
                    <a:pt x="28" y="9356"/>
                    <a:pt x="42" y="9370"/>
                    <a:pt x="69" y="9370"/>
                  </a:cubicBezTo>
                  <a:lnTo>
                    <a:pt x="4134" y="9727"/>
                  </a:lnTo>
                  <a:lnTo>
                    <a:pt x="4148" y="9727"/>
                  </a:lnTo>
                  <a:cubicBezTo>
                    <a:pt x="4175" y="9727"/>
                    <a:pt x="4203" y="9699"/>
                    <a:pt x="4203" y="9672"/>
                  </a:cubicBezTo>
                  <a:lnTo>
                    <a:pt x="5590" y="512"/>
                  </a:lnTo>
                  <a:cubicBezTo>
                    <a:pt x="5604" y="498"/>
                    <a:pt x="5590" y="485"/>
                    <a:pt x="5590" y="457"/>
                  </a:cubicBezTo>
                  <a:cubicBezTo>
                    <a:pt x="5576" y="443"/>
                    <a:pt x="5562" y="443"/>
                    <a:pt x="5535" y="443"/>
                  </a:cubicBezTo>
                  <a:lnTo>
                    <a:pt x="1566" y="4"/>
                  </a:lnTo>
                  <a:cubicBezTo>
                    <a:pt x="1559" y="1"/>
                    <a:pt x="1551" y="0"/>
                    <a:pt x="1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5351007" y="2908487"/>
              <a:ext cx="648603" cy="1566142"/>
            </a:xfrm>
            <a:custGeom>
              <a:rect b="b" l="l" r="r" t="t"/>
              <a:pathLst>
                <a:path extrusionOk="0" h="31837" w="13185">
                  <a:moveTo>
                    <a:pt x="10606" y="0"/>
                  </a:moveTo>
                  <a:cubicBezTo>
                    <a:pt x="7637" y="0"/>
                    <a:pt x="3297" y="2805"/>
                    <a:pt x="3297" y="2805"/>
                  </a:cubicBezTo>
                  <a:cubicBezTo>
                    <a:pt x="3297" y="2805"/>
                    <a:pt x="1525" y="23555"/>
                    <a:pt x="1" y="31355"/>
                  </a:cubicBezTo>
                  <a:lnTo>
                    <a:pt x="6730" y="31836"/>
                  </a:lnTo>
                  <a:cubicBezTo>
                    <a:pt x="6730" y="31836"/>
                    <a:pt x="11083" y="16565"/>
                    <a:pt x="12786" y="7213"/>
                  </a:cubicBezTo>
                  <a:cubicBezTo>
                    <a:pt x="12978" y="6114"/>
                    <a:pt x="13184" y="1294"/>
                    <a:pt x="12553" y="676"/>
                  </a:cubicBezTo>
                  <a:cubicBezTo>
                    <a:pt x="12066" y="192"/>
                    <a:pt x="11383" y="0"/>
                    <a:pt x="10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5347662" y="3043077"/>
              <a:ext cx="688400" cy="1434896"/>
            </a:xfrm>
            <a:custGeom>
              <a:rect b="b" l="l" r="r" t="t"/>
              <a:pathLst>
                <a:path extrusionOk="0" h="29169" w="13994">
                  <a:moveTo>
                    <a:pt x="3365" y="0"/>
                  </a:moveTo>
                  <a:cubicBezTo>
                    <a:pt x="3337" y="0"/>
                    <a:pt x="3296" y="28"/>
                    <a:pt x="3296" y="69"/>
                  </a:cubicBezTo>
                  <a:cubicBezTo>
                    <a:pt x="3282" y="275"/>
                    <a:pt x="1511" y="20901"/>
                    <a:pt x="0" y="28606"/>
                  </a:cubicBezTo>
                  <a:cubicBezTo>
                    <a:pt x="0" y="28619"/>
                    <a:pt x="0" y="28647"/>
                    <a:pt x="14" y="28661"/>
                  </a:cubicBezTo>
                  <a:cubicBezTo>
                    <a:pt x="28" y="28674"/>
                    <a:pt x="41" y="28674"/>
                    <a:pt x="55" y="28674"/>
                  </a:cubicBezTo>
                  <a:lnTo>
                    <a:pt x="6798" y="29169"/>
                  </a:lnTo>
                  <a:cubicBezTo>
                    <a:pt x="6825" y="29169"/>
                    <a:pt x="6853" y="29155"/>
                    <a:pt x="6866" y="29127"/>
                  </a:cubicBezTo>
                  <a:cubicBezTo>
                    <a:pt x="6908" y="28976"/>
                    <a:pt x="11069" y="14310"/>
                    <a:pt x="12813" y="5026"/>
                  </a:cubicBezTo>
                  <a:lnTo>
                    <a:pt x="13925" y="4985"/>
                  </a:lnTo>
                  <a:cubicBezTo>
                    <a:pt x="13966" y="4985"/>
                    <a:pt x="13994" y="4958"/>
                    <a:pt x="13980" y="4916"/>
                  </a:cubicBezTo>
                  <a:cubicBezTo>
                    <a:pt x="13980" y="4889"/>
                    <a:pt x="13953" y="4861"/>
                    <a:pt x="13925" y="4861"/>
                  </a:cubicBezTo>
                  <a:lnTo>
                    <a:pt x="12758" y="4903"/>
                  </a:lnTo>
                  <a:cubicBezTo>
                    <a:pt x="12730" y="4903"/>
                    <a:pt x="12703" y="4930"/>
                    <a:pt x="12703" y="4958"/>
                  </a:cubicBezTo>
                  <a:cubicBezTo>
                    <a:pt x="11014" y="13953"/>
                    <a:pt x="7031" y="28084"/>
                    <a:pt x="6757" y="29045"/>
                  </a:cubicBezTo>
                  <a:lnTo>
                    <a:pt x="137" y="28564"/>
                  </a:lnTo>
                  <a:cubicBezTo>
                    <a:pt x="1648" y="20792"/>
                    <a:pt x="3406" y="288"/>
                    <a:pt x="3433" y="82"/>
                  </a:cubicBezTo>
                  <a:cubicBezTo>
                    <a:pt x="3433" y="41"/>
                    <a:pt x="3406" y="14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5519246" y="3151547"/>
              <a:ext cx="123670" cy="164500"/>
            </a:xfrm>
            <a:custGeom>
              <a:rect b="b" l="l" r="r" t="t"/>
              <a:pathLst>
                <a:path extrusionOk="0" h="3344" w="2514">
                  <a:moveTo>
                    <a:pt x="2436" y="1"/>
                  </a:moveTo>
                  <a:cubicBezTo>
                    <a:pt x="2412" y="1"/>
                    <a:pt x="2386" y="16"/>
                    <a:pt x="2376" y="47"/>
                  </a:cubicBezTo>
                  <a:cubicBezTo>
                    <a:pt x="1566" y="2437"/>
                    <a:pt x="69" y="3220"/>
                    <a:pt x="55" y="3220"/>
                  </a:cubicBezTo>
                  <a:cubicBezTo>
                    <a:pt x="14" y="3233"/>
                    <a:pt x="0" y="3274"/>
                    <a:pt x="28" y="3302"/>
                  </a:cubicBezTo>
                  <a:cubicBezTo>
                    <a:pt x="28" y="3329"/>
                    <a:pt x="55" y="3343"/>
                    <a:pt x="83" y="3343"/>
                  </a:cubicBezTo>
                  <a:cubicBezTo>
                    <a:pt x="83" y="3343"/>
                    <a:pt x="96" y="3343"/>
                    <a:pt x="110" y="3329"/>
                  </a:cubicBezTo>
                  <a:cubicBezTo>
                    <a:pt x="124" y="3329"/>
                    <a:pt x="1676" y="2533"/>
                    <a:pt x="2500" y="88"/>
                  </a:cubicBezTo>
                  <a:cubicBezTo>
                    <a:pt x="2513" y="47"/>
                    <a:pt x="2500" y="20"/>
                    <a:pt x="2458" y="6"/>
                  </a:cubicBezTo>
                  <a:cubicBezTo>
                    <a:pt x="2452" y="3"/>
                    <a:pt x="2444" y="1"/>
                    <a:pt x="2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5321295" y="4549103"/>
              <a:ext cx="549283" cy="293876"/>
            </a:xfrm>
            <a:custGeom>
              <a:rect b="b" l="l" r="r" t="t"/>
              <a:pathLst>
                <a:path extrusionOk="0" h="5974" w="11166">
                  <a:moveTo>
                    <a:pt x="921" y="0"/>
                  </a:moveTo>
                  <a:lnTo>
                    <a:pt x="0" y="5891"/>
                  </a:lnTo>
                  <a:lnTo>
                    <a:pt x="11165" y="5974"/>
                  </a:lnTo>
                  <a:lnTo>
                    <a:pt x="6771" y="1730"/>
                  </a:lnTo>
                  <a:lnTo>
                    <a:pt x="7045" y="137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5737415" y="4685957"/>
              <a:ext cx="49389" cy="94204"/>
            </a:xfrm>
            <a:custGeom>
              <a:rect b="b" l="l" r="r" t="t"/>
              <a:pathLst>
                <a:path extrusionOk="0" h="1915" w="1004">
                  <a:moveTo>
                    <a:pt x="934" y="1"/>
                  </a:moveTo>
                  <a:cubicBezTo>
                    <a:pt x="908" y="1"/>
                    <a:pt x="890" y="16"/>
                    <a:pt x="880" y="47"/>
                  </a:cubicBezTo>
                  <a:lnTo>
                    <a:pt x="15" y="1832"/>
                  </a:lnTo>
                  <a:cubicBezTo>
                    <a:pt x="1" y="1860"/>
                    <a:pt x="15" y="1901"/>
                    <a:pt x="42" y="1915"/>
                  </a:cubicBezTo>
                  <a:lnTo>
                    <a:pt x="70" y="1915"/>
                  </a:lnTo>
                  <a:cubicBezTo>
                    <a:pt x="97" y="1915"/>
                    <a:pt x="125" y="1901"/>
                    <a:pt x="125" y="1887"/>
                  </a:cubicBezTo>
                  <a:lnTo>
                    <a:pt x="990" y="102"/>
                  </a:lnTo>
                  <a:cubicBezTo>
                    <a:pt x="1003" y="61"/>
                    <a:pt x="990" y="20"/>
                    <a:pt x="962" y="6"/>
                  </a:cubicBezTo>
                  <a:cubicBezTo>
                    <a:pt x="952" y="2"/>
                    <a:pt x="942" y="1"/>
                    <a:pt x="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5678679" y="4652161"/>
              <a:ext cx="49340" cy="94253"/>
            </a:xfrm>
            <a:custGeom>
              <a:rect b="b" l="l" r="r" t="t"/>
              <a:pathLst>
                <a:path extrusionOk="0" h="1916" w="1003">
                  <a:moveTo>
                    <a:pt x="931" y="1"/>
                  </a:moveTo>
                  <a:cubicBezTo>
                    <a:pt x="907" y="1"/>
                    <a:pt x="889" y="14"/>
                    <a:pt x="879" y="34"/>
                  </a:cubicBezTo>
                  <a:lnTo>
                    <a:pt x="14" y="1819"/>
                  </a:lnTo>
                  <a:cubicBezTo>
                    <a:pt x="0" y="1846"/>
                    <a:pt x="14" y="1888"/>
                    <a:pt x="41" y="1901"/>
                  </a:cubicBezTo>
                  <a:cubicBezTo>
                    <a:pt x="55" y="1915"/>
                    <a:pt x="69" y="1915"/>
                    <a:pt x="69" y="1915"/>
                  </a:cubicBezTo>
                  <a:cubicBezTo>
                    <a:pt x="96" y="1915"/>
                    <a:pt x="124" y="1901"/>
                    <a:pt x="124" y="1874"/>
                  </a:cubicBezTo>
                  <a:lnTo>
                    <a:pt x="989" y="89"/>
                  </a:lnTo>
                  <a:cubicBezTo>
                    <a:pt x="1003" y="61"/>
                    <a:pt x="989" y="20"/>
                    <a:pt x="961" y="6"/>
                  </a:cubicBezTo>
                  <a:cubicBezTo>
                    <a:pt x="950" y="2"/>
                    <a:pt x="940" y="1"/>
                    <a:pt x="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5317901" y="4545709"/>
              <a:ext cx="556023" cy="299976"/>
            </a:xfrm>
            <a:custGeom>
              <a:rect b="b" l="l" r="r" t="t"/>
              <a:pathLst>
                <a:path extrusionOk="0" h="6098" w="11303">
                  <a:moveTo>
                    <a:pt x="1045" y="138"/>
                  </a:moveTo>
                  <a:lnTo>
                    <a:pt x="7046" y="275"/>
                  </a:lnTo>
                  <a:lnTo>
                    <a:pt x="6785" y="1799"/>
                  </a:lnTo>
                  <a:cubicBezTo>
                    <a:pt x="6771" y="1813"/>
                    <a:pt x="6785" y="1841"/>
                    <a:pt x="6799" y="1854"/>
                  </a:cubicBezTo>
                  <a:lnTo>
                    <a:pt x="11083" y="5974"/>
                  </a:lnTo>
                  <a:lnTo>
                    <a:pt x="138" y="5892"/>
                  </a:lnTo>
                  <a:lnTo>
                    <a:pt x="1045" y="138"/>
                  </a:lnTo>
                  <a:close/>
                  <a:moveTo>
                    <a:pt x="990" y="0"/>
                  </a:moveTo>
                  <a:cubicBezTo>
                    <a:pt x="948" y="14"/>
                    <a:pt x="921" y="28"/>
                    <a:pt x="921" y="55"/>
                  </a:cubicBezTo>
                  <a:lnTo>
                    <a:pt x="1" y="5947"/>
                  </a:lnTo>
                  <a:cubicBezTo>
                    <a:pt x="1" y="5974"/>
                    <a:pt x="1" y="5988"/>
                    <a:pt x="15" y="6002"/>
                  </a:cubicBezTo>
                  <a:cubicBezTo>
                    <a:pt x="28" y="6015"/>
                    <a:pt x="42" y="6029"/>
                    <a:pt x="56" y="6029"/>
                  </a:cubicBezTo>
                  <a:lnTo>
                    <a:pt x="11234" y="6098"/>
                  </a:lnTo>
                  <a:cubicBezTo>
                    <a:pt x="11262" y="6098"/>
                    <a:pt x="11289" y="6084"/>
                    <a:pt x="11303" y="6057"/>
                  </a:cubicBezTo>
                  <a:cubicBezTo>
                    <a:pt x="11303" y="6043"/>
                    <a:pt x="11303" y="6015"/>
                    <a:pt x="11289" y="5988"/>
                  </a:cubicBezTo>
                  <a:lnTo>
                    <a:pt x="6908" y="1786"/>
                  </a:lnTo>
                  <a:lnTo>
                    <a:pt x="7183" y="220"/>
                  </a:lnTo>
                  <a:cubicBezTo>
                    <a:pt x="7183" y="206"/>
                    <a:pt x="7183" y="193"/>
                    <a:pt x="7169" y="165"/>
                  </a:cubicBezTo>
                  <a:cubicBezTo>
                    <a:pt x="7156" y="151"/>
                    <a:pt x="7142" y="151"/>
                    <a:pt x="7128" y="151"/>
                  </a:cubicBezTo>
                  <a:lnTo>
                    <a:pt x="9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5351696" y="4801756"/>
              <a:ext cx="464131" cy="14905"/>
            </a:xfrm>
            <a:custGeom>
              <a:rect b="b" l="l" r="r" t="t"/>
              <a:pathLst>
                <a:path extrusionOk="0" h="303" w="9435">
                  <a:moveTo>
                    <a:pt x="69" y="0"/>
                  </a:moveTo>
                  <a:cubicBezTo>
                    <a:pt x="28" y="0"/>
                    <a:pt x="0" y="28"/>
                    <a:pt x="0" y="55"/>
                  </a:cubicBezTo>
                  <a:cubicBezTo>
                    <a:pt x="0" y="96"/>
                    <a:pt x="28" y="124"/>
                    <a:pt x="69" y="124"/>
                  </a:cubicBezTo>
                  <a:lnTo>
                    <a:pt x="9366" y="302"/>
                  </a:lnTo>
                  <a:cubicBezTo>
                    <a:pt x="9394" y="302"/>
                    <a:pt x="9421" y="261"/>
                    <a:pt x="9421" y="234"/>
                  </a:cubicBezTo>
                  <a:cubicBezTo>
                    <a:pt x="9435" y="192"/>
                    <a:pt x="9394" y="165"/>
                    <a:pt x="9366" y="165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6401513" y="2911979"/>
              <a:ext cx="323244" cy="266525"/>
            </a:xfrm>
            <a:custGeom>
              <a:rect b="b" l="l" r="r" t="t"/>
              <a:pathLst>
                <a:path extrusionOk="0" h="5418" w="6571">
                  <a:moveTo>
                    <a:pt x="1401" y="1"/>
                  </a:moveTo>
                  <a:lnTo>
                    <a:pt x="0" y="3379"/>
                  </a:lnTo>
                  <a:cubicBezTo>
                    <a:pt x="0" y="3379"/>
                    <a:pt x="3777" y="5137"/>
                    <a:pt x="4766" y="5357"/>
                  </a:cubicBezTo>
                  <a:cubicBezTo>
                    <a:pt x="4976" y="5400"/>
                    <a:pt x="5143" y="5418"/>
                    <a:pt x="5276" y="5418"/>
                  </a:cubicBezTo>
                  <a:cubicBezTo>
                    <a:pt x="5778" y="5418"/>
                    <a:pt x="5793" y="5163"/>
                    <a:pt x="5782" y="5055"/>
                  </a:cubicBezTo>
                  <a:cubicBezTo>
                    <a:pt x="5782" y="5055"/>
                    <a:pt x="5727" y="4835"/>
                    <a:pt x="5535" y="4739"/>
                  </a:cubicBezTo>
                  <a:lnTo>
                    <a:pt x="5535" y="4739"/>
                  </a:lnTo>
                  <a:cubicBezTo>
                    <a:pt x="5562" y="4740"/>
                    <a:pt x="5589" y="4741"/>
                    <a:pt x="5616" y="4741"/>
                  </a:cubicBezTo>
                  <a:cubicBezTo>
                    <a:pt x="5833" y="4741"/>
                    <a:pt x="6029" y="4686"/>
                    <a:pt x="6029" y="4478"/>
                  </a:cubicBezTo>
                  <a:cubicBezTo>
                    <a:pt x="6043" y="4354"/>
                    <a:pt x="5960" y="4231"/>
                    <a:pt x="5823" y="4134"/>
                  </a:cubicBezTo>
                  <a:lnTo>
                    <a:pt x="5851" y="4080"/>
                  </a:lnTo>
                  <a:cubicBezTo>
                    <a:pt x="5933" y="4080"/>
                    <a:pt x="6290" y="4080"/>
                    <a:pt x="6276" y="3805"/>
                  </a:cubicBezTo>
                  <a:cubicBezTo>
                    <a:pt x="6276" y="3613"/>
                    <a:pt x="6084" y="3462"/>
                    <a:pt x="5892" y="3352"/>
                  </a:cubicBezTo>
                  <a:lnTo>
                    <a:pt x="5892" y="3324"/>
                  </a:lnTo>
                  <a:cubicBezTo>
                    <a:pt x="5945" y="3332"/>
                    <a:pt x="5996" y="3335"/>
                    <a:pt x="6044" y="3335"/>
                  </a:cubicBezTo>
                  <a:cubicBezTo>
                    <a:pt x="6362" y="3335"/>
                    <a:pt x="6570" y="3179"/>
                    <a:pt x="6427" y="2857"/>
                  </a:cubicBezTo>
                  <a:cubicBezTo>
                    <a:pt x="6331" y="2638"/>
                    <a:pt x="5686" y="2390"/>
                    <a:pt x="5136" y="2212"/>
                  </a:cubicBezTo>
                  <a:lnTo>
                    <a:pt x="5136" y="2212"/>
                  </a:lnTo>
                  <a:cubicBezTo>
                    <a:pt x="5148" y="2212"/>
                    <a:pt x="5159" y="2212"/>
                    <a:pt x="5170" y="2212"/>
                  </a:cubicBezTo>
                  <a:cubicBezTo>
                    <a:pt x="5735" y="2212"/>
                    <a:pt x="5931" y="1878"/>
                    <a:pt x="5809" y="1649"/>
                  </a:cubicBezTo>
                  <a:cubicBezTo>
                    <a:pt x="5699" y="1402"/>
                    <a:pt x="5136" y="1347"/>
                    <a:pt x="4010" y="1113"/>
                  </a:cubicBezTo>
                  <a:cubicBezTo>
                    <a:pt x="2884" y="894"/>
                    <a:pt x="1401" y="1"/>
                    <a:pt x="1401" y="1"/>
                  </a:cubicBez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6654855" y="3021433"/>
              <a:ext cx="70985" cy="57457"/>
            </a:xfrm>
            <a:custGeom>
              <a:rect b="b" l="l" r="r" t="t"/>
              <a:pathLst>
                <a:path extrusionOk="0" fill="none" h="1168" w="1443">
                  <a:moveTo>
                    <a:pt x="0" y="1"/>
                  </a:moveTo>
                  <a:cubicBezTo>
                    <a:pt x="549" y="179"/>
                    <a:pt x="1181" y="426"/>
                    <a:pt x="1277" y="632"/>
                  </a:cubicBezTo>
                  <a:cubicBezTo>
                    <a:pt x="1442" y="1017"/>
                    <a:pt x="1113" y="1168"/>
                    <a:pt x="701" y="1099"/>
                  </a:cubicBezTo>
                </a:path>
              </a:pathLst>
            </a:custGeom>
            <a:solidFill>
              <a:schemeClr val="dk1"/>
            </a:solidFill>
            <a:ln cap="rnd" cmpd="sng" w="3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6604186" y="3047111"/>
              <a:ext cx="106748" cy="66902"/>
            </a:xfrm>
            <a:custGeom>
              <a:rect b="b" l="l" r="r" t="t"/>
              <a:pathLst>
                <a:path extrusionOk="0" fill="none" h="1360" w="2170">
                  <a:moveTo>
                    <a:pt x="0" y="0"/>
                  </a:moveTo>
                  <a:cubicBezTo>
                    <a:pt x="0" y="0"/>
                    <a:pt x="1209" y="412"/>
                    <a:pt x="1415" y="467"/>
                  </a:cubicBezTo>
                  <a:cubicBezTo>
                    <a:pt x="1607" y="509"/>
                    <a:pt x="2143" y="742"/>
                    <a:pt x="2156" y="1058"/>
                  </a:cubicBezTo>
                  <a:cubicBezTo>
                    <a:pt x="2170" y="1360"/>
                    <a:pt x="1703" y="1333"/>
                    <a:pt x="1703" y="1333"/>
                  </a:cubicBezTo>
                  <a:cubicBezTo>
                    <a:pt x="1703" y="1333"/>
                    <a:pt x="1634" y="1319"/>
                    <a:pt x="1566" y="1278"/>
                  </a:cubicBezTo>
                </a:path>
              </a:pathLst>
            </a:custGeom>
            <a:solidFill>
              <a:schemeClr val="dk1"/>
            </a:solidFill>
            <a:ln cap="rnd" cmpd="sng" w="3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6602809" y="3083612"/>
              <a:ext cx="96663" cy="62179"/>
            </a:xfrm>
            <a:custGeom>
              <a:rect b="b" l="l" r="r" t="t"/>
              <a:pathLst>
                <a:path extrusionOk="0" fill="none" h="1264" w="1965">
                  <a:moveTo>
                    <a:pt x="1" y="0"/>
                  </a:moveTo>
                  <a:cubicBezTo>
                    <a:pt x="1" y="0"/>
                    <a:pt x="1965" y="385"/>
                    <a:pt x="1937" y="989"/>
                  </a:cubicBezTo>
                  <a:cubicBezTo>
                    <a:pt x="1937" y="1222"/>
                    <a:pt x="1704" y="1263"/>
                    <a:pt x="1470" y="1250"/>
                  </a:cubicBezTo>
                </a:path>
              </a:pathLst>
            </a:custGeom>
            <a:solidFill>
              <a:schemeClr val="dk1"/>
            </a:solidFill>
            <a:ln cap="rnd" cmpd="sng" w="3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6401513" y="2911979"/>
              <a:ext cx="291859" cy="273658"/>
            </a:xfrm>
            <a:custGeom>
              <a:rect b="b" l="l" r="r" t="t"/>
              <a:pathLst>
                <a:path extrusionOk="0" fill="none" h="5563" w="5933">
                  <a:moveTo>
                    <a:pt x="3846" y="4244"/>
                  </a:moveTo>
                  <a:cubicBezTo>
                    <a:pt x="3846" y="4244"/>
                    <a:pt x="5342" y="4656"/>
                    <a:pt x="5535" y="4739"/>
                  </a:cubicBezTo>
                  <a:cubicBezTo>
                    <a:pt x="5727" y="4835"/>
                    <a:pt x="5782" y="5055"/>
                    <a:pt x="5782" y="5055"/>
                  </a:cubicBezTo>
                  <a:cubicBezTo>
                    <a:pt x="5796" y="5192"/>
                    <a:pt x="5768" y="5563"/>
                    <a:pt x="4766" y="5357"/>
                  </a:cubicBezTo>
                  <a:cubicBezTo>
                    <a:pt x="3777" y="5137"/>
                    <a:pt x="0" y="3379"/>
                    <a:pt x="0" y="3379"/>
                  </a:cubicBezTo>
                  <a:lnTo>
                    <a:pt x="1401" y="1"/>
                  </a:lnTo>
                  <a:cubicBezTo>
                    <a:pt x="1401" y="1"/>
                    <a:pt x="2884" y="894"/>
                    <a:pt x="4010" y="1113"/>
                  </a:cubicBezTo>
                  <a:cubicBezTo>
                    <a:pt x="5136" y="1347"/>
                    <a:pt x="5699" y="1402"/>
                    <a:pt x="5809" y="1649"/>
                  </a:cubicBezTo>
                  <a:cubicBezTo>
                    <a:pt x="5933" y="1882"/>
                    <a:pt x="5727" y="2226"/>
                    <a:pt x="5136" y="2212"/>
                  </a:cubicBezTo>
                  <a:cubicBezTo>
                    <a:pt x="5136" y="2212"/>
                    <a:pt x="4670" y="2212"/>
                    <a:pt x="4381" y="2157"/>
                  </a:cubicBezTo>
                  <a:cubicBezTo>
                    <a:pt x="4381" y="2157"/>
                    <a:pt x="4024" y="2514"/>
                    <a:pt x="3530" y="2528"/>
                  </a:cubicBezTo>
                </a:path>
              </a:pathLst>
            </a:custGeom>
            <a:solidFill>
              <a:schemeClr val="dk1"/>
            </a:solidFill>
            <a:ln cap="rnd" cmpd="sng" w="3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5847557" y="2159334"/>
              <a:ext cx="653326" cy="960779"/>
            </a:xfrm>
            <a:custGeom>
              <a:rect b="b" l="l" r="r" t="t"/>
              <a:pathLst>
                <a:path extrusionOk="0" h="19531" w="13281">
                  <a:moveTo>
                    <a:pt x="1153" y="1"/>
                  </a:moveTo>
                  <a:cubicBezTo>
                    <a:pt x="305" y="1"/>
                    <a:pt x="182" y="823"/>
                    <a:pt x="151" y="1623"/>
                  </a:cubicBezTo>
                  <a:cubicBezTo>
                    <a:pt x="0" y="5290"/>
                    <a:pt x="28" y="13255"/>
                    <a:pt x="2774" y="16248"/>
                  </a:cubicBezTo>
                  <a:cubicBezTo>
                    <a:pt x="5411" y="19105"/>
                    <a:pt x="8817" y="19517"/>
                    <a:pt x="10506" y="19531"/>
                  </a:cubicBezTo>
                  <a:cubicBezTo>
                    <a:pt x="10517" y="19531"/>
                    <a:pt x="10528" y="19531"/>
                    <a:pt x="10538" y="19531"/>
                  </a:cubicBezTo>
                  <a:cubicBezTo>
                    <a:pt x="11130" y="19531"/>
                    <a:pt x="11664" y="19163"/>
                    <a:pt x="11893" y="18610"/>
                  </a:cubicBezTo>
                  <a:lnTo>
                    <a:pt x="13019" y="15919"/>
                  </a:lnTo>
                  <a:cubicBezTo>
                    <a:pt x="13280" y="15273"/>
                    <a:pt x="13088" y="14532"/>
                    <a:pt x="12525" y="14120"/>
                  </a:cubicBezTo>
                  <a:cubicBezTo>
                    <a:pt x="11962" y="13708"/>
                    <a:pt x="11083" y="12994"/>
                    <a:pt x="9778" y="11826"/>
                  </a:cubicBezTo>
                  <a:cubicBezTo>
                    <a:pt x="6400" y="8833"/>
                    <a:pt x="8336" y="7130"/>
                    <a:pt x="5906" y="3504"/>
                  </a:cubicBezTo>
                  <a:cubicBezTo>
                    <a:pt x="4724" y="1760"/>
                    <a:pt x="3379" y="813"/>
                    <a:pt x="2294" y="318"/>
                  </a:cubicBezTo>
                  <a:cubicBezTo>
                    <a:pt x="1813" y="96"/>
                    <a:pt x="1442" y="1"/>
                    <a:pt x="1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6335989" y="2849160"/>
              <a:ext cx="164893" cy="270952"/>
            </a:xfrm>
            <a:custGeom>
              <a:rect b="b" l="l" r="r" t="t"/>
              <a:pathLst>
                <a:path extrusionOk="0" h="5508" w="3352">
                  <a:moveTo>
                    <a:pt x="2472" y="1"/>
                  </a:moveTo>
                  <a:lnTo>
                    <a:pt x="0" y="5494"/>
                  </a:lnTo>
                  <a:cubicBezTo>
                    <a:pt x="206" y="5508"/>
                    <a:pt x="398" y="5508"/>
                    <a:pt x="577" y="5508"/>
                  </a:cubicBezTo>
                  <a:cubicBezTo>
                    <a:pt x="588" y="5508"/>
                    <a:pt x="599" y="5508"/>
                    <a:pt x="609" y="5508"/>
                  </a:cubicBezTo>
                  <a:cubicBezTo>
                    <a:pt x="1201" y="5508"/>
                    <a:pt x="1735" y="5140"/>
                    <a:pt x="1964" y="4587"/>
                  </a:cubicBezTo>
                  <a:lnTo>
                    <a:pt x="3090" y="1896"/>
                  </a:lnTo>
                  <a:cubicBezTo>
                    <a:pt x="3351" y="1250"/>
                    <a:pt x="3159" y="509"/>
                    <a:pt x="2596" y="97"/>
                  </a:cubicBezTo>
                  <a:cubicBezTo>
                    <a:pt x="2555" y="69"/>
                    <a:pt x="2513" y="42"/>
                    <a:pt x="2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6122493" y="2589768"/>
              <a:ext cx="82496" cy="83135"/>
            </a:xfrm>
            <a:custGeom>
              <a:rect b="b" l="l" r="r" t="t"/>
              <a:pathLst>
                <a:path extrusionOk="0" h="1690" w="1677">
                  <a:moveTo>
                    <a:pt x="838" y="0"/>
                  </a:moveTo>
                  <a:lnTo>
                    <a:pt x="1" y="852"/>
                  </a:lnTo>
                  <a:lnTo>
                    <a:pt x="838" y="1689"/>
                  </a:lnTo>
                  <a:lnTo>
                    <a:pt x="1676" y="852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6252903" y="2705961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52" y="0"/>
                  </a:moveTo>
                  <a:lnTo>
                    <a:pt x="0" y="838"/>
                  </a:lnTo>
                  <a:lnTo>
                    <a:pt x="852" y="1689"/>
                  </a:lnTo>
                  <a:lnTo>
                    <a:pt x="1689" y="838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6136021" y="2785013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52" y="0"/>
                  </a:moveTo>
                  <a:lnTo>
                    <a:pt x="0" y="852"/>
                  </a:lnTo>
                  <a:lnTo>
                    <a:pt x="852" y="1689"/>
                  </a:lnTo>
                  <a:lnTo>
                    <a:pt x="1689" y="852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6281926" y="2868739"/>
              <a:ext cx="83135" cy="83185"/>
            </a:xfrm>
            <a:custGeom>
              <a:rect b="b" l="l" r="r" t="t"/>
              <a:pathLst>
                <a:path extrusionOk="0" h="1691" w="1690">
                  <a:moveTo>
                    <a:pt x="838" y="1"/>
                  </a:moveTo>
                  <a:lnTo>
                    <a:pt x="1" y="852"/>
                  </a:lnTo>
                  <a:lnTo>
                    <a:pt x="838" y="1690"/>
                  </a:lnTo>
                  <a:lnTo>
                    <a:pt x="1690" y="852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6138038" y="2962008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38" y="0"/>
                  </a:moveTo>
                  <a:lnTo>
                    <a:pt x="1" y="838"/>
                  </a:lnTo>
                  <a:lnTo>
                    <a:pt x="838" y="1689"/>
                  </a:lnTo>
                  <a:lnTo>
                    <a:pt x="1690" y="838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5972505" y="2188456"/>
              <a:ext cx="62917" cy="52784"/>
            </a:xfrm>
            <a:custGeom>
              <a:rect b="b" l="l" r="r" t="t"/>
              <a:pathLst>
                <a:path extrusionOk="0" h="1073" w="1279">
                  <a:moveTo>
                    <a:pt x="248" y="1"/>
                  </a:moveTo>
                  <a:lnTo>
                    <a:pt x="1" y="234"/>
                  </a:lnTo>
                  <a:lnTo>
                    <a:pt x="852" y="1072"/>
                  </a:lnTo>
                  <a:lnTo>
                    <a:pt x="1278" y="646"/>
                  </a:lnTo>
                  <a:cubicBezTo>
                    <a:pt x="880" y="358"/>
                    <a:pt x="454" y="11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6177245" y="2476281"/>
              <a:ext cx="39206" cy="63557"/>
            </a:xfrm>
            <a:custGeom>
              <a:rect b="b" l="l" r="r" t="t"/>
              <a:pathLst>
                <a:path extrusionOk="0" h="1292" w="797">
                  <a:moveTo>
                    <a:pt x="508" y="0"/>
                  </a:moveTo>
                  <a:lnTo>
                    <a:pt x="0" y="508"/>
                  </a:lnTo>
                  <a:lnTo>
                    <a:pt x="797" y="1291"/>
                  </a:lnTo>
                  <a:cubicBezTo>
                    <a:pt x="714" y="824"/>
                    <a:pt x="577" y="275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6246803" y="3047111"/>
              <a:ext cx="83135" cy="68968"/>
            </a:xfrm>
            <a:custGeom>
              <a:rect b="b" l="l" r="r" t="t"/>
              <a:pathLst>
                <a:path extrusionOk="0" h="1402" w="1690">
                  <a:moveTo>
                    <a:pt x="852" y="0"/>
                  </a:moveTo>
                  <a:lnTo>
                    <a:pt x="1" y="838"/>
                  </a:lnTo>
                  <a:lnTo>
                    <a:pt x="467" y="1305"/>
                  </a:lnTo>
                  <a:lnTo>
                    <a:pt x="1127" y="1401"/>
                  </a:lnTo>
                  <a:lnTo>
                    <a:pt x="1690" y="838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5847557" y="2131737"/>
              <a:ext cx="653326" cy="989064"/>
            </a:xfrm>
            <a:custGeom>
              <a:rect b="b" l="l" r="r" t="t"/>
              <a:pathLst>
                <a:path extrusionOk="0" fill="none" h="20106" w="13281">
                  <a:moveTo>
                    <a:pt x="151" y="2184"/>
                  </a:moveTo>
                  <a:cubicBezTo>
                    <a:pt x="193" y="1113"/>
                    <a:pt x="399" y="0"/>
                    <a:pt x="2294" y="879"/>
                  </a:cubicBezTo>
                  <a:cubicBezTo>
                    <a:pt x="3379" y="1374"/>
                    <a:pt x="4724" y="2321"/>
                    <a:pt x="5906" y="4065"/>
                  </a:cubicBezTo>
                  <a:cubicBezTo>
                    <a:pt x="8336" y="7691"/>
                    <a:pt x="6400" y="9394"/>
                    <a:pt x="9778" y="12387"/>
                  </a:cubicBezTo>
                  <a:cubicBezTo>
                    <a:pt x="11083" y="13555"/>
                    <a:pt x="11962" y="14269"/>
                    <a:pt x="12525" y="14681"/>
                  </a:cubicBezTo>
                  <a:cubicBezTo>
                    <a:pt x="13088" y="15093"/>
                    <a:pt x="13280" y="15834"/>
                    <a:pt x="13019" y="16480"/>
                  </a:cubicBezTo>
                  <a:lnTo>
                    <a:pt x="11893" y="19171"/>
                  </a:lnTo>
                  <a:cubicBezTo>
                    <a:pt x="11660" y="19735"/>
                    <a:pt x="11110" y="20105"/>
                    <a:pt x="10506" y="20092"/>
                  </a:cubicBezTo>
                  <a:cubicBezTo>
                    <a:pt x="8817" y="20078"/>
                    <a:pt x="5411" y="19666"/>
                    <a:pt x="2774" y="16809"/>
                  </a:cubicBezTo>
                  <a:cubicBezTo>
                    <a:pt x="28" y="13816"/>
                    <a:pt x="0" y="5851"/>
                    <a:pt x="151" y="2184"/>
                  </a:cubicBezTo>
                  <a:close/>
                </a:path>
              </a:pathLst>
            </a:custGeom>
            <a:noFill/>
            <a:ln cap="rnd" cmpd="sng" w="3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5465872" y="2166860"/>
              <a:ext cx="680332" cy="1024188"/>
            </a:xfrm>
            <a:custGeom>
              <a:rect b="b" l="l" r="r" t="t"/>
              <a:pathLst>
                <a:path extrusionOk="0" h="20820" w="13830">
                  <a:moveTo>
                    <a:pt x="6922" y="1"/>
                  </a:moveTo>
                  <a:cubicBezTo>
                    <a:pt x="3090" y="1"/>
                    <a:pt x="0" y="3200"/>
                    <a:pt x="0" y="7142"/>
                  </a:cubicBezTo>
                  <a:lnTo>
                    <a:pt x="0" y="20820"/>
                  </a:lnTo>
                  <a:lnTo>
                    <a:pt x="13829" y="20820"/>
                  </a:lnTo>
                  <a:lnTo>
                    <a:pt x="13829" y="7142"/>
                  </a:lnTo>
                  <a:cubicBezTo>
                    <a:pt x="13829" y="3200"/>
                    <a:pt x="10739" y="1"/>
                    <a:pt x="6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5465872" y="3118047"/>
              <a:ext cx="680332" cy="73002"/>
            </a:xfrm>
            <a:custGeom>
              <a:rect b="b" l="l" r="r" t="t"/>
              <a:pathLst>
                <a:path extrusionOk="0" h="1484" w="13830">
                  <a:moveTo>
                    <a:pt x="0" y="0"/>
                  </a:moveTo>
                  <a:lnTo>
                    <a:pt x="0" y="1484"/>
                  </a:lnTo>
                  <a:lnTo>
                    <a:pt x="13829" y="1484"/>
                  </a:lnTo>
                  <a:lnTo>
                    <a:pt x="138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5465872" y="2166860"/>
              <a:ext cx="680332" cy="1024188"/>
            </a:xfrm>
            <a:custGeom>
              <a:rect b="b" l="l" r="r" t="t"/>
              <a:pathLst>
                <a:path extrusionOk="0" fill="none" h="20820" w="13830">
                  <a:moveTo>
                    <a:pt x="6922" y="1"/>
                  </a:moveTo>
                  <a:cubicBezTo>
                    <a:pt x="3090" y="1"/>
                    <a:pt x="0" y="3200"/>
                    <a:pt x="0" y="7142"/>
                  </a:cubicBezTo>
                  <a:lnTo>
                    <a:pt x="0" y="20820"/>
                  </a:lnTo>
                  <a:lnTo>
                    <a:pt x="13829" y="20820"/>
                  </a:lnTo>
                  <a:lnTo>
                    <a:pt x="13829" y="7142"/>
                  </a:lnTo>
                </a:path>
              </a:pathLst>
            </a:custGeom>
            <a:noFill/>
            <a:ln cap="rnd" cmpd="sng" w="3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5686746" y="2443814"/>
              <a:ext cx="83185" cy="83185"/>
            </a:xfrm>
            <a:custGeom>
              <a:rect b="b" l="l" r="r" t="t"/>
              <a:pathLst>
                <a:path extrusionOk="0" h="1691" w="1691">
                  <a:moveTo>
                    <a:pt x="852" y="1"/>
                  </a:moveTo>
                  <a:lnTo>
                    <a:pt x="1" y="852"/>
                  </a:lnTo>
                  <a:lnTo>
                    <a:pt x="852" y="1690"/>
                  </a:lnTo>
                  <a:lnTo>
                    <a:pt x="1690" y="852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5954304" y="2290481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38" y="1"/>
                  </a:moveTo>
                  <a:lnTo>
                    <a:pt x="0" y="838"/>
                  </a:lnTo>
                  <a:lnTo>
                    <a:pt x="838" y="1690"/>
                  </a:lnTo>
                  <a:lnTo>
                    <a:pt x="1689" y="838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6018451" y="2465459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52" y="0"/>
                  </a:moveTo>
                  <a:lnTo>
                    <a:pt x="1" y="852"/>
                  </a:lnTo>
                  <a:lnTo>
                    <a:pt x="852" y="1690"/>
                  </a:lnTo>
                  <a:lnTo>
                    <a:pt x="1690" y="852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5844851" y="2655981"/>
              <a:ext cx="83135" cy="82447"/>
            </a:xfrm>
            <a:custGeom>
              <a:rect b="b" l="l" r="r" t="t"/>
              <a:pathLst>
                <a:path extrusionOk="0" h="1676" w="1690">
                  <a:moveTo>
                    <a:pt x="852" y="0"/>
                  </a:moveTo>
                  <a:lnTo>
                    <a:pt x="0" y="838"/>
                  </a:lnTo>
                  <a:lnTo>
                    <a:pt x="852" y="1676"/>
                  </a:lnTo>
                  <a:lnTo>
                    <a:pt x="1690" y="838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5670562" y="2756629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38" y="0"/>
                  </a:moveTo>
                  <a:lnTo>
                    <a:pt x="0" y="852"/>
                  </a:lnTo>
                  <a:lnTo>
                    <a:pt x="838" y="1689"/>
                  </a:lnTo>
                  <a:lnTo>
                    <a:pt x="1690" y="852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5987411" y="2779602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38" y="0"/>
                  </a:moveTo>
                  <a:lnTo>
                    <a:pt x="0" y="852"/>
                  </a:lnTo>
                  <a:lnTo>
                    <a:pt x="838" y="1689"/>
                  </a:lnTo>
                  <a:lnTo>
                    <a:pt x="1689" y="852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5811056" y="2886989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39" y="1"/>
                  </a:moveTo>
                  <a:lnTo>
                    <a:pt x="1" y="838"/>
                  </a:lnTo>
                  <a:lnTo>
                    <a:pt x="839" y="1690"/>
                  </a:lnTo>
                  <a:lnTo>
                    <a:pt x="1690" y="838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5954304" y="2993048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38" y="1"/>
                  </a:moveTo>
                  <a:lnTo>
                    <a:pt x="0" y="839"/>
                  </a:lnTo>
                  <a:lnTo>
                    <a:pt x="838" y="1690"/>
                  </a:lnTo>
                  <a:lnTo>
                    <a:pt x="1689" y="839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5720542" y="3067378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38" y="0"/>
                  </a:moveTo>
                  <a:lnTo>
                    <a:pt x="1" y="838"/>
                  </a:lnTo>
                  <a:lnTo>
                    <a:pt x="838" y="1690"/>
                  </a:lnTo>
                  <a:lnTo>
                    <a:pt x="1690" y="838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5608383" y="2901846"/>
              <a:ext cx="83185" cy="83185"/>
            </a:xfrm>
            <a:custGeom>
              <a:rect b="b" l="l" r="r" t="t"/>
              <a:pathLst>
                <a:path extrusionOk="0" h="1691" w="1691">
                  <a:moveTo>
                    <a:pt x="852" y="1"/>
                  </a:moveTo>
                  <a:lnTo>
                    <a:pt x="1" y="839"/>
                  </a:lnTo>
                  <a:lnTo>
                    <a:pt x="852" y="1690"/>
                  </a:lnTo>
                  <a:lnTo>
                    <a:pt x="1690" y="83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5500307" y="3061278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38" y="1"/>
                  </a:moveTo>
                  <a:lnTo>
                    <a:pt x="1" y="839"/>
                  </a:lnTo>
                  <a:lnTo>
                    <a:pt x="838" y="1690"/>
                  </a:lnTo>
                  <a:lnTo>
                    <a:pt x="1690" y="839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6094798" y="2324965"/>
              <a:ext cx="68968" cy="79052"/>
            </a:xfrm>
            <a:custGeom>
              <a:rect b="b" l="l" r="r" t="t"/>
              <a:pathLst>
                <a:path extrusionOk="0" h="1607" w="1402">
                  <a:moveTo>
                    <a:pt x="770" y="0"/>
                  </a:moveTo>
                  <a:lnTo>
                    <a:pt x="1" y="755"/>
                  </a:lnTo>
                  <a:lnTo>
                    <a:pt x="852" y="1607"/>
                  </a:lnTo>
                  <a:lnTo>
                    <a:pt x="1401" y="1044"/>
                  </a:lnTo>
                  <a:cubicBezTo>
                    <a:pt x="1182" y="673"/>
                    <a:pt x="893" y="192"/>
                    <a:pt x="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6085353" y="2649193"/>
              <a:ext cx="60851" cy="83135"/>
            </a:xfrm>
            <a:custGeom>
              <a:rect b="b" l="l" r="r" t="t"/>
              <a:pathLst>
                <a:path extrusionOk="0" h="1690" w="1237">
                  <a:moveTo>
                    <a:pt x="852" y="1"/>
                  </a:moveTo>
                  <a:lnTo>
                    <a:pt x="0" y="838"/>
                  </a:lnTo>
                  <a:lnTo>
                    <a:pt x="852" y="1690"/>
                  </a:lnTo>
                  <a:lnTo>
                    <a:pt x="1236" y="1292"/>
                  </a:lnTo>
                  <a:lnTo>
                    <a:pt x="1236" y="385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6085353" y="2910651"/>
              <a:ext cx="60851" cy="83135"/>
            </a:xfrm>
            <a:custGeom>
              <a:rect b="b" l="l" r="r" t="t"/>
              <a:pathLst>
                <a:path extrusionOk="0" h="1690" w="1237">
                  <a:moveTo>
                    <a:pt x="852" y="0"/>
                  </a:moveTo>
                  <a:lnTo>
                    <a:pt x="0" y="838"/>
                  </a:lnTo>
                  <a:lnTo>
                    <a:pt x="852" y="1690"/>
                  </a:lnTo>
                  <a:lnTo>
                    <a:pt x="1236" y="1291"/>
                  </a:lnTo>
                  <a:lnTo>
                    <a:pt x="1236" y="385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6092781" y="3088334"/>
              <a:ext cx="53423" cy="83135"/>
            </a:xfrm>
            <a:custGeom>
              <a:rect b="b" l="l" r="r" t="t"/>
              <a:pathLst>
                <a:path extrusionOk="0" h="1690" w="1086">
                  <a:moveTo>
                    <a:pt x="838" y="0"/>
                  </a:moveTo>
                  <a:lnTo>
                    <a:pt x="0" y="852"/>
                  </a:lnTo>
                  <a:lnTo>
                    <a:pt x="838" y="1689"/>
                  </a:lnTo>
                  <a:lnTo>
                    <a:pt x="1085" y="1442"/>
                  </a:lnTo>
                  <a:lnTo>
                    <a:pt x="1085" y="247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5"/>
            <p:cNvSpPr/>
            <p:nvPr/>
          </p:nvSpPr>
          <p:spPr>
            <a:xfrm>
              <a:off x="5465872" y="2923490"/>
              <a:ext cx="28433" cy="56768"/>
            </a:xfrm>
            <a:custGeom>
              <a:rect b="b" l="l" r="r" t="t"/>
              <a:pathLst>
                <a:path extrusionOk="0" h="1154" w="578">
                  <a:moveTo>
                    <a:pt x="0" y="0"/>
                  </a:moveTo>
                  <a:lnTo>
                    <a:pt x="0" y="1154"/>
                  </a:lnTo>
                  <a:lnTo>
                    <a:pt x="577" y="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5720542" y="2384390"/>
              <a:ext cx="166221" cy="184472"/>
            </a:xfrm>
            <a:custGeom>
              <a:rect b="b" l="l" r="r" t="t"/>
              <a:pathLst>
                <a:path extrusionOk="0" h="3750" w="3379">
                  <a:moveTo>
                    <a:pt x="1690" y="687"/>
                  </a:moveTo>
                  <a:cubicBezTo>
                    <a:pt x="2280" y="687"/>
                    <a:pt x="2747" y="1223"/>
                    <a:pt x="2747" y="1868"/>
                  </a:cubicBezTo>
                  <a:cubicBezTo>
                    <a:pt x="2747" y="2527"/>
                    <a:pt x="2280" y="3049"/>
                    <a:pt x="1690" y="3049"/>
                  </a:cubicBezTo>
                  <a:cubicBezTo>
                    <a:pt x="1099" y="3049"/>
                    <a:pt x="619" y="2527"/>
                    <a:pt x="619" y="1868"/>
                  </a:cubicBezTo>
                  <a:cubicBezTo>
                    <a:pt x="619" y="1223"/>
                    <a:pt x="1099" y="687"/>
                    <a:pt x="1690" y="687"/>
                  </a:cubicBezTo>
                  <a:close/>
                  <a:moveTo>
                    <a:pt x="1690" y="0"/>
                  </a:moveTo>
                  <a:cubicBezTo>
                    <a:pt x="756" y="0"/>
                    <a:pt x="1" y="838"/>
                    <a:pt x="1" y="1868"/>
                  </a:cubicBezTo>
                  <a:cubicBezTo>
                    <a:pt x="1" y="2912"/>
                    <a:pt x="756" y="3750"/>
                    <a:pt x="1690" y="3750"/>
                  </a:cubicBezTo>
                  <a:cubicBezTo>
                    <a:pt x="2624" y="3750"/>
                    <a:pt x="3379" y="2912"/>
                    <a:pt x="3379" y="1868"/>
                  </a:cubicBezTo>
                  <a:cubicBezTo>
                    <a:pt x="3379" y="838"/>
                    <a:pt x="2624" y="0"/>
                    <a:pt x="16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5717147" y="2380995"/>
              <a:ext cx="172321" cy="190572"/>
            </a:xfrm>
            <a:custGeom>
              <a:rect b="b" l="l" r="r" t="t"/>
              <a:pathLst>
                <a:path extrusionOk="0" h="3874" w="3503">
                  <a:moveTo>
                    <a:pt x="1759" y="825"/>
                  </a:moveTo>
                  <a:cubicBezTo>
                    <a:pt x="2308" y="825"/>
                    <a:pt x="2761" y="1319"/>
                    <a:pt x="2761" y="1937"/>
                  </a:cubicBezTo>
                  <a:cubicBezTo>
                    <a:pt x="2761" y="2555"/>
                    <a:pt x="2308" y="3063"/>
                    <a:pt x="1759" y="3063"/>
                  </a:cubicBezTo>
                  <a:cubicBezTo>
                    <a:pt x="1209" y="3063"/>
                    <a:pt x="756" y="2555"/>
                    <a:pt x="756" y="1937"/>
                  </a:cubicBezTo>
                  <a:cubicBezTo>
                    <a:pt x="756" y="1319"/>
                    <a:pt x="1209" y="825"/>
                    <a:pt x="1759" y="825"/>
                  </a:cubicBezTo>
                  <a:close/>
                  <a:moveTo>
                    <a:pt x="1759" y="687"/>
                  </a:moveTo>
                  <a:cubicBezTo>
                    <a:pt x="1127" y="687"/>
                    <a:pt x="633" y="1251"/>
                    <a:pt x="633" y="1937"/>
                  </a:cubicBezTo>
                  <a:cubicBezTo>
                    <a:pt x="633" y="2624"/>
                    <a:pt x="1127" y="3187"/>
                    <a:pt x="1759" y="3187"/>
                  </a:cubicBezTo>
                  <a:cubicBezTo>
                    <a:pt x="2377" y="3187"/>
                    <a:pt x="2885" y="2624"/>
                    <a:pt x="2885" y="1937"/>
                  </a:cubicBezTo>
                  <a:cubicBezTo>
                    <a:pt x="2885" y="1251"/>
                    <a:pt x="2377" y="687"/>
                    <a:pt x="1759" y="687"/>
                  </a:cubicBezTo>
                  <a:close/>
                  <a:moveTo>
                    <a:pt x="1759" y="138"/>
                  </a:moveTo>
                  <a:cubicBezTo>
                    <a:pt x="2651" y="138"/>
                    <a:pt x="3379" y="948"/>
                    <a:pt x="3379" y="1937"/>
                  </a:cubicBezTo>
                  <a:cubicBezTo>
                    <a:pt x="3379" y="2940"/>
                    <a:pt x="2651" y="3750"/>
                    <a:pt x="1759" y="3750"/>
                  </a:cubicBezTo>
                  <a:cubicBezTo>
                    <a:pt x="866" y="3750"/>
                    <a:pt x="138" y="2940"/>
                    <a:pt x="138" y="1937"/>
                  </a:cubicBezTo>
                  <a:cubicBezTo>
                    <a:pt x="138" y="948"/>
                    <a:pt x="866" y="138"/>
                    <a:pt x="1759" y="138"/>
                  </a:cubicBezTo>
                  <a:close/>
                  <a:moveTo>
                    <a:pt x="1759" y="1"/>
                  </a:moveTo>
                  <a:cubicBezTo>
                    <a:pt x="797" y="1"/>
                    <a:pt x="1" y="880"/>
                    <a:pt x="1" y="1937"/>
                  </a:cubicBezTo>
                  <a:cubicBezTo>
                    <a:pt x="1" y="3008"/>
                    <a:pt x="797" y="3874"/>
                    <a:pt x="1759" y="3874"/>
                  </a:cubicBezTo>
                  <a:cubicBezTo>
                    <a:pt x="2720" y="3874"/>
                    <a:pt x="3503" y="3008"/>
                    <a:pt x="3503" y="1937"/>
                  </a:cubicBezTo>
                  <a:cubicBezTo>
                    <a:pt x="3503" y="880"/>
                    <a:pt x="2720" y="1"/>
                    <a:pt x="1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5800283" y="2331705"/>
              <a:ext cx="228352" cy="292548"/>
            </a:xfrm>
            <a:custGeom>
              <a:rect b="b" l="l" r="r" t="t"/>
              <a:pathLst>
                <a:path extrusionOk="0" h="5947" w="4642">
                  <a:moveTo>
                    <a:pt x="1003" y="0"/>
                  </a:moveTo>
                  <a:cubicBezTo>
                    <a:pt x="453" y="0"/>
                    <a:pt x="0" y="454"/>
                    <a:pt x="0" y="1017"/>
                  </a:cubicBezTo>
                  <a:lnTo>
                    <a:pt x="0" y="4944"/>
                  </a:lnTo>
                  <a:cubicBezTo>
                    <a:pt x="0" y="5493"/>
                    <a:pt x="453" y="5947"/>
                    <a:pt x="1003" y="5947"/>
                  </a:cubicBezTo>
                  <a:lnTo>
                    <a:pt x="3639" y="5947"/>
                  </a:lnTo>
                  <a:cubicBezTo>
                    <a:pt x="4189" y="5947"/>
                    <a:pt x="4642" y="5493"/>
                    <a:pt x="4642" y="4944"/>
                  </a:cubicBezTo>
                  <a:lnTo>
                    <a:pt x="4642" y="1017"/>
                  </a:lnTo>
                  <a:cubicBezTo>
                    <a:pt x="4642" y="454"/>
                    <a:pt x="4189" y="0"/>
                    <a:pt x="3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5796888" y="2328999"/>
              <a:ext cx="235140" cy="298648"/>
            </a:xfrm>
            <a:custGeom>
              <a:rect b="b" l="l" r="r" t="t"/>
              <a:pathLst>
                <a:path extrusionOk="0" h="6071" w="4780">
                  <a:moveTo>
                    <a:pt x="3708" y="124"/>
                  </a:moveTo>
                  <a:cubicBezTo>
                    <a:pt x="4230" y="124"/>
                    <a:pt x="4642" y="550"/>
                    <a:pt x="4642" y="1072"/>
                  </a:cubicBezTo>
                  <a:lnTo>
                    <a:pt x="4642" y="4999"/>
                  </a:lnTo>
                  <a:cubicBezTo>
                    <a:pt x="4642" y="5521"/>
                    <a:pt x="4230" y="5933"/>
                    <a:pt x="3708" y="5933"/>
                  </a:cubicBezTo>
                  <a:lnTo>
                    <a:pt x="1072" y="5933"/>
                  </a:lnTo>
                  <a:cubicBezTo>
                    <a:pt x="550" y="5933"/>
                    <a:pt x="124" y="5521"/>
                    <a:pt x="124" y="4999"/>
                  </a:cubicBezTo>
                  <a:lnTo>
                    <a:pt x="124" y="1072"/>
                  </a:lnTo>
                  <a:cubicBezTo>
                    <a:pt x="124" y="550"/>
                    <a:pt x="550" y="124"/>
                    <a:pt x="1072" y="124"/>
                  </a:cubicBezTo>
                  <a:close/>
                  <a:moveTo>
                    <a:pt x="1072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4999"/>
                  </a:lnTo>
                  <a:cubicBezTo>
                    <a:pt x="0" y="5590"/>
                    <a:pt x="481" y="6070"/>
                    <a:pt x="1072" y="6070"/>
                  </a:cubicBezTo>
                  <a:lnTo>
                    <a:pt x="3708" y="6070"/>
                  </a:lnTo>
                  <a:cubicBezTo>
                    <a:pt x="4299" y="6070"/>
                    <a:pt x="4779" y="5590"/>
                    <a:pt x="4779" y="4999"/>
                  </a:cubicBezTo>
                  <a:lnTo>
                    <a:pt x="4779" y="1072"/>
                  </a:lnTo>
                  <a:cubicBezTo>
                    <a:pt x="4779" y="481"/>
                    <a:pt x="4299" y="0"/>
                    <a:pt x="3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5835406" y="2415922"/>
              <a:ext cx="158105" cy="121210"/>
            </a:xfrm>
            <a:custGeom>
              <a:rect b="b" l="l" r="r" t="t"/>
              <a:pathLst>
                <a:path extrusionOk="0" h="2464" w="3214">
                  <a:moveTo>
                    <a:pt x="912" y="0"/>
                  </a:moveTo>
                  <a:cubicBezTo>
                    <a:pt x="699" y="0"/>
                    <a:pt x="498" y="90"/>
                    <a:pt x="357" y="225"/>
                  </a:cubicBezTo>
                  <a:cubicBezTo>
                    <a:pt x="0" y="527"/>
                    <a:pt x="14" y="1172"/>
                    <a:pt x="426" y="1708"/>
                  </a:cubicBezTo>
                  <a:cubicBezTo>
                    <a:pt x="673" y="2024"/>
                    <a:pt x="1085" y="2243"/>
                    <a:pt x="1360" y="2367"/>
                  </a:cubicBezTo>
                  <a:cubicBezTo>
                    <a:pt x="1456" y="2408"/>
                    <a:pt x="1634" y="2463"/>
                    <a:pt x="1634" y="2463"/>
                  </a:cubicBezTo>
                  <a:cubicBezTo>
                    <a:pt x="1689" y="2436"/>
                    <a:pt x="1785" y="2408"/>
                    <a:pt x="1895" y="2353"/>
                  </a:cubicBezTo>
                  <a:cubicBezTo>
                    <a:pt x="2170" y="2230"/>
                    <a:pt x="2555" y="2010"/>
                    <a:pt x="2788" y="1708"/>
                  </a:cubicBezTo>
                  <a:cubicBezTo>
                    <a:pt x="3200" y="1172"/>
                    <a:pt x="3214" y="527"/>
                    <a:pt x="2857" y="225"/>
                  </a:cubicBezTo>
                  <a:cubicBezTo>
                    <a:pt x="2709" y="90"/>
                    <a:pt x="2508" y="0"/>
                    <a:pt x="2297" y="0"/>
                  </a:cubicBezTo>
                  <a:cubicBezTo>
                    <a:pt x="2057" y="0"/>
                    <a:pt x="1804" y="117"/>
                    <a:pt x="1607" y="417"/>
                  </a:cubicBezTo>
                  <a:cubicBezTo>
                    <a:pt x="1409" y="117"/>
                    <a:pt x="1153" y="0"/>
                    <a:pt x="9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5657723" y="2437321"/>
              <a:ext cx="344593" cy="253145"/>
            </a:xfrm>
            <a:custGeom>
              <a:rect b="b" l="l" r="r" t="t"/>
              <a:pathLst>
                <a:path extrusionOk="0" h="5146" w="7005">
                  <a:moveTo>
                    <a:pt x="4018" y="1"/>
                  </a:moveTo>
                  <a:cubicBezTo>
                    <a:pt x="3455" y="1"/>
                    <a:pt x="0" y="2454"/>
                    <a:pt x="0" y="2454"/>
                  </a:cubicBezTo>
                  <a:lnTo>
                    <a:pt x="1223" y="5145"/>
                  </a:lnTo>
                  <a:cubicBezTo>
                    <a:pt x="1223" y="5145"/>
                    <a:pt x="5123" y="3621"/>
                    <a:pt x="6015" y="3031"/>
                  </a:cubicBezTo>
                  <a:cubicBezTo>
                    <a:pt x="6908" y="2440"/>
                    <a:pt x="7004" y="1836"/>
                    <a:pt x="6743" y="1451"/>
                  </a:cubicBezTo>
                  <a:cubicBezTo>
                    <a:pt x="6784" y="1067"/>
                    <a:pt x="6524" y="875"/>
                    <a:pt x="6524" y="875"/>
                  </a:cubicBezTo>
                  <a:cubicBezTo>
                    <a:pt x="6535" y="510"/>
                    <a:pt x="6270" y="474"/>
                    <a:pt x="6166" y="474"/>
                  </a:cubicBezTo>
                  <a:cubicBezTo>
                    <a:pt x="6141" y="474"/>
                    <a:pt x="6125" y="476"/>
                    <a:pt x="6125" y="476"/>
                  </a:cubicBezTo>
                  <a:cubicBezTo>
                    <a:pt x="6125" y="351"/>
                    <a:pt x="6069" y="169"/>
                    <a:pt x="5866" y="169"/>
                  </a:cubicBezTo>
                  <a:cubicBezTo>
                    <a:pt x="5803" y="169"/>
                    <a:pt x="5726" y="187"/>
                    <a:pt x="5631" y="229"/>
                  </a:cubicBezTo>
                  <a:cubicBezTo>
                    <a:pt x="5233" y="421"/>
                    <a:pt x="3750" y="1245"/>
                    <a:pt x="3750" y="1245"/>
                  </a:cubicBezTo>
                  <a:cubicBezTo>
                    <a:pt x="3750" y="1245"/>
                    <a:pt x="4450" y="202"/>
                    <a:pt x="4065" y="9"/>
                  </a:cubicBezTo>
                  <a:cubicBezTo>
                    <a:pt x="4053" y="4"/>
                    <a:pt x="4037" y="1"/>
                    <a:pt x="4018" y="1"/>
                  </a:cubicBez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5909687" y="2457883"/>
              <a:ext cx="72362" cy="86677"/>
            </a:xfrm>
            <a:custGeom>
              <a:rect b="b" l="l" r="r" t="t"/>
              <a:pathLst>
                <a:path extrusionOk="0" h="1762" w="1471">
                  <a:moveTo>
                    <a:pt x="1046" y="1"/>
                  </a:moveTo>
                  <a:cubicBezTo>
                    <a:pt x="1015" y="1"/>
                    <a:pt x="994" y="3"/>
                    <a:pt x="990" y="3"/>
                  </a:cubicBezTo>
                  <a:cubicBezTo>
                    <a:pt x="962" y="3"/>
                    <a:pt x="935" y="31"/>
                    <a:pt x="935" y="72"/>
                  </a:cubicBezTo>
                  <a:cubicBezTo>
                    <a:pt x="948" y="113"/>
                    <a:pt x="976" y="127"/>
                    <a:pt x="1017" y="127"/>
                  </a:cubicBezTo>
                  <a:cubicBezTo>
                    <a:pt x="1017" y="127"/>
                    <a:pt x="1026" y="126"/>
                    <a:pt x="1040" y="126"/>
                  </a:cubicBezTo>
                  <a:cubicBezTo>
                    <a:pt x="1083" y="126"/>
                    <a:pt x="1178" y="134"/>
                    <a:pt x="1250" y="196"/>
                  </a:cubicBezTo>
                  <a:cubicBezTo>
                    <a:pt x="1305" y="251"/>
                    <a:pt x="1347" y="333"/>
                    <a:pt x="1333" y="457"/>
                  </a:cubicBezTo>
                  <a:cubicBezTo>
                    <a:pt x="1333" y="841"/>
                    <a:pt x="399" y="1445"/>
                    <a:pt x="42" y="1638"/>
                  </a:cubicBezTo>
                  <a:cubicBezTo>
                    <a:pt x="15" y="1665"/>
                    <a:pt x="1" y="1706"/>
                    <a:pt x="15" y="1734"/>
                  </a:cubicBezTo>
                  <a:cubicBezTo>
                    <a:pt x="28" y="1747"/>
                    <a:pt x="56" y="1761"/>
                    <a:pt x="69" y="1761"/>
                  </a:cubicBezTo>
                  <a:lnTo>
                    <a:pt x="111" y="1761"/>
                  </a:lnTo>
                  <a:cubicBezTo>
                    <a:pt x="248" y="1679"/>
                    <a:pt x="1456" y="992"/>
                    <a:pt x="1470" y="457"/>
                  </a:cubicBezTo>
                  <a:cubicBezTo>
                    <a:pt x="1470" y="306"/>
                    <a:pt x="1429" y="182"/>
                    <a:pt x="1333" y="100"/>
                  </a:cubicBezTo>
                  <a:cubicBezTo>
                    <a:pt x="1238" y="14"/>
                    <a:pt x="1116" y="1"/>
                    <a:pt x="10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5926609" y="2477216"/>
              <a:ext cx="68279" cy="91646"/>
            </a:xfrm>
            <a:custGeom>
              <a:rect b="b" l="l" r="r" t="t"/>
              <a:pathLst>
                <a:path extrusionOk="0" h="1863" w="1388">
                  <a:moveTo>
                    <a:pt x="1064" y="0"/>
                  </a:moveTo>
                  <a:cubicBezTo>
                    <a:pt x="1043" y="0"/>
                    <a:pt x="1020" y="10"/>
                    <a:pt x="1003" y="36"/>
                  </a:cubicBezTo>
                  <a:cubicBezTo>
                    <a:pt x="989" y="64"/>
                    <a:pt x="989" y="105"/>
                    <a:pt x="1016" y="118"/>
                  </a:cubicBezTo>
                  <a:cubicBezTo>
                    <a:pt x="1030" y="132"/>
                    <a:pt x="1250" y="297"/>
                    <a:pt x="1209" y="627"/>
                  </a:cubicBezTo>
                  <a:cubicBezTo>
                    <a:pt x="1167" y="956"/>
                    <a:pt x="357" y="1547"/>
                    <a:pt x="41" y="1739"/>
                  </a:cubicBezTo>
                  <a:cubicBezTo>
                    <a:pt x="14" y="1753"/>
                    <a:pt x="0" y="1794"/>
                    <a:pt x="14" y="1821"/>
                  </a:cubicBezTo>
                  <a:cubicBezTo>
                    <a:pt x="28" y="1849"/>
                    <a:pt x="55" y="1863"/>
                    <a:pt x="69" y="1863"/>
                  </a:cubicBezTo>
                  <a:cubicBezTo>
                    <a:pt x="83" y="1863"/>
                    <a:pt x="96" y="1849"/>
                    <a:pt x="110" y="1849"/>
                  </a:cubicBezTo>
                  <a:cubicBezTo>
                    <a:pt x="234" y="1766"/>
                    <a:pt x="1277" y="1094"/>
                    <a:pt x="1332" y="640"/>
                  </a:cubicBezTo>
                  <a:cubicBezTo>
                    <a:pt x="1387" y="228"/>
                    <a:pt x="1112" y="22"/>
                    <a:pt x="1099" y="9"/>
                  </a:cubicBezTo>
                  <a:cubicBezTo>
                    <a:pt x="1089" y="4"/>
                    <a:pt x="1077" y="0"/>
                    <a:pt x="10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5653689" y="2434468"/>
              <a:ext cx="346561" cy="259392"/>
            </a:xfrm>
            <a:custGeom>
              <a:rect b="b" l="l" r="r" t="t"/>
              <a:pathLst>
                <a:path extrusionOk="0" h="5273" w="7045">
                  <a:moveTo>
                    <a:pt x="4113" y="1"/>
                  </a:moveTo>
                  <a:cubicBezTo>
                    <a:pt x="3533" y="1"/>
                    <a:pt x="633" y="2036"/>
                    <a:pt x="41" y="2457"/>
                  </a:cubicBezTo>
                  <a:cubicBezTo>
                    <a:pt x="14" y="2484"/>
                    <a:pt x="0" y="2512"/>
                    <a:pt x="14" y="2539"/>
                  </a:cubicBezTo>
                  <a:lnTo>
                    <a:pt x="1236" y="5231"/>
                  </a:lnTo>
                  <a:cubicBezTo>
                    <a:pt x="1250" y="5258"/>
                    <a:pt x="1277" y="5272"/>
                    <a:pt x="1305" y="5272"/>
                  </a:cubicBezTo>
                  <a:cubicBezTo>
                    <a:pt x="1305" y="5272"/>
                    <a:pt x="1318" y="5272"/>
                    <a:pt x="1318" y="5258"/>
                  </a:cubicBezTo>
                  <a:cubicBezTo>
                    <a:pt x="1483" y="5203"/>
                    <a:pt x="5246" y="3720"/>
                    <a:pt x="6139" y="3144"/>
                  </a:cubicBezTo>
                  <a:cubicBezTo>
                    <a:pt x="6633" y="2800"/>
                    <a:pt x="6935" y="2443"/>
                    <a:pt x="7004" y="2086"/>
                  </a:cubicBezTo>
                  <a:cubicBezTo>
                    <a:pt x="7045" y="1866"/>
                    <a:pt x="7004" y="1660"/>
                    <a:pt x="6880" y="1468"/>
                  </a:cubicBezTo>
                  <a:cubicBezTo>
                    <a:pt x="6864" y="1452"/>
                    <a:pt x="6843" y="1445"/>
                    <a:pt x="6823" y="1445"/>
                  </a:cubicBezTo>
                  <a:cubicBezTo>
                    <a:pt x="6809" y="1445"/>
                    <a:pt x="6795" y="1449"/>
                    <a:pt x="6784" y="1454"/>
                  </a:cubicBezTo>
                  <a:cubicBezTo>
                    <a:pt x="6757" y="1468"/>
                    <a:pt x="6757" y="1509"/>
                    <a:pt x="6770" y="1551"/>
                  </a:cubicBezTo>
                  <a:cubicBezTo>
                    <a:pt x="6880" y="1702"/>
                    <a:pt x="6908" y="1880"/>
                    <a:pt x="6880" y="2059"/>
                  </a:cubicBezTo>
                  <a:cubicBezTo>
                    <a:pt x="6812" y="2388"/>
                    <a:pt x="6537" y="2718"/>
                    <a:pt x="6056" y="3034"/>
                  </a:cubicBezTo>
                  <a:cubicBezTo>
                    <a:pt x="5246" y="3569"/>
                    <a:pt x="1813" y="4929"/>
                    <a:pt x="1332" y="5121"/>
                  </a:cubicBezTo>
                  <a:lnTo>
                    <a:pt x="165" y="2539"/>
                  </a:lnTo>
                  <a:cubicBezTo>
                    <a:pt x="1876" y="1315"/>
                    <a:pt x="3751" y="129"/>
                    <a:pt x="4085" y="129"/>
                  </a:cubicBezTo>
                  <a:cubicBezTo>
                    <a:pt x="4100" y="129"/>
                    <a:pt x="4111" y="131"/>
                    <a:pt x="4120" y="136"/>
                  </a:cubicBezTo>
                  <a:cubicBezTo>
                    <a:pt x="4161" y="150"/>
                    <a:pt x="4175" y="177"/>
                    <a:pt x="4189" y="218"/>
                  </a:cubicBezTo>
                  <a:cubicBezTo>
                    <a:pt x="4257" y="466"/>
                    <a:pt x="3928" y="1070"/>
                    <a:pt x="3790" y="1276"/>
                  </a:cubicBezTo>
                  <a:cubicBezTo>
                    <a:pt x="3763" y="1290"/>
                    <a:pt x="3777" y="1331"/>
                    <a:pt x="3790" y="1345"/>
                  </a:cubicBezTo>
                  <a:cubicBezTo>
                    <a:pt x="3806" y="1361"/>
                    <a:pt x="3822" y="1367"/>
                    <a:pt x="3839" y="1367"/>
                  </a:cubicBezTo>
                  <a:cubicBezTo>
                    <a:pt x="3850" y="1367"/>
                    <a:pt x="3861" y="1364"/>
                    <a:pt x="3873" y="1358"/>
                  </a:cubicBezTo>
                  <a:cubicBezTo>
                    <a:pt x="3886" y="1358"/>
                    <a:pt x="5342" y="534"/>
                    <a:pt x="5740" y="342"/>
                  </a:cubicBezTo>
                  <a:cubicBezTo>
                    <a:pt x="5824" y="309"/>
                    <a:pt x="5897" y="291"/>
                    <a:pt x="5957" y="291"/>
                  </a:cubicBezTo>
                  <a:cubicBezTo>
                    <a:pt x="5996" y="291"/>
                    <a:pt x="6029" y="298"/>
                    <a:pt x="6056" y="315"/>
                  </a:cubicBezTo>
                  <a:cubicBezTo>
                    <a:pt x="6125" y="356"/>
                    <a:pt x="6139" y="466"/>
                    <a:pt x="6139" y="534"/>
                  </a:cubicBezTo>
                  <a:cubicBezTo>
                    <a:pt x="6139" y="658"/>
                    <a:pt x="6015" y="987"/>
                    <a:pt x="4930" y="1592"/>
                  </a:cubicBezTo>
                  <a:cubicBezTo>
                    <a:pt x="4903" y="1605"/>
                    <a:pt x="4889" y="1647"/>
                    <a:pt x="4916" y="1674"/>
                  </a:cubicBezTo>
                  <a:cubicBezTo>
                    <a:pt x="4926" y="1694"/>
                    <a:pt x="4951" y="1707"/>
                    <a:pt x="4975" y="1707"/>
                  </a:cubicBezTo>
                  <a:cubicBezTo>
                    <a:pt x="4983" y="1707"/>
                    <a:pt x="4991" y="1705"/>
                    <a:pt x="4999" y="1702"/>
                  </a:cubicBezTo>
                  <a:cubicBezTo>
                    <a:pt x="5837" y="1235"/>
                    <a:pt x="6262" y="850"/>
                    <a:pt x="6276" y="548"/>
                  </a:cubicBezTo>
                  <a:cubicBezTo>
                    <a:pt x="6276" y="493"/>
                    <a:pt x="6262" y="301"/>
                    <a:pt x="6125" y="205"/>
                  </a:cubicBezTo>
                  <a:cubicBezTo>
                    <a:pt x="6077" y="175"/>
                    <a:pt x="6022" y="161"/>
                    <a:pt x="5960" y="161"/>
                  </a:cubicBezTo>
                  <a:cubicBezTo>
                    <a:pt x="5879" y="161"/>
                    <a:pt x="5787" y="185"/>
                    <a:pt x="5685" y="232"/>
                  </a:cubicBezTo>
                  <a:cubicBezTo>
                    <a:pt x="5370" y="370"/>
                    <a:pt x="4449" y="891"/>
                    <a:pt x="4024" y="1125"/>
                  </a:cubicBezTo>
                  <a:cubicBezTo>
                    <a:pt x="4175" y="864"/>
                    <a:pt x="4381" y="438"/>
                    <a:pt x="4312" y="177"/>
                  </a:cubicBezTo>
                  <a:cubicBezTo>
                    <a:pt x="4298" y="109"/>
                    <a:pt x="4244" y="54"/>
                    <a:pt x="4175" y="12"/>
                  </a:cubicBezTo>
                  <a:cubicBezTo>
                    <a:pt x="4159" y="4"/>
                    <a:pt x="4138" y="1"/>
                    <a:pt x="4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5230092" y="2139854"/>
              <a:ext cx="651309" cy="745414"/>
            </a:xfrm>
            <a:custGeom>
              <a:rect b="b" l="l" r="r" t="t"/>
              <a:pathLst>
                <a:path extrusionOk="0" h="15153" w="13240">
                  <a:moveTo>
                    <a:pt x="12662" y="0"/>
                  </a:moveTo>
                  <a:cubicBezTo>
                    <a:pt x="11673" y="41"/>
                    <a:pt x="8515" y="659"/>
                    <a:pt x="5466" y="2980"/>
                  </a:cubicBezTo>
                  <a:cubicBezTo>
                    <a:pt x="2418" y="5287"/>
                    <a:pt x="1" y="8377"/>
                    <a:pt x="14" y="11055"/>
                  </a:cubicBezTo>
                  <a:cubicBezTo>
                    <a:pt x="14" y="13092"/>
                    <a:pt x="1293" y="15153"/>
                    <a:pt x="4386" y="15153"/>
                  </a:cubicBezTo>
                  <a:cubicBezTo>
                    <a:pt x="4608" y="15153"/>
                    <a:pt x="4840" y="15142"/>
                    <a:pt x="5082" y="15120"/>
                  </a:cubicBezTo>
                  <a:cubicBezTo>
                    <a:pt x="7183" y="14928"/>
                    <a:pt x="9476" y="13211"/>
                    <a:pt x="10506" y="12346"/>
                  </a:cubicBezTo>
                  <a:cubicBezTo>
                    <a:pt x="10836" y="12071"/>
                    <a:pt x="10959" y="11604"/>
                    <a:pt x="10795" y="11192"/>
                  </a:cubicBezTo>
                  <a:lnTo>
                    <a:pt x="9559" y="8185"/>
                  </a:lnTo>
                  <a:cubicBezTo>
                    <a:pt x="9400" y="7794"/>
                    <a:pt x="9024" y="7556"/>
                    <a:pt x="8615" y="7556"/>
                  </a:cubicBezTo>
                  <a:cubicBezTo>
                    <a:pt x="8564" y="7556"/>
                    <a:pt x="8512" y="7559"/>
                    <a:pt x="8460" y="7567"/>
                  </a:cubicBezTo>
                  <a:lnTo>
                    <a:pt x="6620" y="7855"/>
                  </a:lnTo>
                  <a:lnTo>
                    <a:pt x="6620" y="7855"/>
                  </a:lnTo>
                  <a:lnTo>
                    <a:pt x="7279" y="7732"/>
                  </a:lnTo>
                  <a:lnTo>
                    <a:pt x="9449" y="5644"/>
                  </a:lnTo>
                  <a:lnTo>
                    <a:pt x="12827" y="2239"/>
                  </a:lnTo>
                  <a:lnTo>
                    <a:pt x="13239" y="563"/>
                  </a:lnTo>
                  <a:lnTo>
                    <a:pt x="12813" y="138"/>
                  </a:lnTo>
                  <a:lnTo>
                    <a:pt x="12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5631356" y="2511503"/>
              <a:ext cx="137887" cy="250587"/>
            </a:xfrm>
            <a:custGeom>
              <a:rect b="b" l="l" r="r" t="t"/>
              <a:pathLst>
                <a:path extrusionOk="0" h="5094" w="2803">
                  <a:moveTo>
                    <a:pt x="458" y="1"/>
                  </a:moveTo>
                  <a:cubicBezTo>
                    <a:pt x="407" y="1"/>
                    <a:pt x="355" y="4"/>
                    <a:pt x="303" y="12"/>
                  </a:cubicBezTo>
                  <a:lnTo>
                    <a:pt x="1" y="67"/>
                  </a:lnTo>
                  <a:lnTo>
                    <a:pt x="1992" y="5093"/>
                  </a:lnTo>
                  <a:cubicBezTo>
                    <a:pt x="2116" y="4983"/>
                    <a:pt x="2239" y="4887"/>
                    <a:pt x="2349" y="4791"/>
                  </a:cubicBezTo>
                  <a:cubicBezTo>
                    <a:pt x="2679" y="4516"/>
                    <a:pt x="2802" y="4049"/>
                    <a:pt x="2638" y="3637"/>
                  </a:cubicBezTo>
                  <a:lnTo>
                    <a:pt x="1402" y="630"/>
                  </a:lnTo>
                  <a:cubicBezTo>
                    <a:pt x="1243" y="239"/>
                    <a:pt x="867" y="1"/>
                    <a:pt x="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5584770" y="2414446"/>
              <a:ext cx="113536" cy="109158"/>
            </a:xfrm>
            <a:custGeom>
              <a:rect b="b" l="l" r="r" t="t"/>
              <a:pathLst>
                <a:path extrusionOk="0" h="2219" w="2308">
                  <a:moveTo>
                    <a:pt x="2246" y="1"/>
                  </a:moveTo>
                  <a:cubicBezTo>
                    <a:pt x="2228" y="1"/>
                    <a:pt x="2211" y="7"/>
                    <a:pt x="2198" y="21"/>
                  </a:cubicBezTo>
                  <a:lnTo>
                    <a:pt x="28" y="2109"/>
                  </a:lnTo>
                  <a:cubicBezTo>
                    <a:pt x="0" y="2136"/>
                    <a:pt x="0" y="2177"/>
                    <a:pt x="14" y="2205"/>
                  </a:cubicBezTo>
                  <a:cubicBezTo>
                    <a:pt x="28" y="2205"/>
                    <a:pt x="55" y="2218"/>
                    <a:pt x="69" y="2218"/>
                  </a:cubicBezTo>
                  <a:cubicBezTo>
                    <a:pt x="83" y="2218"/>
                    <a:pt x="96" y="2218"/>
                    <a:pt x="110" y="2205"/>
                  </a:cubicBezTo>
                  <a:lnTo>
                    <a:pt x="2280" y="117"/>
                  </a:lnTo>
                  <a:cubicBezTo>
                    <a:pt x="2307" y="90"/>
                    <a:pt x="2307" y="49"/>
                    <a:pt x="2294" y="21"/>
                  </a:cubicBezTo>
                  <a:cubicBezTo>
                    <a:pt x="2280" y="7"/>
                    <a:pt x="2263" y="1"/>
                    <a:pt x="2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5226698" y="2136459"/>
              <a:ext cx="629664" cy="751957"/>
            </a:xfrm>
            <a:custGeom>
              <a:rect b="b" l="l" r="r" t="t"/>
              <a:pathLst>
                <a:path extrusionOk="0" h="15286" w="12800">
                  <a:moveTo>
                    <a:pt x="12731" y="1"/>
                  </a:moveTo>
                  <a:cubicBezTo>
                    <a:pt x="11756" y="42"/>
                    <a:pt x="8570" y="660"/>
                    <a:pt x="5494" y="2994"/>
                  </a:cubicBezTo>
                  <a:cubicBezTo>
                    <a:pt x="2047" y="5604"/>
                    <a:pt x="1" y="8652"/>
                    <a:pt x="15" y="11124"/>
                  </a:cubicBezTo>
                  <a:cubicBezTo>
                    <a:pt x="15" y="12374"/>
                    <a:pt x="468" y="13472"/>
                    <a:pt x="1292" y="14214"/>
                  </a:cubicBezTo>
                  <a:cubicBezTo>
                    <a:pt x="2075" y="14928"/>
                    <a:pt x="3159" y="15285"/>
                    <a:pt x="4464" y="15285"/>
                  </a:cubicBezTo>
                  <a:cubicBezTo>
                    <a:pt x="4684" y="15285"/>
                    <a:pt x="4917" y="15271"/>
                    <a:pt x="5151" y="15258"/>
                  </a:cubicBezTo>
                  <a:cubicBezTo>
                    <a:pt x="7238" y="15065"/>
                    <a:pt x="9477" y="13431"/>
                    <a:pt x="10616" y="12470"/>
                  </a:cubicBezTo>
                  <a:cubicBezTo>
                    <a:pt x="10973" y="12168"/>
                    <a:pt x="11097" y="11673"/>
                    <a:pt x="10919" y="11234"/>
                  </a:cubicBezTo>
                  <a:lnTo>
                    <a:pt x="9696" y="8227"/>
                  </a:lnTo>
                  <a:cubicBezTo>
                    <a:pt x="9528" y="7817"/>
                    <a:pt x="9137" y="7566"/>
                    <a:pt x="8710" y="7566"/>
                  </a:cubicBezTo>
                  <a:cubicBezTo>
                    <a:pt x="8650" y="7566"/>
                    <a:pt x="8590" y="7571"/>
                    <a:pt x="8529" y="7581"/>
                  </a:cubicBezTo>
                  <a:lnTo>
                    <a:pt x="4121" y="8295"/>
                  </a:lnTo>
                  <a:cubicBezTo>
                    <a:pt x="4080" y="8309"/>
                    <a:pt x="4052" y="8336"/>
                    <a:pt x="4066" y="8378"/>
                  </a:cubicBezTo>
                  <a:cubicBezTo>
                    <a:pt x="4066" y="8405"/>
                    <a:pt x="4107" y="8433"/>
                    <a:pt x="4134" y="8433"/>
                  </a:cubicBezTo>
                  <a:lnTo>
                    <a:pt x="8543" y="7705"/>
                  </a:lnTo>
                  <a:cubicBezTo>
                    <a:pt x="8599" y="7694"/>
                    <a:pt x="8656" y="7689"/>
                    <a:pt x="8712" y="7689"/>
                  </a:cubicBezTo>
                  <a:cubicBezTo>
                    <a:pt x="9088" y="7689"/>
                    <a:pt x="9429" y="7923"/>
                    <a:pt x="9573" y="8281"/>
                  </a:cubicBezTo>
                  <a:lnTo>
                    <a:pt x="10795" y="11289"/>
                  </a:lnTo>
                  <a:cubicBezTo>
                    <a:pt x="10960" y="11673"/>
                    <a:pt x="10850" y="12099"/>
                    <a:pt x="10534" y="12374"/>
                  </a:cubicBezTo>
                  <a:cubicBezTo>
                    <a:pt x="9394" y="13321"/>
                    <a:pt x="7197" y="14942"/>
                    <a:pt x="5137" y="15120"/>
                  </a:cubicBezTo>
                  <a:cubicBezTo>
                    <a:pt x="4897" y="15144"/>
                    <a:pt x="4663" y="15155"/>
                    <a:pt x="4435" y="15155"/>
                  </a:cubicBezTo>
                  <a:cubicBezTo>
                    <a:pt x="3181" y="15155"/>
                    <a:pt x="2132" y="14804"/>
                    <a:pt x="1388" y="14118"/>
                  </a:cubicBezTo>
                  <a:cubicBezTo>
                    <a:pt x="591" y="13404"/>
                    <a:pt x="152" y="12333"/>
                    <a:pt x="138" y="11124"/>
                  </a:cubicBezTo>
                  <a:cubicBezTo>
                    <a:pt x="138" y="8721"/>
                    <a:pt x="2212" y="5645"/>
                    <a:pt x="5576" y="3090"/>
                  </a:cubicBezTo>
                  <a:cubicBezTo>
                    <a:pt x="8625" y="783"/>
                    <a:pt x="11784" y="179"/>
                    <a:pt x="12731" y="138"/>
                  </a:cubicBezTo>
                  <a:cubicBezTo>
                    <a:pt x="12772" y="138"/>
                    <a:pt x="12800" y="97"/>
                    <a:pt x="12800" y="69"/>
                  </a:cubicBezTo>
                  <a:cubicBezTo>
                    <a:pt x="12800" y="28"/>
                    <a:pt x="12772" y="1"/>
                    <a:pt x="12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5824584" y="2233074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52" y="0"/>
                  </a:moveTo>
                  <a:lnTo>
                    <a:pt x="0" y="852"/>
                  </a:lnTo>
                  <a:lnTo>
                    <a:pt x="852" y="1689"/>
                  </a:lnTo>
                  <a:lnTo>
                    <a:pt x="1690" y="852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5653689" y="2263475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38" y="0"/>
                  </a:moveTo>
                  <a:lnTo>
                    <a:pt x="0" y="852"/>
                  </a:lnTo>
                  <a:lnTo>
                    <a:pt x="838" y="1689"/>
                  </a:lnTo>
                  <a:lnTo>
                    <a:pt x="1689" y="852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5551664" y="2387095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38" y="0"/>
                  </a:moveTo>
                  <a:lnTo>
                    <a:pt x="0" y="838"/>
                  </a:lnTo>
                  <a:lnTo>
                    <a:pt x="838" y="1690"/>
                  </a:lnTo>
                  <a:lnTo>
                    <a:pt x="1690" y="838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5290206" y="2610724"/>
              <a:ext cx="82496" cy="83135"/>
            </a:xfrm>
            <a:custGeom>
              <a:rect b="b" l="l" r="r" t="t"/>
              <a:pathLst>
                <a:path extrusionOk="0" h="1690" w="1677">
                  <a:moveTo>
                    <a:pt x="838" y="0"/>
                  </a:moveTo>
                  <a:lnTo>
                    <a:pt x="1" y="838"/>
                  </a:lnTo>
                  <a:lnTo>
                    <a:pt x="838" y="1689"/>
                  </a:lnTo>
                  <a:lnTo>
                    <a:pt x="1676" y="838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5494256" y="2582340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52" y="0"/>
                  </a:moveTo>
                  <a:lnTo>
                    <a:pt x="0" y="852"/>
                  </a:lnTo>
                  <a:lnTo>
                    <a:pt x="852" y="1689"/>
                  </a:lnTo>
                  <a:lnTo>
                    <a:pt x="1689" y="852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5619894" y="2695827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38" y="0"/>
                  </a:moveTo>
                  <a:lnTo>
                    <a:pt x="0" y="838"/>
                  </a:lnTo>
                  <a:lnTo>
                    <a:pt x="838" y="1689"/>
                  </a:lnTo>
                  <a:lnTo>
                    <a:pt x="1690" y="838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5430748" y="2773502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38" y="1"/>
                  </a:moveTo>
                  <a:lnTo>
                    <a:pt x="0" y="852"/>
                  </a:lnTo>
                  <a:lnTo>
                    <a:pt x="838" y="1690"/>
                  </a:lnTo>
                  <a:lnTo>
                    <a:pt x="1689" y="852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5687435" y="2159432"/>
              <a:ext cx="82496" cy="62179"/>
            </a:xfrm>
            <a:custGeom>
              <a:rect b="b" l="l" r="r" t="t"/>
              <a:pathLst>
                <a:path extrusionOk="0" h="1264" w="1677">
                  <a:moveTo>
                    <a:pt x="1237" y="0"/>
                  </a:moveTo>
                  <a:cubicBezTo>
                    <a:pt x="852" y="124"/>
                    <a:pt x="275" y="330"/>
                    <a:pt x="1" y="440"/>
                  </a:cubicBezTo>
                  <a:lnTo>
                    <a:pt x="825" y="1264"/>
                  </a:lnTo>
                  <a:lnTo>
                    <a:pt x="1676" y="426"/>
                  </a:lnTo>
                  <a:lnTo>
                    <a:pt x="1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5452344" y="2287087"/>
              <a:ext cx="79790" cy="75068"/>
            </a:xfrm>
            <a:custGeom>
              <a:rect b="b" l="l" r="r" t="t"/>
              <a:pathLst>
                <a:path extrusionOk="0" h="1526" w="1622">
                  <a:moveTo>
                    <a:pt x="934" y="1"/>
                  </a:moveTo>
                  <a:lnTo>
                    <a:pt x="1" y="743"/>
                  </a:lnTo>
                  <a:lnTo>
                    <a:pt x="770" y="1525"/>
                  </a:lnTo>
                  <a:lnTo>
                    <a:pt x="1621" y="688"/>
                  </a:lnTo>
                  <a:lnTo>
                    <a:pt x="9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5423960" y="2470870"/>
              <a:ext cx="83185" cy="73002"/>
            </a:xfrm>
            <a:custGeom>
              <a:rect b="b" l="l" r="r" t="t"/>
              <a:pathLst>
                <a:path extrusionOk="0" h="1484" w="1691">
                  <a:moveTo>
                    <a:pt x="852" y="0"/>
                  </a:moveTo>
                  <a:lnTo>
                    <a:pt x="1" y="852"/>
                  </a:lnTo>
                  <a:lnTo>
                    <a:pt x="633" y="1483"/>
                  </a:lnTo>
                  <a:lnTo>
                    <a:pt x="1141" y="1401"/>
                  </a:lnTo>
                  <a:lnTo>
                    <a:pt x="1690" y="852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5295617" y="2448586"/>
              <a:ext cx="68279" cy="74330"/>
            </a:xfrm>
            <a:custGeom>
              <a:rect b="b" l="l" r="r" t="t"/>
              <a:pathLst>
                <a:path extrusionOk="0" h="1511" w="1388">
                  <a:moveTo>
                    <a:pt x="715" y="0"/>
                  </a:moveTo>
                  <a:lnTo>
                    <a:pt x="1" y="975"/>
                  </a:lnTo>
                  <a:lnTo>
                    <a:pt x="550" y="1511"/>
                  </a:lnTo>
                  <a:lnTo>
                    <a:pt x="1388" y="673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5262510" y="2779602"/>
              <a:ext cx="60162" cy="62179"/>
            </a:xfrm>
            <a:custGeom>
              <a:rect b="b" l="l" r="r" t="t"/>
              <a:pathLst>
                <a:path extrusionOk="0" h="1264" w="1223">
                  <a:moveTo>
                    <a:pt x="372" y="0"/>
                  </a:moveTo>
                  <a:lnTo>
                    <a:pt x="1" y="371"/>
                  </a:lnTo>
                  <a:cubicBezTo>
                    <a:pt x="166" y="618"/>
                    <a:pt x="440" y="1016"/>
                    <a:pt x="797" y="1264"/>
                  </a:cubicBezTo>
                  <a:lnTo>
                    <a:pt x="1223" y="85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5727970" y="1823694"/>
              <a:ext cx="293925" cy="361466"/>
            </a:xfrm>
            <a:custGeom>
              <a:rect b="b" l="l" r="r" t="t"/>
              <a:pathLst>
                <a:path extrusionOk="0" h="7348" w="5975">
                  <a:moveTo>
                    <a:pt x="4404" y="0"/>
                  </a:moveTo>
                  <a:cubicBezTo>
                    <a:pt x="4396" y="0"/>
                    <a:pt x="4389" y="0"/>
                    <a:pt x="4381" y="0"/>
                  </a:cubicBezTo>
                  <a:lnTo>
                    <a:pt x="3104" y="14"/>
                  </a:lnTo>
                  <a:cubicBezTo>
                    <a:pt x="2267" y="14"/>
                    <a:pt x="1580" y="810"/>
                    <a:pt x="1594" y="1772"/>
                  </a:cubicBezTo>
                  <a:lnTo>
                    <a:pt x="1594" y="2390"/>
                  </a:lnTo>
                  <a:cubicBezTo>
                    <a:pt x="1429" y="2266"/>
                    <a:pt x="1223" y="2197"/>
                    <a:pt x="1003" y="2197"/>
                  </a:cubicBezTo>
                  <a:cubicBezTo>
                    <a:pt x="440" y="2211"/>
                    <a:pt x="1" y="2664"/>
                    <a:pt x="1" y="3214"/>
                  </a:cubicBezTo>
                  <a:cubicBezTo>
                    <a:pt x="14" y="3777"/>
                    <a:pt x="468" y="4216"/>
                    <a:pt x="1031" y="4216"/>
                  </a:cubicBezTo>
                  <a:cubicBezTo>
                    <a:pt x="1250" y="4216"/>
                    <a:pt x="1443" y="4134"/>
                    <a:pt x="1607" y="4024"/>
                  </a:cubicBezTo>
                  <a:cubicBezTo>
                    <a:pt x="1607" y="4051"/>
                    <a:pt x="1607" y="4065"/>
                    <a:pt x="1607" y="4093"/>
                  </a:cubicBezTo>
                  <a:lnTo>
                    <a:pt x="1621" y="5301"/>
                  </a:lnTo>
                  <a:lnTo>
                    <a:pt x="1621" y="5370"/>
                  </a:lnTo>
                  <a:lnTo>
                    <a:pt x="1635" y="6565"/>
                  </a:lnTo>
                  <a:cubicBezTo>
                    <a:pt x="1635" y="7004"/>
                    <a:pt x="1992" y="7347"/>
                    <a:pt x="2431" y="7347"/>
                  </a:cubicBezTo>
                  <a:lnTo>
                    <a:pt x="2939" y="7347"/>
                  </a:lnTo>
                  <a:cubicBezTo>
                    <a:pt x="3365" y="7334"/>
                    <a:pt x="3722" y="6977"/>
                    <a:pt x="3722" y="6537"/>
                  </a:cubicBezTo>
                  <a:lnTo>
                    <a:pt x="3709" y="5480"/>
                  </a:lnTo>
                  <a:lnTo>
                    <a:pt x="4436" y="5466"/>
                  </a:lnTo>
                  <a:cubicBezTo>
                    <a:pt x="5288" y="5466"/>
                    <a:pt x="5974" y="4669"/>
                    <a:pt x="5961" y="3708"/>
                  </a:cubicBezTo>
                  <a:lnTo>
                    <a:pt x="5933" y="1731"/>
                  </a:lnTo>
                  <a:cubicBezTo>
                    <a:pt x="5933" y="778"/>
                    <a:pt x="5245" y="0"/>
                    <a:pt x="4404" y="0"/>
                  </a:cubicBez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5724624" y="1820299"/>
              <a:ext cx="299976" cy="368206"/>
            </a:xfrm>
            <a:custGeom>
              <a:rect b="b" l="l" r="r" t="t"/>
              <a:pathLst>
                <a:path extrusionOk="0" h="7485" w="6098">
                  <a:moveTo>
                    <a:pt x="4449" y="124"/>
                  </a:moveTo>
                  <a:cubicBezTo>
                    <a:pt x="5260" y="124"/>
                    <a:pt x="5933" y="866"/>
                    <a:pt x="5946" y="1800"/>
                  </a:cubicBezTo>
                  <a:lnTo>
                    <a:pt x="5960" y="3777"/>
                  </a:lnTo>
                  <a:cubicBezTo>
                    <a:pt x="5974" y="4217"/>
                    <a:pt x="5823" y="4642"/>
                    <a:pt x="5548" y="4972"/>
                  </a:cubicBezTo>
                  <a:cubicBezTo>
                    <a:pt x="5260" y="5288"/>
                    <a:pt x="4903" y="5466"/>
                    <a:pt x="4504" y="5480"/>
                  </a:cubicBezTo>
                  <a:lnTo>
                    <a:pt x="3708" y="5480"/>
                  </a:lnTo>
                  <a:lnTo>
                    <a:pt x="3722" y="6606"/>
                  </a:lnTo>
                  <a:cubicBezTo>
                    <a:pt x="3722" y="7018"/>
                    <a:pt x="3406" y="7348"/>
                    <a:pt x="3007" y="7348"/>
                  </a:cubicBezTo>
                  <a:lnTo>
                    <a:pt x="2499" y="7348"/>
                  </a:lnTo>
                  <a:cubicBezTo>
                    <a:pt x="2491" y="7348"/>
                    <a:pt x="2483" y="7348"/>
                    <a:pt x="2475" y="7348"/>
                  </a:cubicBezTo>
                  <a:cubicBezTo>
                    <a:pt x="2088" y="7348"/>
                    <a:pt x="1771" y="7024"/>
                    <a:pt x="1758" y="6634"/>
                  </a:cubicBezTo>
                  <a:lnTo>
                    <a:pt x="1730" y="4162"/>
                  </a:lnTo>
                  <a:cubicBezTo>
                    <a:pt x="1730" y="4148"/>
                    <a:pt x="1730" y="4120"/>
                    <a:pt x="1744" y="4093"/>
                  </a:cubicBezTo>
                  <a:lnTo>
                    <a:pt x="1744" y="3956"/>
                  </a:lnTo>
                  <a:lnTo>
                    <a:pt x="1634" y="4038"/>
                  </a:lnTo>
                  <a:cubicBezTo>
                    <a:pt x="1483" y="4162"/>
                    <a:pt x="1291" y="4217"/>
                    <a:pt x="1099" y="4217"/>
                  </a:cubicBezTo>
                  <a:cubicBezTo>
                    <a:pt x="838" y="4217"/>
                    <a:pt x="604" y="4120"/>
                    <a:pt x="426" y="3956"/>
                  </a:cubicBezTo>
                  <a:cubicBezTo>
                    <a:pt x="233" y="3777"/>
                    <a:pt x="137" y="3544"/>
                    <a:pt x="137" y="3283"/>
                  </a:cubicBezTo>
                  <a:cubicBezTo>
                    <a:pt x="137" y="3036"/>
                    <a:pt x="233" y="2802"/>
                    <a:pt x="412" y="2624"/>
                  </a:cubicBezTo>
                  <a:cubicBezTo>
                    <a:pt x="577" y="2445"/>
                    <a:pt x="824" y="2335"/>
                    <a:pt x="1071" y="2335"/>
                  </a:cubicBezTo>
                  <a:cubicBezTo>
                    <a:pt x="1277" y="2335"/>
                    <a:pt x="1469" y="2390"/>
                    <a:pt x="1634" y="2514"/>
                  </a:cubicBezTo>
                  <a:lnTo>
                    <a:pt x="1730" y="2582"/>
                  </a:lnTo>
                  <a:lnTo>
                    <a:pt x="1717" y="1841"/>
                  </a:lnTo>
                  <a:cubicBezTo>
                    <a:pt x="1717" y="921"/>
                    <a:pt x="2362" y="152"/>
                    <a:pt x="3172" y="138"/>
                  </a:cubicBezTo>
                  <a:lnTo>
                    <a:pt x="4449" y="124"/>
                  </a:lnTo>
                  <a:close/>
                  <a:moveTo>
                    <a:pt x="4449" y="1"/>
                  </a:moveTo>
                  <a:lnTo>
                    <a:pt x="3172" y="14"/>
                  </a:lnTo>
                  <a:cubicBezTo>
                    <a:pt x="2293" y="28"/>
                    <a:pt x="1579" y="852"/>
                    <a:pt x="1593" y="1854"/>
                  </a:cubicBezTo>
                  <a:lnTo>
                    <a:pt x="1593" y="2335"/>
                  </a:lnTo>
                  <a:cubicBezTo>
                    <a:pt x="1442" y="2253"/>
                    <a:pt x="1263" y="2212"/>
                    <a:pt x="1071" y="2212"/>
                  </a:cubicBezTo>
                  <a:cubicBezTo>
                    <a:pt x="783" y="2212"/>
                    <a:pt x="522" y="2321"/>
                    <a:pt x="316" y="2527"/>
                  </a:cubicBezTo>
                  <a:cubicBezTo>
                    <a:pt x="110" y="2733"/>
                    <a:pt x="0" y="3008"/>
                    <a:pt x="14" y="3283"/>
                  </a:cubicBezTo>
                  <a:cubicBezTo>
                    <a:pt x="14" y="3571"/>
                    <a:pt x="124" y="3846"/>
                    <a:pt x="330" y="4038"/>
                  </a:cubicBezTo>
                  <a:cubicBezTo>
                    <a:pt x="536" y="4244"/>
                    <a:pt x="810" y="4340"/>
                    <a:pt x="1099" y="4340"/>
                  </a:cubicBezTo>
                  <a:cubicBezTo>
                    <a:pt x="1277" y="4340"/>
                    <a:pt x="1456" y="4299"/>
                    <a:pt x="1607" y="4217"/>
                  </a:cubicBezTo>
                  <a:lnTo>
                    <a:pt x="1634" y="6634"/>
                  </a:lnTo>
                  <a:cubicBezTo>
                    <a:pt x="1634" y="7100"/>
                    <a:pt x="2019" y="7485"/>
                    <a:pt x="2486" y="7485"/>
                  </a:cubicBezTo>
                  <a:lnTo>
                    <a:pt x="2499" y="7485"/>
                  </a:lnTo>
                  <a:lnTo>
                    <a:pt x="3007" y="7471"/>
                  </a:lnTo>
                  <a:cubicBezTo>
                    <a:pt x="3474" y="7471"/>
                    <a:pt x="3859" y="7087"/>
                    <a:pt x="3845" y="6606"/>
                  </a:cubicBezTo>
                  <a:lnTo>
                    <a:pt x="3845" y="5617"/>
                  </a:lnTo>
                  <a:lnTo>
                    <a:pt x="4504" y="5604"/>
                  </a:lnTo>
                  <a:cubicBezTo>
                    <a:pt x="4944" y="5604"/>
                    <a:pt x="5342" y="5398"/>
                    <a:pt x="5644" y="5054"/>
                  </a:cubicBezTo>
                  <a:cubicBezTo>
                    <a:pt x="5933" y="4711"/>
                    <a:pt x="6097" y="4258"/>
                    <a:pt x="6097" y="3763"/>
                  </a:cubicBezTo>
                  <a:lnTo>
                    <a:pt x="6070" y="1800"/>
                  </a:lnTo>
                  <a:cubicBezTo>
                    <a:pt x="6056" y="797"/>
                    <a:pt x="5342" y="1"/>
                    <a:pt x="4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5686746" y="1726194"/>
              <a:ext cx="360335" cy="230319"/>
            </a:xfrm>
            <a:custGeom>
              <a:rect b="b" l="l" r="r" t="t"/>
              <a:pathLst>
                <a:path extrusionOk="0" h="4682" w="7325">
                  <a:moveTo>
                    <a:pt x="3784" y="0"/>
                  </a:moveTo>
                  <a:cubicBezTo>
                    <a:pt x="3362" y="0"/>
                    <a:pt x="2977" y="77"/>
                    <a:pt x="2693" y="266"/>
                  </a:cubicBezTo>
                  <a:cubicBezTo>
                    <a:pt x="1608" y="993"/>
                    <a:pt x="1" y="2367"/>
                    <a:pt x="949" y="3589"/>
                  </a:cubicBezTo>
                  <a:cubicBezTo>
                    <a:pt x="949" y="3589"/>
                    <a:pt x="1292" y="3973"/>
                    <a:pt x="1580" y="4015"/>
                  </a:cubicBezTo>
                  <a:cubicBezTo>
                    <a:pt x="1869" y="4056"/>
                    <a:pt x="1869" y="4605"/>
                    <a:pt x="2404" y="4674"/>
                  </a:cubicBezTo>
                  <a:cubicBezTo>
                    <a:pt x="2446" y="4679"/>
                    <a:pt x="2487" y="4682"/>
                    <a:pt x="2526" y="4682"/>
                  </a:cubicBezTo>
                  <a:cubicBezTo>
                    <a:pt x="2992" y="4682"/>
                    <a:pt x="3291" y="4321"/>
                    <a:pt x="3379" y="3891"/>
                  </a:cubicBezTo>
                  <a:cubicBezTo>
                    <a:pt x="3424" y="3676"/>
                    <a:pt x="3520" y="3650"/>
                    <a:pt x="3645" y="3650"/>
                  </a:cubicBezTo>
                  <a:cubicBezTo>
                    <a:pt x="3685" y="3650"/>
                    <a:pt x="3726" y="3653"/>
                    <a:pt x="3770" y="3653"/>
                  </a:cubicBezTo>
                  <a:cubicBezTo>
                    <a:pt x="3891" y="3653"/>
                    <a:pt x="4026" y="3634"/>
                    <a:pt x="4162" y="3493"/>
                  </a:cubicBezTo>
                  <a:cubicBezTo>
                    <a:pt x="4440" y="3204"/>
                    <a:pt x="4360" y="3040"/>
                    <a:pt x="4557" y="3040"/>
                  </a:cubicBezTo>
                  <a:cubicBezTo>
                    <a:pt x="4613" y="3040"/>
                    <a:pt x="4692" y="3053"/>
                    <a:pt x="4807" y="3081"/>
                  </a:cubicBezTo>
                  <a:cubicBezTo>
                    <a:pt x="4917" y="3109"/>
                    <a:pt x="5016" y="3121"/>
                    <a:pt x="5108" y="3121"/>
                  </a:cubicBezTo>
                  <a:cubicBezTo>
                    <a:pt x="5464" y="3121"/>
                    <a:pt x="5684" y="2929"/>
                    <a:pt x="5782" y="2710"/>
                  </a:cubicBezTo>
                  <a:cubicBezTo>
                    <a:pt x="5837" y="2573"/>
                    <a:pt x="5889" y="2535"/>
                    <a:pt x="6004" y="2535"/>
                  </a:cubicBezTo>
                  <a:cubicBezTo>
                    <a:pt x="6119" y="2535"/>
                    <a:pt x="6297" y="2573"/>
                    <a:pt x="6606" y="2586"/>
                  </a:cubicBezTo>
                  <a:cubicBezTo>
                    <a:pt x="6620" y="2587"/>
                    <a:pt x="6633" y="2588"/>
                    <a:pt x="6646" y="2588"/>
                  </a:cubicBezTo>
                  <a:cubicBezTo>
                    <a:pt x="7229" y="2588"/>
                    <a:pt x="7324" y="1694"/>
                    <a:pt x="6867" y="1090"/>
                  </a:cubicBezTo>
                  <a:cubicBezTo>
                    <a:pt x="6511" y="632"/>
                    <a:pt x="4993" y="0"/>
                    <a:pt x="37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5743514" y="2114864"/>
              <a:ext cx="227712" cy="131098"/>
            </a:xfrm>
            <a:custGeom>
              <a:rect b="b" l="l" r="r" t="t"/>
              <a:pathLst>
                <a:path extrusionOk="0" h="2665" w="4629">
                  <a:moveTo>
                    <a:pt x="1305" y="0"/>
                  </a:moveTo>
                  <a:cubicBezTo>
                    <a:pt x="976" y="220"/>
                    <a:pt x="1" y="961"/>
                    <a:pt x="1" y="961"/>
                  </a:cubicBezTo>
                  <a:cubicBezTo>
                    <a:pt x="95" y="2114"/>
                    <a:pt x="1021" y="2665"/>
                    <a:pt x="1706" y="2665"/>
                  </a:cubicBezTo>
                  <a:cubicBezTo>
                    <a:pt x="1714" y="2665"/>
                    <a:pt x="1722" y="2664"/>
                    <a:pt x="1731" y="2664"/>
                  </a:cubicBezTo>
                  <a:cubicBezTo>
                    <a:pt x="2404" y="2637"/>
                    <a:pt x="2747" y="1566"/>
                    <a:pt x="2747" y="1566"/>
                  </a:cubicBezTo>
                  <a:cubicBezTo>
                    <a:pt x="2747" y="1566"/>
                    <a:pt x="3105" y="2524"/>
                    <a:pt x="3641" y="2524"/>
                  </a:cubicBezTo>
                  <a:cubicBezTo>
                    <a:pt x="3690" y="2524"/>
                    <a:pt x="3740" y="2517"/>
                    <a:pt x="3791" y="2499"/>
                  </a:cubicBezTo>
                  <a:cubicBezTo>
                    <a:pt x="4395" y="2293"/>
                    <a:pt x="4628" y="1291"/>
                    <a:pt x="4628" y="1291"/>
                  </a:cubicBezTo>
                  <a:lnTo>
                    <a:pt x="3393" y="96"/>
                  </a:lnTo>
                  <a:cubicBezTo>
                    <a:pt x="3393" y="96"/>
                    <a:pt x="3195" y="651"/>
                    <a:pt x="2497" y="651"/>
                  </a:cubicBezTo>
                  <a:cubicBezTo>
                    <a:pt x="2459" y="651"/>
                    <a:pt x="2418" y="649"/>
                    <a:pt x="2376" y="646"/>
                  </a:cubicBezTo>
                  <a:cubicBezTo>
                    <a:pt x="1566" y="591"/>
                    <a:pt x="1305" y="0"/>
                    <a:pt x="13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5740120" y="2111470"/>
              <a:ext cx="234501" cy="137837"/>
            </a:xfrm>
            <a:custGeom>
              <a:rect b="b" l="l" r="r" t="t"/>
              <a:pathLst>
                <a:path extrusionOk="0" h="2802" w="4767">
                  <a:moveTo>
                    <a:pt x="1347" y="165"/>
                  </a:moveTo>
                  <a:cubicBezTo>
                    <a:pt x="1443" y="330"/>
                    <a:pt x="1759" y="728"/>
                    <a:pt x="2432" y="783"/>
                  </a:cubicBezTo>
                  <a:cubicBezTo>
                    <a:pt x="2475" y="787"/>
                    <a:pt x="2517" y="789"/>
                    <a:pt x="2557" y="789"/>
                  </a:cubicBezTo>
                  <a:cubicBezTo>
                    <a:pt x="3128" y="789"/>
                    <a:pt x="3386" y="442"/>
                    <a:pt x="3489" y="275"/>
                  </a:cubicBezTo>
                  <a:lnTo>
                    <a:pt x="4629" y="1387"/>
                  </a:lnTo>
                  <a:cubicBezTo>
                    <a:pt x="4574" y="1552"/>
                    <a:pt x="4340" y="2335"/>
                    <a:pt x="3832" y="2500"/>
                  </a:cubicBezTo>
                  <a:cubicBezTo>
                    <a:pt x="3788" y="2516"/>
                    <a:pt x="3745" y="2523"/>
                    <a:pt x="3702" y="2523"/>
                  </a:cubicBezTo>
                  <a:cubicBezTo>
                    <a:pt x="3230" y="2523"/>
                    <a:pt x="2871" y="1620"/>
                    <a:pt x="2871" y="1607"/>
                  </a:cubicBezTo>
                  <a:cubicBezTo>
                    <a:pt x="2857" y="1580"/>
                    <a:pt x="2844" y="1566"/>
                    <a:pt x="2816" y="1566"/>
                  </a:cubicBezTo>
                  <a:cubicBezTo>
                    <a:pt x="2789" y="1566"/>
                    <a:pt x="2761" y="1593"/>
                    <a:pt x="2747" y="1621"/>
                  </a:cubicBezTo>
                  <a:cubicBezTo>
                    <a:pt x="2747" y="1621"/>
                    <a:pt x="2418" y="2651"/>
                    <a:pt x="1800" y="2665"/>
                  </a:cubicBezTo>
                  <a:cubicBezTo>
                    <a:pt x="1784" y="2665"/>
                    <a:pt x="1768" y="2666"/>
                    <a:pt x="1752" y="2666"/>
                  </a:cubicBezTo>
                  <a:cubicBezTo>
                    <a:pt x="1135" y="2666"/>
                    <a:pt x="245" y="2155"/>
                    <a:pt x="138" y="1058"/>
                  </a:cubicBezTo>
                  <a:cubicBezTo>
                    <a:pt x="289" y="934"/>
                    <a:pt x="1017" y="385"/>
                    <a:pt x="1347" y="165"/>
                  </a:cubicBezTo>
                  <a:close/>
                  <a:moveTo>
                    <a:pt x="1388" y="0"/>
                  </a:moveTo>
                  <a:cubicBezTo>
                    <a:pt x="1374" y="0"/>
                    <a:pt x="1360" y="0"/>
                    <a:pt x="1347" y="14"/>
                  </a:cubicBezTo>
                  <a:cubicBezTo>
                    <a:pt x="1003" y="234"/>
                    <a:pt x="70" y="948"/>
                    <a:pt x="28" y="975"/>
                  </a:cubicBezTo>
                  <a:cubicBezTo>
                    <a:pt x="15" y="989"/>
                    <a:pt x="1" y="1003"/>
                    <a:pt x="15" y="1030"/>
                  </a:cubicBezTo>
                  <a:cubicBezTo>
                    <a:pt x="111" y="2253"/>
                    <a:pt x="1099" y="2802"/>
                    <a:pt x="1759" y="2802"/>
                  </a:cubicBezTo>
                  <a:cubicBezTo>
                    <a:pt x="1772" y="2802"/>
                    <a:pt x="1786" y="2802"/>
                    <a:pt x="1800" y="2788"/>
                  </a:cubicBezTo>
                  <a:cubicBezTo>
                    <a:pt x="2363" y="2774"/>
                    <a:pt x="2692" y="2115"/>
                    <a:pt x="2816" y="1813"/>
                  </a:cubicBezTo>
                  <a:cubicBezTo>
                    <a:pt x="2950" y="2093"/>
                    <a:pt x="3267" y="2653"/>
                    <a:pt x="3700" y="2653"/>
                  </a:cubicBezTo>
                  <a:cubicBezTo>
                    <a:pt x="3756" y="2653"/>
                    <a:pt x="3814" y="2644"/>
                    <a:pt x="3874" y="2623"/>
                  </a:cubicBezTo>
                  <a:cubicBezTo>
                    <a:pt x="4505" y="2417"/>
                    <a:pt x="4752" y="1415"/>
                    <a:pt x="4752" y="1374"/>
                  </a:cubicBezTo>
                  <a:cubicBezTo>
                    <a:pt x="4766" y="1360"/>
                    <a:pt x="4752" y="1333"/>
                    <a:pt x="4739" y="1319"/>
                  </a:cubicBezTo>
                  <a:lnTo>
                    <a:pt x="3516" y="124"/>
                  </a:lnTo>
                  <a:cubicBezTo>
                    <a:pt x="3497" y="114"/>
                    <a:pt x="3484" y="105"/>
                    <a:pt x="3469" y="105"/>
                  </a:cubicBezTo>
                  <a:cubicBezTo>
                    <a:pt x="3463" y="105"/>
                    <a:pt x="3456" y="106"/>
                    <a:pt x="3448" y="110"/>
                  </a:cubicBezTo>
                  <a:cubicBezTo>
                    <a:pt x="3434" y="110"/>
                    <a:pt x="3407" y="124"/>
                    <a:pt x="3407" y="151"/>
                  </a:cubicBezTo>
                  <a:cubicBezTo>
                    <a:pt x="3394" y="165"/>
                    <a:pt x="3206" y="663"/>
                    <a:pt x="2548" y="663"/>
                  </a:cubicBezTo>
                  <a:cubicBezTo>
                    <a:pt x="2515" y="663"/>
                    <a:pt x="2481" y="662"/>
                    <a:pt x="2445" y="660"/>
                  </a:cubicBezTo>
                  <a:cubicBezTo>
                    <a:pt x="1690" y="591"/>
                    <a:pt x="1443" y="69"/>
                    <a:pt x="1429" y="42"/>
                  </a:cubicBezTo>
                  <a:cubicBezTo>
                    <a:pt x="1429" y="28"/>
                    <a:pt x="1415" y="14"/>
                    <a:pt x="1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5769193" y="1954988"/>
              <a:ext cx="39895" cy="35615"/>
            </a:xfrm>
            <a:custGeom>
              <a:rect b="b" l="l" r="r" t="t"/>
              <a:pathLst>
                <a:path extrusionOk="0" h="724" w="811">
                  <a:moveTo>
                    <a:pt x="186" y="1"/>
                  </a:moveTo>
                  <a:cubicBezTo>
                    <a:pt x="145" y="1"/>
                    <a:pt x="101" y="4"/>
                    <a:pt x="55" y="9"/>
                  </a:cubicBezTo>
                  <a:cubicBezTo>
                    <a:pt x="28" y="9"/>
                    <a:pt x="0" y="37"/>
                    <a:pt x="0" y="78"/>
                  </a:cubicBezTo>
                  <a:cubicBezTo>
                    <a:pt x="0" y="105"/>
                    <a:pt x="42" y="133"/>
                    <a:pt x="69" y="133"/>
                  </a:cubicBezTo>
                  <a:cubicBezTo>
                    <a:pt x="108" y="127"/>
                    <a:pt x="146" y="124"/>
                    <a:pt x="182" y="124"/>
                  </a:cubicBezTo>
                  <a:cubicBezTo>
                    <a:pt x="321" y="124"/>
                    <a:pt x="432" y="166"/>
                    <a:pt x="508" y="243"/>
                  </a:cubicBezTo>
                  <a:cubicBezTo>
                    <a:pt x="673" y="394"/>
                    <a:pt x="660" y="655"/>
                    <a:pt x="660" y="668"/>
                  </a:cubicBezTo>
                  <a:cubicBezTo>
                    <a:pt x="660" y="696"/>
                    <a:pt x="687" y="723"/>
                    <a:pt x="728" y="723"/>
                  </a:cubicBezTo>
                  <a:cubicBezTo>
                    <a:pt x="756" y="723"/>
                    <a:pt x="797" y="709"/>
                    <a:pt x="797" y="668"/>
                  </a:cubicBezTo>
                  <a:cubicBezTo>
                    <a:pt x="797" y="655"/>
                    <a:pt x="811" y="339"/>
                    <a:pt x="605" y="146"/>
                  </a:cubicBezTo>
                  <a:cubicBezTo>
                    <a:pt x="494" y="47"/>
                    <a:pt x="357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5894831" y="1927736"/>
              <a:ext cx="28433" cy="28384"/>
            </a:xfrm>
            <a:custGeom>
              <a:rect b="b" l="l" r="r" t="t"/>
              <a:pathLst>
                <a:path extrusionOk="0" h="577" w="578">
                  <a:moveTo>
                    <a:pt x="289" y="0"/>
                  </a:moveTo>
                  <a:cubicBezTo>
                    <a:pt x="138" y="0"/>
                    <a:pt x="1" y="124"/>
                    <a:pt x="14" y="288"/>
                  </a:cubicBezTo>
                  <a:cubicBezTo>
                    <a:pt x="14" y="440"/>
                    <a:pt x="138" y="577"/>
                    <a:pt x="303" y="577"/>
                  </a:cubicBezTo>
                  <a:cubicBezTo>
                    <a:pt x="454" y="563"/>
                    <a:pt x="577" y="440"/>
                    <a:pt x="577" y="275"/>
                  </a:cubicBezTo>
                  <a:cubicBezTo>
                    <a:pt x="577" y="124"/>
                    <a:pt x="454" y="0"/>
                    <a:pt x="2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5987411" y="1926358"/>
              <a:ext cx="24350" cy="24350"/>
            </a:xfrm>
            <a:custGeom>
              <a:rect b="b" l="l" r="r" t="t"/>
              <a:pathLst>
                <a:path extrusionOk="0" h="495" w="495">
                  <a:moveTo>
                    <a:pt x="247" y="1"/>
                  </a:moveTo>
                  <a:cubicBezTo>
                    <a:pt x="110" y="1"/>
                    <a:pt x="0" y="110"/>
                    <a:pt x="0" y="248"/>
                  </a:cubicBezTo>
                  <a:cubicBezTo>
                    <a:pt x="0" y="385"/>
                    <a:pt x="110" y="495"/>
                    <a:pt x="247" y="495"/>
                  </a:cubicBezTo>
                  <a:cubicBezTo>
                    <a:pt x="385" y="495"/>
                    <a:pt x="494" y="385"/>
                    <a:pt x="494" y="248"/>
                  </a:cubicBezTo>
                  <a:cubicBezTo>
                    <a:pt x="494" y="110"/>
                    <a:pt x="385" y="1"/>
                    <a:pt x="2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5950221" y="1923948"/>
              <a:ext cx="31828" cy="58539"/>
            </a:xfrm>
            <a:custGeom>
              <a:rect b="b" l="l" r="r" t="t"/>
              <a:pathLst>
                <a:path extrusionOk="0" h="1190" w="647">
                  <a:moveTo>
                    <a:pt x="127" y="0"/>
                  </a:moveTo>
                  <a:cubicBezTo>
                    <a:pt x="113" y="0"/>
                    <a:pt x="98" y="3"/>
                    <a:pt x="83" y="8"/>
                  </a:cubicBezTo>
                  <a:cubicBezTo>
                    <a:pt x="56" y="22"/>
                    <a:pt x="56" y="63"/>
                    <a:pt x="69" y="91"/>
                  </a:cubicBezTo>
                  <a:lnTo>
                    <a:pt x="481" y="791"/>
                  </a:lnTo>
                  <a:lnTo>
                    <a:pt x="42" y="1080"/>
                  </a:lnTo>
                  <a:cubicBezTo>
                    <a:pt x="1" y="1093"/>
                    <a:pt x="1" y="1135"/>
                    <a:pt x="15" y="1162"/>
                  </a:cubicBezTo>
                  <a:cubicBezTo>
                    <a:pt x="28" y="1189"/>
                    <a:pt x="56" y="1189"/>
                    <a:pt x="69" y="1189"/>
                  </a:cubicBezTo>
                  <a:lnTo>
                    <a:pt x="111" y="1189"/>
                  </a:lnTo>
                  <a:lnTo>
                    <a:pt x="605" y="874"/>
                  </a:lnTo>
                  <a:cubicBezTo>
                    <a:pt x="646" y="846"/>
                    <a:pt x="646" y="805"/>
                    <a:pt x="632" y="777"/>
                  </a:cubicBezTo>
                  <a:lnTo>
                    <a:pt x="179" y="36"/>
                  </a:lnTo>
                  <a:cubicBezTo>
                    <a:pt x="171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5881352" y="1908255"/>
              <a:ext cx="33795" cy="18152"/>
            </a:xfrm>
            <a:custGeom>
              <a:rect b="b" l="l" r="r" t="t"/>
              <a:pathLst>
                <a:path extrusionOk="0" h="369" w="687">
                  <a:moveTo>
                    <a:pt x="592" y="0"/>
                  </a:moveTo>
                  <a:cubicBezTo>
                    <a:pt x="579" y="0"/>
                    <a:pt x="565" y="4"/>
                    <a:pt x="549" y="12"/>
                  </a:cubicBezTo>
                  <a:lnTo>
                    <a:pt x="69" y="204"/>
                  </a:lnTo>
                  <a:cubicBezTo>
                    <a:pt x="14" y="231"/>
                    <a:pt x="0" y="272"/>
                    <a:pt x="14" y="327"/>
                  </a:cubicBezTo>
                  <a:cubicBezTo>
                    <a:pt x="27" y="355"/>
                    <a:pt x="69" y="369"/>
                    <a:pt x="96" y="369"/>
                  </a:cubicBezTo>
                  <a:lnTo>
                    <a:pt x="124" y="369"/>
                  </a:lnTo>
                  <a:lnTo>
                    <a:pt x="618" y="163"/>
                  </a:lnTo>
                  <a:cubicBezTo>
                    <a:pt x="659" y="149"/>
                    <a:pt x="687" y="94"/>
                    <a:pt x="673" y="53"/>
                  </a:cubicBezTo>
                  <a:cubicBezTo>
                    <a:pt x="653" y="23"/>
                    <a:pt x="626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5984705" y="1908649"/>
              <a:ext cx="32467" cy="11659"/>
            </a:xfrm>
            <a:custGeom>
              <a:rect b="b" l="l" r="r" t="t"/>
              <a:pathLst>
                <a:path extrusionOk="0" h="237" w="660">
                  <a:moveTo>
                    <a:pt x="89" y="1"/>
                  </a:moveTo>
                  <a:cubicBezTo>
                    <a:pt x="45" y="1"/>
                    <a:pt x="14" y="37"/>
                    <a:pt x="14" y="72"/>
                  </a:cubicBezTo>
                  <a:cubicBezTo>
                    <a:pt x="0" y="127"/>
                    <a:pt x="41" y="168"/>
                    <a:pt x="83" y="168"/>
                  </a:cubicBezTo>
                  <a:lnTo>
                    <a:pt x="549" y="237"/>
                  </a:lnTo>
                  <a:lnTo>
                    <a:pt x="563" y="237"/>
                  </a:lnTo>
                  <a:cubicBezTo>
                    <a:pt x="604" y="237"/>
                    <a:pt x="646" y="210"/>
                    <a:pt x="659" y="168"/>
                  </a:cubicBezTo>
                  <a:cubicBezTo>
                    <a:pt x="659" y="113"/>
                    <a:pt x="632" y="72"/>
                    <a:pt x="577" y="72"/>
                  </a:cubicBezTo>
                  <a:lnTo>
                    <a:pt x="110" y="4"/>
                  </a:lnTo>
                  <a:cubicBezTo>
                    <a:pt x="103" y="2"/>
                    <a:pt x="96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5934037" y="2010822"/>
              <a:ext cx="50029" cy="28384"/>
            </a:xfrm>
            <a:custGeom>
              <a:rect b="b" l="l" r="r" t="t"/>
              <a:pathLst>
                <a:path extrusionOk="0" h="577" w="1017">
                  <a:moveTo>
                    <a:pt x="948" y="0"/>
                  </a:moveTo>
                  <a:cubicBezTo>
                    <a:pt x="920" y="0"/>
                    <a:pt x="893" y="28"/>
                    <a:pt x="893" y="69"/>
                  </a:cubicBezTo>
                  <a:cubicBezTo>
                    <a:pt x="893" y="165"/>
                    <a:pt x="852" y="261"/>
                    <a:pt x="783" y="344"/>
                  </a:cubicBezTo>
                  <a:cubicBezTo>
                    <a:pt x="714" y="412"/>
                    <a:pt x="618" y="453"/>
                    <a:pt x="522" y="453"/>
                  </a:cubicBezTo>
                  <a:cubicBezTo>
                    <a:pt x="412" y="453"/>
                    <a:pt x="316" y="412"/>
                    <a:pt x="247" y="344"/>
                  </a:cubicBezTo>
                  <a:cubicBezTo>
                    <a:pt x="179" y="275"/>
                    <a:pt x="138" y="179"/>
                    <a:pt x="138" y="83"/>
                  </a:cubicBezTo>
                  <a:cubicBezTo>
                    <a:pt x="138" y="41"/>
                    <a:pt x="110" y="14"/>
                    <a:pt x="69" y="14"/>
                  </a:cubicBezTo>
                  <a:cubicBezTo>
                    <a:pt x="28" y="14"/>
                    <a:pt x="0" y="41"/>
                    <a:pt x="0" y="83"/>
                  </a:cubicBezTo>
                  <a:cubicBezTo>
                    <a:pt x="0" y="220"/>
                    <a:pt x="55" y="344"/>
                    <a:pt x="151" y="440"/>
                  </a:cubicBezTo>
                  <a:cubicBezTo>
                    <a:pt x="247" y="522"/>
                    <a:pt x="385" y="577"/>
                    <a:pt x="508" y="577"/>
                  </a:cubicBezTo>
                  <a:lnTo>
                    <a:pt x="522" y="577"/>
                  </a:lnTo>
                  <a:cubicBezTo>
                    <a:pt x="646" y="577"/>
                    <a:pt x="783" y="522"/>
                    <a:pt x="879" y="426"/>
                  </a:cubicBezTo>
                  <a:cubicBezTo>
                    <a:pt x="961" y="330"/>
                    <a:pt x="1016" y="206"/>
                    <a:pt x="1016" y="69"/>
                  </a:cubicBezTo>
                  <a:cubicBezTo>
                    <a:pt x="1016" y="28"/>
                    <a:pt x="989" y="0"/>
                    <a:pt x="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" name="Google Shape;565;p35"/>
          <p:cNvGrpSpPr/>
          <p:nvPr/>
        </p:nvGrpSpPr>
        <p:grpSpPr>
          <a:xfrm>
            <a:off x="6144363" y="593585"/>
            <a:ext cx="719463" cy="638603"/>
            <a:chOff x="4712400" y="953850"/>
            <a:chExt cx="295625" cy="262400"/>
          </a:xfrm>
        </p:grpSpPr>
        <p:sp>
          <p:nvSpPr>
            <p:cNvPr id="566" name="Google Shape;566;p35"/>
            <p:cNvSpPr/>
            <p:nvPr/>
          </p:nvSpPr>
          <p:spPr>
            <a:xfrm>
              <a:off x="4712400" y="953850"/>
              <a:ext cx="295625" cy="262400"/>
            </a:xfrm>
            <a:custGeom>
              <a:rect b="b" l="l" r="r" t="t"/>
              <a:pathLst>
                <a:path extrusionOk="0" h="10496" w="11825">
                  <a:moveTo>
                    <a:pt x="5919" y="128"/>
                  </a:moveTo>
                  <a:cubicBezTo>
                    <a:pt x="6496" y="128"/>
                    <a:pt x="7073" y="224"/>
                    <a:pt x="7636" y="430"/>
                  </a:cubicBezTo>
                  <a:cubicBezTo>
                    <a:pt x="10300" y="1377"/>
                    <a:pt x="11687" y="4302"/>
                    <a:pt x="10739" y="6967"/>
                  </a:cubicBezTo>
                  <a:cubicBezTo>
                    <a:pt x="9994" y="9063"/>
                    <a:pt x="8016" y="10368"/>
                    <a:pt x="5915" y="10368"/>
                  </a:cubicBezTo>
                  <a:cubicBezTo>
                    <a:pt x="5346" y="10368"/>
                    <a:pt x="4768" y="10272"/>
                    <a:pt x="4203" y="10070"/>
                  </a:cubicBezTo>
                  <a:cubicBezTo>
                    <a:pt x="1538" y="9123"/>
                    <a:pt x="151" y="6184"/>
                    <a:pt x="1099" y="3533"/>
                  </a:cubicBezTo>
                  <a:cubicBezTo>
                    <a:pt x="1552" y="2243"/>
                    <a:pt x="2486" y="1213"/>
                    <a:pt x="3722" y="622"/>
                  </a:cubicBezTo>
                  <a:cubicBezTo>
                    <a:pt x="4422" y="292"/>
                    <a:pt x="5164" y="128"/>
                    <a:pt x="5919" y="128"/>
                  </a:cubicBezTo>
                  <a:close/>
                  <a:moveTo>
                    <a:pt x="5913" y="1"/>
                  </a:moveTo>
                  <a:cubicBezTo>
                    <a:pt x="5145" y="1"/>
                    <a:pt x="4380" y="171"/>
                    <a:pt x="3667" y="512"/>
                  </a:cubicBezTo>
                  <a:cubicBezTo>
                    <a:pt x="2404" y="1103"/>
                    <a:pt x="1442" y="2160"/>
                    <a:pt x="975" y="3478"/>
                  </a:cubicBezTo>
                  <a:cubicBezTo>
                    <a:pt x="0" y="6211"/>
                    <a:pt x="1429" y="9219"/>
                    <a:pt x="4148" y="10194"/>
                  </a:cubicBezTo>
                  <a:cubicBezTo>
                    <a:pt x="4738" y="10400"/>
                    <a:pt x="5329" y="10496"/>
                    <a:pt x="5905" y="10496"/>
                  </a:cubicBezTo>
                  <a:cubicBezTo>
                    <a:pt x="8062" y="10496"/>
                    <a:pt x="10094" y="9150"/>
                    <a:pt x="10863" y="7008"/>
                  </a:cubicBezTo>
                  <a:cubicBezTo>
                    <a:pt x="11824" y="4289"/>
                    <a:pt x="10410" y="1281"/>
                    <a:pt x="7677" y="306"/>
                  </a:cubicBezTo>
                  <a:cubicBezTo>
                    <a:pt x="7102" y="103"/>
                    <a:pt x="6507" y="1"/>
                    <a:pt x="5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4736775" y="976550"/>
              <a:ext cx="246875" cy="216625"/>
            </a:xfrm>
            <a:custGeom>
              <a:rect b="b" l="l" r="r" t="t"/>
              <a:pathLst>
                <a:path extrusionOk="0" h="8665" w="9875">
                  <a:moveTo>
                    <a:pt x="4919" y="1"/>
                  </a:moveTo>
                  <a:cubicBezTo>
                    <a:pt x="4310" y="1"/>
                    <a:pt x="3692" y="129"/>
                    <a:pt x="3104" y="401"/>
                  </a:cubicBezTo>
                  <a:cubicBezTo>
                    <a:pt x="948" y="1417"/>
                    <a:pt x="0" y="3985"/>
                    <a:pt x="1003" y="6155"/>
                  </a:cubicBezTo>
                  <a:cubicBezTo>
                    <a:pt x="1742" y="7733"/>
                    <a:pt x="3302" y="8664"/>
                    <a:pt x="4932" y="8664"/>
                  </a:cubicBezTo>
                  <a:cubicBezTo>
                    <a:pt x="5543" y="8664"/>
                    <a:pt x="6165" y="8533"/>
                    <a:pt x="6757" y="8256"/>
                  </a:cubicBezTo>
                  <a:cubicBezTo>
                    <a:pt x="8927" y="7253"/>
                    <a:pt x="9874" y="4672"/>
                    <a:pt x="8858" y="2502"/>
                  </a:cubicBezTo>
                  <a:cubicBezTo>
                    <a:pt x="8127" y="930"/>
                    <a:pt x="6557" y="1"/>
                    <a:pt x="4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4740200" y="975125"/>
              <a:ext cx="244125" cy="219850"/>
            </a:xfrm>
            <a:custGeom>
              <a:rect b="b" l="l" r="r" t="t"/>
              <a:pathLst>
                <a:path extrusionOk="0" h="8794" w="9765">
                  <a:moveTo>
                    <a:pt x="4807" y="128"/>
                  </a:moveTo>
                  <a:cubicBezTo>
                    <a:pt x="5288" y="128"/>
                    <a:pt x="5768" y="210"/>
                    <a:pt x="6235" y="375"/>
                  </a:cubicBezTo>
                  <a:cubicBezTo>
                    <a:pt x="8460" y="1172"/>
                    <a:pt x="9614" y="3616"/>
                    <a:pt x="8817" y="5827"/>
                  </a:cubicBezTo>
                  <a:cubicBezTo>
                    <a:pt x="8202" y="7575"/>
                    <a:pt x="6563" y="8661"/>
                    <a:pt x="4809" y="8661"/>
                  </a:cubicBezTo>
                  <a:cubicBezTo>
                    <a:pt x="4330" y="8661"/>
                    <a:pt x="3843" y="8580"/>
                    <a:pt x="3365" y="8409"/>
                  </a:cubicBezTo>
                  <a:cubicBezTo>
                    <a:pt x="1154" y="7626"/>
                    <a:pt x="1" y="5182"/>
                    <a:pt x="783" y="2957"/>
                  </a:cubicBezTo>
                  <a:cubicBezTo>
                    <a:pt x="1168" y="1886"/>
                    <a:pt x="1951" y="1034"/>
                    <a:pt x="2981" y="540"/>
                  </a:cubicBezTo>
                  <a:cubicBezTo>
                    <a:pt x="3558" y="265"/>
                    <a:pt x="4175" y="128"/>
                    <a:pt x="4807" y="128"/>
                  </a:cubicBezTo>
                  <a:close/>
                  <a:moveTo>
                    <a:pt x="4809" y="0"/>
                  </a:moveTo>
                  <a:cubicBezTo>
                    <a:pt x="4166" y="0"/>
                    <a:pt x="3524" y="143"/>
                    <a:pt x="2926" y="430"/>
                  </a:cubicBezTo>
                  <a:cubicBezTo>
                    <a:pt x="1855" y="925"/>
                    <a:pt x="1058" y="1817"/>
                    <a:pt x="660" y="2916"/>
                  </a:cubicBezTo>
                  <a:cubicBezTo>
                    <a:pt x="275" y="4028"/>
                    <a:pt x="330" y="5223"/>
                    <a:pt x="838" y="6280"/>
                  </a:cubicBezTo>
                  <a:cubicBezTo>
                    <a:pt x="1333" y="7338"/>
                    <a:pt x="2225" y="8148"/>
                    <a:pt x="3324" y="8533"/>
                  </a:cubicBezTo>
                  <a:cubicBezTo>
                    <a:pt x="3805" y="8711"/>
                    <a:pt x="4313" y="8794"/>
                    <a:pt x="4807" y="8794"/>
                  </a:cubicBezTo>
                  <a:cubicBezTo>
                    <a:pt x="5453" y="8794"/>
                    <a:pt x="6084" y="8656"/>
                    <a:pt x="6689" y="8368"/>
                  </a:cubicBezTo>
                  <a:cubicBezTo>
                    <a:pt x="7746" y="7860"/>
                    <a:pt x="8556" y="6981"/>
                    <a:pt x="8941" y="5868"/>
                  </a:cubicBezTo>
                  <a:cubicBezTo>
                    <a:pt x="9765" y="3589"/>
                    <a:pt x="8570" y="1076"/>
                    <a:pt x="6277" y="252"/>
                  </a:cubicBezTo>
                  <a:cubicBezTo>
                    <a:pt x="5799" y="85"/>
                    <a:pt x="5304" y="0"/>
                    <a:pt x="48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4886450" y="991625"/>
              <a:ext cx="7925" cy="15200"/>
            </a:xfrm>
            <a:custGeom>
              <a:rect b="b" l="l" r="r" t="t"/>
              <a:pathLst>
                <a:path extrusionOk="0" h="608" w="317">
                  <a:moveTo>
                    <a:pt x="246" y="0"/>
                  </a:moveTo>
                  <a:cubicBezTo>
                    <a:pt x="220" y="0"/>
                    <a:pt x="191" y="22"/>
                    <a:pt x="179" y="45"/>
                  </a:cubicBezTo>
                  <a:lnTo>
                    <a:pt x="15" y="526"/>
                  </a:lnTo>
                  <a:cubicBezTo>
                    <a:pt x="1" y="567"/>
                    <a:pt x="15" y="594"/>
                    <a:pt x="56" y="608"/>
                  </a:cubicBezTo>
                  <a:lnTo>
                    <a:pt x="70" y="608"/>
                  </a:lnTo>
                  <a:cubicBezTo>
                    <a:pt x="97" y="608"/>
                    <a:pt x="124" y="594"/>
                    <a:pt x="138" y="567"/>
                  </a:cubicBezTo>
                  <a:lnTo>
                    <a:pt x="303" y="86"/>
                  </a:lnTo>
                  <a:cubicBezTo>
                    <a:pt x="317" y="59"/>
                    <a:pt x="303" y="17"/>
                    <a:pt x="262" y="4"/>
                  </a:cubicBezTo>
                  <a:cubicBezTo>
                    <a:pt x="257" y="1"/>
                    <a:pt x="251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4825350" y="1162875"/>
              <a:ext cx="7925" cy="15275"/>
            </a:xfrm>
            <a:custGeom>
              <a:rect b="b" l="l" r="r" t="t"/>
              <a:pathLst>
                <a:path extrusionOk="0" h="611" w="317">
                  <a:moveTo>
                    <a:pt x="237" y="1"/>
                  </a:moveTo>
                  <a:cubicBezTo>
                    <a:pt x="214" y="1"/>
                    <a:pt x="189" y="14"/>
                    <a:pt x="179" y="34"/>
                  </a:cubicBezTo>
                  <a:lnTo>
                    <a:pt x="14" y="514"/>
                  </a:lnTo>
                  <a:cubicBezTo>
                    <a:pt x="0" y="556"/>
                    <a:pt x="14" y="597"/>
                    <a:pt x="55" y="597"/>
                  </a:cubicBezTo>
                  <a:cubicBezTo>
                    <a:pt x="55" y="611"/>
                    <a:pt x="69" y="611"/>
                    <a:pt x="69" y="611"/>
                  </a:cubicBezTo>
                  <a:cubicBezTo>
                    <a:pt x="97" y="611"/>
                    <a:pt x="124" y="583"/>
                    <a:pt x="138" y="569"/>
                  </a:cubicBezTo>
                  <a:lnTo>
                    <a:pt x="303" y="89"/>
                  </a:lnTo>
                  <a:cubicBezTo>
                    <a:pt x="316" y="48"/>
                    <a:pt x="303" y="6"/>
                    <a:pt x="261" y="6"/>
                  </a:cubicBezTo>
                  <a:cubicBezTo>
                    <a:pt x="254" y="3"/>
                    <a:pt x="246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4765950" y="1051325"/>
              <a:ext cx="16850" cy="8050"/>
            </a:xfrm>
            <a:custGeom>
              <a:rect b="b" l="l" r="r" t="t"/>
              <a:pathLst>
                <a:path extrusionOk="0" h="322" w="674">
                  <a:moveTo>
                    <a:pt x="74" y="0"/>
                  </a:moveTo>
                  <a:cubicBezTo>
                    <a:pt x="50" y="0"/>
                    <a:pt x="25" y="15"/>
                    <a:pt x="14" y="46"/>
                  </a:cubicBezTo>
                  <a:cubicBezTo>
                    <a:pt x="1" y="74"/>
                    <a:pt x="28" y="115"/>
                    <a:pt x="56" y="129"/>
                  </a:cubicBezTo>
                  <a:lnTo>
                    <a:pt x="577" y="321"/>
                  </a:lnTo>
                  <a:lnTo>
                    <a:pt x="605" y="321"/>
                  </a:lnTo>
                  <a:cubicBezTo>
                    <a:pt x="632" y="321"/>
                    <a:pt x="660" y="307"/>
                    <a:pt x="660" y="280"/>
                  </a:cubicBezTo>
                  <a:cubicBezTo>
                    <a:pt x="674" y="239"/>
                    <a:pt x="660" y="211"/>
                    <a:pt x="632" y="197"/>
                  </a:cubicBezTo>
                  <a:lnTo>
                    <a:pt x="97" y="5"/>
                  </a:lnTo>
                  <a:cubicBezTo>
                    <a:pt x="90" y="2"/>
                    <a:pt x="82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4937275" y="1112425"/>
              <a:ext cx="16850" cy="8050"/>
            </a:xfrm>
            <a:custGeom>
              <a:rect b="b" l="l" r="r" t="t"/>
              <a:pathLst>
                <a:path extrusionOk="0" h="322" w="674">
                  <a:moveTo>
                    <a:pt x="66" y="0"/>
                  </a:moveTo>
                  <a:cubicBezTo>
                    <a:pt x="37" y="0"/>
                    <a:pt x="14" y="16"/>
                    <a:pt x="14" y="47"/>
                  </a:cubicBezTo>
                  <a:cubicBezTo>
                    <a:pt x="0" y="74"/>
                    <a:pt x="14" y="116"/>
                    <a:pt x="42" y="129"/>
                  </a:cubicBezTo>
                  <a:lnTo>
                    <a:pt x="577" y="308"/>
                  </a:lnTo>
                  <a:cubicBezTo>
                    <a:pt x="577" y="308"/>
                    <a:pt x="591" y="322"/>
                    <a:pt x="591" y="322"/>
                  </a:cubicBezTo>
                  <a:cubicBezTo>
                    <a:pt x="618" y="322"/>
                    <a:pt x="646" y="294"/>
                    <a:pt x="660" y="267"/>
                  </a:cubicBezTo>
                  <a:cubicBezTo>
                    <a:pt x="673" y="239"/>
                    <a:pt x="646" y="198"/>
                    <a:pt x="618" y="184"/>
                  </a:cubicBezTo>
                  <a:lnTo>
                    <a:pt x="96" y="6"/>
                  </a:lnTo>
                  <a:cubicBezTo>
                    <a:pt x="86" y="2"/>
                    <a:pt x="76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4839775" y="986900"/>
              <a:ext cx="6200" cy="18900"/>
            </a:xfrm>
            <a:custGeom>
              <a:rect b="b" l="l" r="r" t="t"/>
              <a:pathLst>
                <a:path extrusionOk="0" h="756" w="248">
                  <a:moveTo>
                    <a:pt x="55" y="0"/>
                  </a:moveTo>
                  <a:cubicBezTo>
                    <a:pt x="28" y="14"/>
                    <a:pt x="0" y="42"/>
                    <a:pt x="0" y="83"/>
                  </a:cubicBezTo>
                  <a:lnTo>
                    <a:pt x="110" y="701"/>
                  </a:lnTo>
                  <a:cubicBezTo>
                    <a:pt x="124" y="728"/>
                    <a:pt x="151" y="756"/>
                    <a:pt x="179" y="756"/>
                  </a:cubicBezTo>
                  <a:lnTo>
                    <a:pt x="192" y="756"/>
                  </a:lnTo>
                  <a:cubicBezTo>
                    <a:pt x="220" y="742"/>
                    <a:pt x="247" y="715"/>
                    <a:pt x="247" y="673"/>
                  </a:cubicBezTo>
                  <a:lnTo>
                    <a:pt x="138" y="55"/>
                  </a:lnTo>
                  <a:cubicBezTo>
                    <a:pt x="124" y="28"/>
                    <a:pt x="9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>
              <a:off x="4795475" y="1010075"/>
              <a:ext cx="12725" cy="13925"/>
            </a:xfrm>
            <a:custGeom>
              <a:rect b="b" l="l" r="r" t="t"/>
              <a:pathLst>
                <a:path extrusionOk="0" h="557" w="509">
                  <a:moveTo>
                    <a:pt x="88" y="0"/>
                  </a:moveTo>
                  <a:cubicBezTo>
                    <a:pt x="73" y="0"/>
                    <a:pt x="56" y="7"/>
                    <a:pt x="42" y="21"/>
                  </a:cubicBezTo>
                  <a:cubicBezTo>
                    <a:pt x="14" y="35"/>
                    <a:pt x="1" y="76"/>
                    <a:pt x="28" y="103"/>
                  </a:cubicBezTo>
                  <a:lnTo>
                    <a:pt x="385" y="529"/>
                  </a:lnTo>
                  <a:cubicBezTo>
                    <a:pt x="399" y="543"/>
                    <a:pt x="413" y="557"/>
                    <a:pt x="440" y="557"/>
                  </a:cubicBezTo>
                  <a:cubicBezTo>
                    <a:pt x="454" y="557"/>
                    <a:pt x="468" y="557"/>
                    <a:pt x="481" y="543"/>
                  </a:cubicBezTo>
                  <a:cubicBezTo>
                    <a:pt x="509" y="515"/>
                    <a:pt x="509" y="474"/>
                    <a:pt x="481" y="447"/>
                  </a:cubicBezTo>
                  <a:lnTo>
                    <a:pt x="124" y="21"/>
                  </a:lnTo>
                  <a:cubicBezTo>
                    <a:pt x="117" y="7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4763200" y="1098050"/>
              <a:ext cx="17200" cy="6625"/>
            </a:xfrm>
            <a:custGeom>
              <a:rect b="b" l="l" r="r" t="t"/>
              <a:pathLst>
                <a:path extrusionOk="0" h="265" w="688">
                  <a:moveTo>
                    <a:pt x="626" y="0"/>
                  </a:moveTo>
                  <a:cubicBezTo>
                    <a:pt x="619" y="0"/>
                    <a:pt x="612" y="1"/>
                    <a:pt x="605" y="4"/>
                  </a:cubicBezTo>
                  <a:lnTo>
                    <a:pt x="56" y="141"/>
                  </a:lnTo>
                  <a:cubicBezTo>
                    <a:pt x="15" y="155"/>
                    <a:pt x="1" y="182"/>
                    <a:pt x="1" y="224"/>
                  </a:cubicBezTo>
                  <a:cubicBezTo>
                    <a:pt x="15" y="251"/>
                    <a:pt x="42" y="265"/>
                    <a:pt x="69" y="265"/>
                  </a:cubicBezTo>
                  <a:lnTo>
                    <a:pt x="83" y="265"/>
                  </a:lnTo>
                  <a:lnTo>
                    <a:pt x="633" y="127"/>
                  </a:lnTo>
                  <a:cubicBezTo>
                    <a:pt x="674" y="127"/>
                    <a:pt x="687" y="86"/>
                    <a:pt x="687" y="59"/>
                  </a:cubicBezTo>
                  <a:cubicBezTo>
                    <a:pt x="676" y="25"/>
                    <a:pt x="656" y="0"/>
                    <a:pt x="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4782775" y="1137100"/>
              <a:ext cx="15125" cy="12225"/>
            </a:xfrm>
            <a:custGeom>
              <a:rect b="b" l="l" r="r" t="t"/>
              <a:pathLst>
                <a:path extrusionOk="0" h="489" w="605">
                  <a:moveTo>
                    <a:pt x="543" y="1"/>
                  </a:moveTo>
                  <a:cubicBezTo>
                    <a:pt x="526" y="1"/>
                    <a:pt x="509" y="7"/>
                    <a:pt x="495" y="21"/>
                  </a:cubicBezTo>
                  <a:lnTo>
                    <a:pt x="42" y="378"/>
                  </a:lnTo>
                  <a:cubicBezTo>
                    <a:pt x="14" y="392"/>
                    <a:pt x="1" y="433"/>
                    <a:pt x="28" y="461"/>
                  </a:cubicBezTo>
                  <a:cubicBezTo>
                    <a:pt x="42" y="474"/>
                    <a:pt x="56" y="488"/>
                    <a:pt x="83" y="488"/>
                  </a:cubicBezTo>
                  <a:cubicBezTo>
                    <a:pt x="97" y="488"/>
                    <a:pt x="110" y="488"/>
                    <a:pt x="124" y="474"/>
                  </a:cubicBezTo>
                  <a:lnTo>
                    <a:pt x="577" y="117"/>
                  </a:lnTo>
                  <a:cubicBezTo>
                    <a:pt x="605" y="90"/>
                    <a:pt x="605" y="49"/>
                    <a:pt x="591" y="21"/>
                  </a:cubicBezTo>
                  <a:cubicBezTo>
                    <a:pt x="577" y="7"/>
                    <a:pt x="560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5"/>
            <p:cNvSpPr/>
            <p:nvPr/>
          </p:nvSpPr>
          <p:spPr>
            <a:xfrm>
              <a:off x="4872725" y="1165000"/>
              <a:ext cx="6550" cy="17625"/>
            </a:xfrm>
            <a:custGeom>
              <a:rect b="b" l="l" r="r" t="t"/>
              <a:pathLst>
                <a:path extrusionOk="0" h="705" w="262">
                  <a:moveTo>
                    <a:pt x="72" y="0"/>
                  </a:moveTo>
                  <a:cubicBezTo>
                    <a:pt x="66" y="0"/>
                    <a:pt x="61" y="1"/>
                    <a:pt x="56" y="4"/>
                  </a:cubicBezTo>
                  <a:cubicBezTo>
                    <a:pt x="14" y="4"/>
                    <a:pt x="1" y="45"/>
                    <a:pt x="1" y="86"/>
                  </a:cubicBezTo>
                  <a:lnTo>
                    <a:pt x="138" y="649"/>
                  </a:lnTo>
                  <a:cubicBezTo>
                    <a:pt x="138" y="677"/>
                    <a:pt x="165" y="704"/>
                    <a:pt x="193" y="704"/>
                  </a:cubicBezTo>
                  <a:lnTo>
                    <a:pt x="207" y="704"/>
                  </a:lnTo>
                  <a:cubicBezTo>
                    <a:pt x="248" y="690"/>
                    <a:pt x="262" y="649"/>
                    <a:pt x="262" y="622"/>
                  </a:cubicBezTo>
                  <a:lnTo>
                    <a:pt x="124" y="45"/>
                  </a:lnTo>
                  <a:cubicBezTo>
                    <a:pt x="124" y="23"/>
                    <a:pt x="97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4911525" y="1146175"/>
              <a:ext cx="13075" cy="14800"/>
            </a:xfrm>
            <a:custGeom>
              <a:rect b="b" l="l" r="r" t="t"/>
              <a:pathLst>
                <a:path extrusionOk="0" h="592" w="523">
                  <a:moveTo>
                    <a:pt x="73" y="0"/>
                  </a:moveTo>
                  <a:cubicBezTo>
                    <a:pt x="63" y="0"/>
                    <a:pt x="52" y="5"/>
                    <a:pt x="42" y="15"/>
                  </a:cubicBezTo>
                  <a:cubicBezTo>
                    <a:pt x="14" y="43"/>
                    <a:pt x="0" y="84"/>
                    <a:pt x="28" y="111"/>
                  </a:cubicBezTo>
                  <a:lnTo>
                    <a:pt x="399" y="578"/>
                  </a:lnTo>
                  <a:cubicBezTo>
                    <a:pt x="412" y="592"/>
                    <a:pt x="426" y="592"/>
                    <a:pt x="454" y="592"/>
                  </a:cubicBezTo>
                  <a:cubicBezTo>
                    <a:pt x="467" y="592"/>
                    <a:pt x="481" y="592"/>
                    <a:pt x="495" y="578"/>
                  </a:cubicBezTo>
                  <a:cubicBezTo>
                    <a:pt x="522" y="565"/>
                    <a:pt x="522" y="523"/>
                    <a:pt x="495" y="496"/>
                  </a:cubicBezTo>
                  <a:lnTo>
                    <a:pt x="124" y="29"/>
                  </a:lnTo>
                  <a:cubicBezTo>
                    <a:pt x="107" y="12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4937625" y="1066550"/>
              <a:ext cx="19575" cy="4825"/>
            </a:xfrm>
            <a:custGeom>
              <a:rect b="b" l="l" r="r" t="t"/>
              <a:pathLst>
                <a:path extrusionOk="0" h="193" w="783">
                  <a:moveTo>
                    <a:pt x="700" y="0"/>
                  </a:moveTo>
                  <a:lnTo>
                    <a:pt x="69" y="69"/>
                  </a:lnTo>
                  <a:cubicBezTo>
                    <a:pt x="28" y="69"/>
                    <a:pt x="0" y="110"/>
                    <a:pt x="14" y="138"/>
                  </a:cubicBezTo>
                  <a:cubicBezTo>
                    <a:pt x="14" y="179"/>
                    <a:pt x="41" y="193"/>
                    <a:pt x="69" y="193"/>
                  </a:cubicBezTo>
                  <a:lnTo>
                    <a:pt x="82" y="193"/>
                  </a:lnTo>
                  <a:lnTo>
                    <a:pt x="714" y="124"/>
                  </a:lnTo>
                  <a:cubicBezTo>
                    <a:pt x="755" y="124"/>
                    <a:pt x="783" y="97"/>
                    <a:pt x="769" y="55"/>
                  </a:cubicBezTo>
                  <a:cubicBezTo>
                    <a:pt x="769" y="14"/>
                    <a:pt x="742" y="0"/>
                    <a:pt x="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4920800" y="1022925"/>
              <a:ext cx="14425" cy="10700"/>
            </a:xfrm>
            <a:custGeom>
              <a:rect b="b" l="l" r="r" t="t"/>
              <a:pathLst>
                <a:path extrusionOk="0" h="428" w="577">
                  <a:moveTo>
                    <a:pt x="503" y="0"/>
                  </a:moveTo>
                  <a:cubicBezTo>
                    <a:pt x="490" y="0"/>
                    <a:pt x="478" y="5"/>
                    <a:pt x="467" y="15"/>
                  </a:cubicBezTo>
                  <a:lnTo>
                    <a:pt x="28" y="303"/>
                  </a:lnTo>
                  <a:cubicBezTo>
                    <a:pt x="0" y="331"/>
                    <a:pt x="0" y="372"/>
                    <a:pt x="14" y="400"/>
                  </a:cubicBezTo>
                  <a:cubicBezTo>
                    <a:pt x="28" y="413"/>
                    <a:pt x="41" y="427"/>
                    <a:pt x="69" y="427"/>
                  </a:cubicBezTo>
                  <a:cubicBezTo>
                    <a:pt x="83" y="427"/>
                    <a:pt x="96" y="427"/>
                    <a:pt x="96" y="413"/>
                  </a:cubicBezTo>
                  <a:lnTo>
                    <a:pt x="536" y="111"/>
                  </a:lnTo>
                  <a:cubicBezTo>
                    <a:pt x="577" y="97"/>
                    <a:pt x="577" y="56"/>
                    <a:pt x="563" y="29"/>
                  </a:cubicBezTo>
                  <a:cubicBezTo>
                    <a:pt x="546" y="12"/>
                    <a:pt x="524" y="0"/>
                    <a:pt x="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4842850" y="1069650"/>
              <a:ext cx="34700" cy="30725"/>
            </a:xfrm>
            <a:custGeom>
              <a:rect b="b" l="l" r="r" t="t"/>
              <a:pathLst>
                <a:path extrusionOk="0" h="1229" w="1388">
                  <a:moveTo>
                    <a:pt x="691" y="0"/>
                  </a:moveTo>
                  <a:cubicBezTo>
                    <a:pt x="443" y="0"/>
                    <a:pt x="210" y="157"/>
                    <a:pt x="124" y="412"/>
                  </a:cubicBezTo>
                  <a:cubicBezTo>
                    <a:pt x="1" y="728"/>
                    <a:pt x="166" y="1085"/>
                    <a:pt x="495" y="1195"/>
                  </a:cubicBezTo>
                  <a:cubicBezTo>
                    <a:pt x="562" y="1218"/>
                    <a:pt x="630" y="1229"/>
                    <a:pt x="697" y="1229"/>
                  </a:cubicBezTo>
                  <a:cubicBezTo>
                    <a:pt x="950" y="1229"/>
                    <a:pt x="1191" y="1074"/>
                    <a:pt x="1278" y="824"/>
                  </a:cubicBezTo>
                  <a:cubicBezTo>
                    <a:pt x="1388" y="508"/>
                    <a:pt x="1223" y="151"/>
                    <a:pt x="907" y="41"/>
                  </a:cubicBezTo>
                  <a:cubicBezTo>
                    <a:pt x="836" y="13"/>
                    <a:pt x="763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4797550" y="1017325"/>
              <a:ext cx="90300" cy="87700"/>
            </a:xfrm>
            <a:custGeom>
              <a:rect b="b" l="l" r="r" t="t"/>
              <a:pathLst>
                <a:path extrusionOk="0" h="3508" w="3612">
                  <a:moveTo>
                    <a:pt x="3512" y="1"/>
                  </a:moveTo>
                  <a:cubicBezTo>
                    <a:pt x="3478" y="1"/>
                    <a:pt x="3444" y="19"/>
                    <a:pt x="3433" y="61"/>
                  </a:cubicBezTo>
                  <a:lnTo>
                    <a:pt x="2486" y="2711"/>
                  </a:lnTo>
                  <a:lnTo>
                    <a:pt x="69" y="3343"/>
                  </a:lnTo>
                  <a:cubicBezTo>
                    <a:pt x="28" y="3343"/>
                    <a:pt x="0" y="3398"/>
                    <a:pt x="14" y="3439"/>
                  </a:cubicBezTo>
                  <a:cubicBezTo>
                    <a:pt x="28" y="3480"/>
                    <a:pt x="55" y="3508"/>
                    <a:pt x="96" y="3508"/>
                  </a:cubicBezTo>
                  <a:lnTo>
                    <a:pt x="110" y="3508"/>
                  </a:lnTo>
                  <a:lnTo>
                    <a:pt x="2582" y="2862"/>
                  </a:lnTo>
                  <a:cubicBezTo>
                    <a:pt x="2609" y="2848"/>
                    <a:pt x="2623" y="2835"/>
                    <a:pt x="2637" y="2807"/>
                  </a:cubicBezTo>
                  <a:lnTo>
                    <a:pt x="3598" y="116"/>
                  </a:lnTo>
                  <a:cubicBezTo>
                    <a:pt x="3612" y="74"/>
                    <a:pt x="3584" y="19"/>
                    <a:pt x="3543" y="6"/>
                  </a:cubicBezTo>
                  <a:cubicBezTo>
                    <a:pt x="3533" y="2"/>
                    <a:pt x="3523" y="1"/>
                    <a:pt x="3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83" name="Google Shape;583;p35"/>
          <p:cNvCxnSpPr/>
          <p:nvPr/>
        </p:nvCxnSpPr>
        <p:spPr>
          <a:xfrm>
            <a:off x="726900" y="3873700"/>
            <a:ext cx="3849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44"/>
          <p:cNvSpPr txBox="1"/>
          <p:nvPr/>
        </p:nvSpPr>
        <p:spPr>
          <a:xfrm>
            <a:off x="711294" y="2338801"/>
            <a:ext cx="1663800" cy="46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Susceptible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40" name="Google Shape;1140;p44"/>
          <p:cNvSpPr txBox="1"/>
          <p:nvPr/>
        </p:nvSpPr>
        <p:spPr>
          <a:xfrm>
            <a:off x="3740106" y="2338801"/>
            <a:ext cx="1663800" cy="465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Infected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41" name="Google Shape;1141;p44"/>
          <p:cNvSpPr txBox="1"/>
          <p:nvPr/>
        </p:nvSpPr>
        <p:spPr>
          <a:xfrm>
            <a:off x="6768894" y="2338801"/>
            <a:ext cx="1663800" cy="46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Recovered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42" name="Google Shape;1142;p44"/>
          <p:cNvCxnSpPr>
            <a:endCxn id="1140" idx="1"/>
          </p:cNvCxnSpPr>
          <p:nvPr/>
        </p:nvCxnSpPr>
        <p:spPr>
          <a:xfrm>
            <a:off x="2397906" y="2562451"/>
            <a:ext cx="1342200" cy="9300"/>
          </a:xfrm>
          <a:prstGeom prst="straightConnector1">
            <a:avLst/>
          </a:prstGeom>
          <a:noFill/>
          <a:ln cap="flat" cmpd="sng" w="28575">
            <a:solidFill>
              <a:srgbClr val="C7897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3" name="Google Shape;1143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45"/>
          <p:cNvSpPr txBox="1"/>
          <p:nvPr/>
        </p:nvSpPr>
        <p:spPr>
          <a:xfrm>
            <a:off x="711294" y="2338801"/>
            <a:ext cx="1663800" cy="46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Susceptible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49" name="Google Shape;1149;p45"/>
          <p:cNvSpPr txBox="1"/>
          <p:nvPr/>
        </p:nvSpPr>
        <p:spPr>
          <a:xfrm>
            <a:off x="3740106" y="2338801"/>
            <a:ext cx="1663800" cy="465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Infected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50" name="Google Shape;1150;p45"/>
          <p:cNvSpPr txBox="1"/>
          <p:nvPr/>
        </p:nvSpPr>
        <p:spPr>
          <a:xfrm>
            <a:off x="6768894" y="2338801"/>
            <a:ext cx="1663800" cy="46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Recovered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51" name="Google Shape;1151;p45"/>
          <p:cNvCxnSpPr>
            <a:endCxn id="1149" idx="1"/>
          </p:cNvCxnSpPr>
          <p:nvPr/>
        </p:nvCxnSpPr>
        <p:spPr>
          <a:xfrm>
            <a:off x="2397906" y="2562451"/>
            <a:ext cx="1342200" cy="9300"/>
          </a:xfrm>
          <a:prstGeom prst="straightConnector1">
            <a:avLst/>
          </a:prstGeom>
          <a:noFill/>
          <a:ln cap="flat" cmpd="sng" w="28575">
            <a:solidFill>
              <a:srgbClr val="C7897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2" name="Google Shape;1152;p45"/>
          <p:cNvSpPr txBox="1"/>
          <p:nvPr/>
        </p:nvSpPr>
        <p:spPr>
          <a:xfrm>
            <a:off x="1871850" y="2576100"/>
            <a:ext cx="2394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𝛼𝜈</a:t>
            </a:r>
            <a:r>
              <a:rPr lang="en" sz="1800">
                <a:highlight>
                  <a:srgbClr val="FFFFFF"/>
                </a:highlight>
              </a:rPr>
              <a:t>β’</a:t>
            </a:r>
            <a:r>
              <a:rPr baseline="-25000" lang="en" sz="1800">
                <a:highlight>
                  <a:srgbClr val="FFFFFF"/>
                </a:highlight>
              </a:rPr>
              <a:t>1</a:t>
            </a:r>
            <a:r>
              <a:rPr lang="en" sz="1800">
                <a:highlight>
                  <a:srgbClr val="FFFFFF"/>
                </a:highlight>
              </a:rPr>
              <a:t>SI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53" name="Google Shape;1153;p45"/>
          <p:cNvSpPr txBox="1"/>
          <p:nvPr/>
        </p:nvSpPr>
        <p:spPr>
          <a:xfrm>
            <a:off x="326075" y="3164525"/>
            <a:ext cx="40698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highlight>
                  <a:schemeClr val="lt1"/>
                </a:highlight>
              </a:rPr>
              <a:t>𝛼 : l’impact de la rumeur sur la vie</a:t>
            </a:r>
            <a:endParaRPr sz="1800">
              <a:highlight>
                <a:schemeClr val="lt1"/>
              </a:highlight>
            </a:endParaRP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highlight>
                  <a:schemeClr val="lt1"/>
                </a:highlight>
              </a:rPr>
              <a:t>𝜈 : crédibilité de la rumeur</a:t>
            </a:r>
            <a:endParaRPr sz="1800">
              <a:highlight>
                <a:schemeClr val="lt1"/>
              </a:highlight>
            </a:endParaRP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highlight>
                  <a:schemeClr val="lt1"/>
                </a:highlight>
              </a:rPr>
              <a:t>𝛽’</a:t>
            </a:r>
            <a:r>
              <a:rPr baseline="-25000" lang="en" sz="1800">
                <a:highlight>
                  <a:schemeClr val="lt1"/>
                </a:highlight>
              </a:rPr>
              <a:t>1</a:t>
            </a:r>
            <a:r>
              <a:rPr lang="en" sz="1800">
                <a:highlight>
                  <a:schemeClr val="lt1"/>
                </a:highlight>
              </a:rPr>
              <a:t> : taux de transmission de la rumeur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54" name="Google Shape;115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46"/>
          <p:cNvSpPr txBox="1"/>
          <p:nvPr/>
        </p:nvSpPr>
        <p:spPr>
          <a:xfrm>
            <a:off x="711294" y="2338801"/>
            <a:ext cx="1663800" cy="46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Susceptible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60" name="Google Shape;1160;p46"/>
          <p:cNvSpPr txBox="1"/>
          <p:nvPr/>
        </p:nvSpPr>
        <p:spPr>
          <a:xfrm>
            <a:off x="3740106" y="2338801"/>
            <a:ext cx="1663800" cy="465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Infected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61" name="Google Shape;1161;p46"/>
          <p:cNvSpPr txBox="1"/>
          <p:nvPr/>
        </p:nvSpPr>
        <p:spPr>
          <a:xfrm>
            <a:off x="6768894" y="2338801"/>
            <a:ext cx="1663800" cy="46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Recovered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62" name="Google Shape;1162;p46"/>
          <p:cNvCxnSpPr>
            <a:endCxn id="1160" idx="1"/>
          </p:cNvCxnSpPr>
          <p:nvPr/>
        </p:nvCxnSpPr>
        <p:spPr>
          <a:xfrm>
            <a:off x="2397906" y="2562451"/>
            <a:ext cx="1342200" cy="9300"/>
          </a:xfrm>
          <a:prstGeom prst="straightConnector1">
            <a:avLst/>
          </a:prstGeom>
          <a:noFill/>
          <a:ln cap="flat" cmpd="sng" w="28575">
            <a:solidFill>
              <a:srgbClr val="C7897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3" name="Google Shape;1163;p46"/>
          <p:cNvSpPr txBox="1"/>
          <p:nvPr/>
        </p:nvSpPr>
        <p:spPr>
          <a:xfrm>
            <a:off x="1871850" y="2576100"/>
            <a:ext cx="2394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β</a:t>
            </a:r>
            <a:r>
              <a:rPr baseline="-25000" lang="en" sz="1800">
                <a:highlight>
                  <a:srgbClr val="FFFFFF"/>
                </a:highlight>
              </a:rPr>
              <a:t>1</a:t>
            </a:r>
            <a:r>
              <a:rPr lang="en" sz="1800">
                <a:highlight>
                  <a:srgbClr val="FFFFFF"/>
                </a:highlight>
              </a:rPr>
              <a:t>SI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64" name="Google Shape;1164;p46"/>
          <p:cNvSpPr txBox="1"/>
          <p:nvPr/>
        </p:nvSpPr>
        <p:spPr>
          <a:xfrm>
            <a:off x="1802825" y="2984250"/>
            <a:ext cx="2310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</a:rPr>
              <a:t>Avec </a:t>
            </a:r>
            <a:r>
              <a:rPr lang="en" sz="1800">
                <a:highlight>
                  <a:schemeClr val="lt1"/>
                </a:highlight>
              </a:rPr>
              <a:t>𝛽</a:t>
            </a:r>
            <a:r>
              <a:rPr baseline="-25000" lang="en" sz="1800">
                <a:highlight>
                  <a:schemeClr val="lt1"/>
                </a:highlight>
              </a:rPr>
              <a:t>1</a:t>
            </a:r>
            <a:r>
              <a:rPr lang="en" sz="1800">
                <a:highlight>
                  <a:schemeClr val="lt1"/>
                </a:highlight>
              </a:rPr>
              <a:t> = 𝛼𝜈𝛽’</a:t>
            </a:r>
            <a:r>
              <a:rPr baseline="-25000" lang="en" sz="1800">
                <a:highlight>
                  <a:schemeClr val="lt1"/>
                </a:highlight>
              </a:rPr>
              <a:t>1</a:t>
            </a:r>
            <a:r>
              <a:rPr lang="en" sz="1800">
                <a:highlight>
                  <a:schemeClr val="lt1"/>
                </a:highlight>
              </a:rPr>
              <a:t> 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65" name="Google Shape;116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47"/>
          <p:cNvSpPr txBox="1"/>
          <p:nvPr/>
        </p:nvSpPr>
        <p:spPr>
          <a:xfrm>
            <a:off x="711294" y="2338801"/>
            <a:ext cx="1663800" cy="46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Susceptible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71" name="Google Shape;1171;p47"/>
          <p:cNvSpPr txBox="1"/>
          <p:nvPr/>
        </p:nvSpPr>
        <p:spPr>
          <a:xfrm>
            <a:off x="3740106" y="2338801"/>
            <a:ext cx="1663800" cy="465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Infected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72" name="Google Shape;1172;p47"/>
          <p:cNvSpPr txBox="1"/>
          <p:nvPr/>
        </p:nvSpPr>
        <p:spPr>
          <a:xfrm>
            <a:off x="6768894" y="2338801"/>
            <a:ext cx="1663800" cy="46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Recovered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73" name="Google Shape;1173;p47"/>
          <p:cNvCxnSpPr>
            <a:endCxn id="1171" idx="1"/>
          </p:cNvCxnSpPr>
          <p:nvPr/>
        </p:nvCxnSpPr>
        <p:spPr>
          <a:xfrm>
            <a:off x="2397906" y="2562451"/>
            <a:ext cx="1342200" cy="9300"/>
          </a:xfrm>
          <a:prstGeom prst="straightConnector1">
            <a:avLst/>
          </a:prstGeom>
          <a:noFill/>
          <a:ln cap="flat" cmpd="sng" w="28575">
            <a:solidFill>
              <a:srgbClr val="C7897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4" name="Google Shape;1174;p47"/>
          <p:cNvCxnSpPr/>
          <p:nvPr/>
        </p:nvCxnSpPr>
        <p:spPr>
          <a:xfrm rot="10800000">
            <a:off x="1551925" y="1716550"/>
            <a:ext cx="0" cy="63450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5" name="Google Shape;1175;p47"/>
          <p:cNvCxnSpPr/>
          <p:nvPr/>
        </p:nvCxnSpPr>
        <p:spPr>
          <a:xfrm rot="10800000">
            <a:off x="7600800" y="1716550"/>
            <a:ext cx="0" cy="63450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76" name="Google Shape;1176;p47"/>
          <p:cNvCxnSpPr/>
          <p:nvPr/>
        </p:nvCxnSpPr>
        <p:spPr>
          <a:xfrm>
            <a:off x="1535000" y="1725025"/>
            <a:ext cx="6074100" cy="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7" name="Google Shape;1177;p47"/>
          <p:cNvSpPr txBox="1"/>
          <p:nvPr/>
        </p:nvSpPr>
        <p:spPr>
          <a:xfrm>
            <a:off x="3280425" y="1290550"/>
            <a:ext cx="2394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78" name="Google Shape;1178;p47"/>
          <p:cNvSpPr txBox="1"/>
          <p:nvPr/>
        </p:nvSpPr>
        <p:spPr>
          <a:xfrm>
            <a:off x="1871850" y="2576100"/>
            <a:ext cx="2394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β</a:t>
            </a:r>
            <a:r>
              <a:rPr baseline="-25000" lang="en" sz="1800">
                <a:highlight>
                  <a:srgbClr val="FFFFFF"/>
                </a:highlight>
              </a:rPr>
              <a:t>1</a:t>
            </a:r>
            <a:r>
              <a:rPr lang="en" sz="1800">
                <a:highlight>
                  <a:srgbClr val="FFFFFF"/>
                </a:highlight>
              </a:rPr>
              <a:t>SI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79" name="Google Shape;1179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48"/>
          <p:cNvSpPr txBox="1"/>
          <p:nvPr/>
        </p:nvSpPr>
        <p:spPr>
          <a:xfrm>
            <a:off x="711294" y="2338801"/>
            <a:ext cx="1663800" cy="46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Susceptible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85" name="Google Shape;1185;p48"/>
          <p:cNvSpPr txBox="1"/>
          <p:nvPr/>
        </p:nvSpPr>
        <p:spPr>
          <a:xfrm>
            <a:off x="3740106" y="2338801"/>
            <a:ext cx="1663800" cy="465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Infected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86" name="Google Shape;1186;p48"/>
          <p:cNvSpPr txBox="1"/>
          <p:nvPr/>
        </p:nvSpPr>
        <p:spPr>
          <a:xfrm>
            <a:off x="6768894" y="2338801"/>
            <a:ext cx="1663800" cy="46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Recovered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87" name="Google Shape;1187;p48"/>
          <p:cNvCxnSpPr>
            <a:endCxn id="1185" idx="1"/>
          </p:cNvCxnSpPr>
          <p:nvPr/>
        </p:nvCxnSpPr>
        <p:spPr>
          <a:xfrm>
            <a:off x="2397906" y="2562451"/>
            <a:ext cx="1342200" cy="9300"/>
          </a:xfrm>
          <a:prstGeom prst="straightConnector1">
            <a:avLst/>
          </a:prstGeom>
          <a:noFill/>
          <a:ln cap="flat" cmpd="sng" w="28575">
            <a:solidFill>
              <a:srgbClr val="C7897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8" name="Google Shape;1188;p48"/>
          <p:cNvCxnSpPr/>
          <p:nvPr/>
        </p:nvCxnSpPr>
        <p:spPr>
          <a:xfrm rot="10800000">
            <a:off x="1551925" y="1716550"/>
            <a:ext cx="0" cy="63450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9" name="Google Shape;1189;p48"/>
          <p:cNvCxnSpPr/>
          <p:nvPr/>
        </p:nvCxnSpPr>
        <p:spPr>
          <a:xfrm rot="10800000">
            <a:off x="7600800" y="1716550"/>
            <a:ext cx="0" cy="63450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90" name="Google Shape;1190;p48"/>
          <p:cNvCxnSpPr/>
          <p:nvPr/>
        </p:nvCxnSpPr>
        <p:spPr>
          <a:xfrm>
            <a:off x="1535000" y="1725025"/>
            <a:ext cx="6074100" cy="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1" name="Google Shape;1191;p48"/>
          <p:cNvSpPr txBox="1"/>
          <p:nvPr/>
        </p:nvSpPr>
        <p:spPr>
          <a:xfrm>
            <a:off x="3280425" y="1290550"/>
            <a:ext cx="2394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β</a:t>
            </a:r>
            <a:r>
              <a:rPr baseline="-25000" lang="en" sz="1800">
                <a:highlight>
                  <a:srgbClr val="FFFFFF"/>
                </a:highlight>
              </a:rPr>
              <a:t>2</a:t>
            </a:r>
            <a:r>
              <a:rPr lang="en" sz="1800">
                <a:highlight>
                  <a:srgbClr val="FFFFFF"/>
                </a:highlight>
              </a:rPr>
              <a:t>SR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92" name="Google Shape;1192;p48"/>
          <p:cNvSpPr txBox="1"/>
          <p:nvPr/>
        </p:nvSpPr>
        <p:spPr>
          <a:xfrm>
            <a:off x="1871850" y="2576100"/>
            <a:ext cx="2394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β</a:t>
            </a:r>
            <a:r>
              <a:rPr baseline="-25000" lang="en" sz="1800">
                <a:highlight>
                  <a:srgbClr val="FFFFFF"/>
                </a:highlight>
              </a:rPr>
              <a:t>1</a:t>
            </a:r>
            <a:r>
              <a:rPr lang="en" sz="1800">
                <a:highlight>
                  <a:srgbClr val="FFFFFF"/>
                </a:highlight>
              </a:rPr>
              <a:t>SI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93" name="Google Shape;1193;p48"/>
          <p:cNvSpPr txBox="1"/>
          <p:nvPr/>
        </p:nvSpPr>
        <p:spPr>
          <a:xfrm>
            <a:off x="2930625" y="506575"/>
            <a:ext cx="30939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</a:rPr>
              <a:t> Avec le taux de transmission de démenti </a:t>
            </a:r>
            <a:r>
              <a:rPr lang="en" sz="1800">
                <a:highlight>
                  <a:schemeClr val="lt1"/>
                </a:highlight>
              </a:rPr>
              <a:t>β</a:t>
            </a:r>
            <a:r>
              <a:rPr baseline="-25000" lang="en" sz="1800">
                <a:highlight>
                  <a:schemeClr val="lt1"/>
                </a:highlight>
              </a:rPr>
              <a:t>2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94" name="Google Shape;1194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49"/>
          <p:cNvSpPr txBox="1"/>
          <p:nvPr/>
        </p:nvSpPr>
        <p:spPr>
          <a:xfrm>
            <a:off x="711294" y="2338801"/>
            <a:ext cx="1663800" cy="46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Susceptible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00" name="Google Shape;1200;p49"/>
          <p:cNvSpPr txBox="1"/>
          <p:nvPr/>
        </p:nvSpPr>
        <p:spPr>
          <a:xfrm>
            <a:off x="3740106" y="2338801"/>
            <a:ext cx="1663800" cy="465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Infected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01" name="Google Shape;1201;p49"/>
          <p:cNvSpPr txBox="1"/>
          <p:nvPr/>
        </p:nvSpPr>
        <p:spPr>
          <a:xfrm>
            <a:off x="6768894" y="2338801"/>
            <a:ext cx="1663800" cy="46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Recovered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202" name="Google Shape;1202;p49"/>
          <p:cNvCxnSpPr>
            <a:endCxn id="1200" idx="1"/>
          </p:cNvCxnSpPr>
          <p:nvPr/>
        </p:nvCxnSpPr>
        <p:spPr>
          <a:xfrm>
            <a:off x="2397906" y="2562451"/>
            <a:ext cx="1342200" cy="9300"/>
          </a:xfrm>
          <a:prstGeom prst="straightConnector1">
            <a:avLst/>
          </a:prstGeom>
          <a:noFill/>
          <a:ln cap="flat" cmpd="sng" w="28575">
            <a:solidFill>
              <a:srgbClr val="C7897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3" name="Google Shape;1203;p49"/>
          <p:cNvCxnSpPr/>
          <p:nvPr/>
        </p:nvCxnSpPr>
        <p:spPr>
          <a:xfrm rot="10800000">
            <a:off x="1551925" y="1716550"/>
            <a:ext cx="0" cy="63450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4" name="Google Shape;1204;p49"/>
          <p:cNvCxnSpPr/>
          <p:nvPr/>
        </p:nvCxnSpPr>
        <p:spPr>
          <a:xfrm rot="10800000">
            <a:off x="7600800" y="1716550"/>
            <a:ext cx="0" cy="63450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05" name="Google Shape;1205;p49"/>
          <p:cNvCxnSpPr/>
          <p:nvPr/>
        </p:nvCxnSpPr>
        <p:spPr>
          <a:xfrm>
            <a:off x="1535000" y="1725025"/>
            <a:ext cx="6074100" cy="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6" name="Google Shape;1206;p49"/>
          <p:cNvCxnSpPr/>
          <p:nvPr/>
        </p:nvCxnSpPr>
        <p:spPr>
          <a:xfrm>
            <a:off x="7621746" y="2804700"/>
            <a:ext cx="0" cy="63450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07" name="Google Shape;1207;p49"/>
          <p:cNvCxnSpPr/>
          <p:nvPr/>
        </p:nvCxnSpPr>
        <p:spPr>
          <a:xfrm>
            <a:off x="4546672" y="2804700"/>
            <a:ext cx="0" cy="63450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8" name="Google Shape;1208;p49"/>
          <p:cNvCxnSpPr/>
          <p:nvPr/>
        </p:nvCxnSpPr>
        <p:spPr>
          <a:xfrm rot="10800000">
            <a:off x="4542450" y="3430725"/>
            <a:ext cx="3087900" cy="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9" name="Google Shape;1209;p49"/>
          <p:cNvSpPr txBox="1"/>
          <p:nvPr/>
        </p:nvSpPr>
        <p:spPr>
          <a:xfrm>
            <a:off x="3280425" y="1290550"/>
            <a:ext cx="2394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β</a:t>
            </a:r>
            <a:r>
              <a:rPr baseline="-25000" lang="en" sz="1800">
                <a:highlight>
                  <a:srgbClr val="FFFFFF"/>
                </a:highlight>
              </a:rPr>
              <a:t>2</a:t>
            </a:r>
            <a:r>
              <a:rPr lang="en" sz="1800">
                <a:highlight>
                  <a:srgbClr val="FFFFFF"/>
                </a:highlight>
              </a:rPr>
              <a:t>SR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10" name="Google Shape;1210;p49"/>
          <p:cNvSpPr txBox="1"/>
          <p:nvPr/>
        </p:nvSpPr>
        <p:spPr>
          <a:xfrm>
            <a:off x="1871850" y="2576100"/>
            <a:ext cx="2394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β</a:t>
            </a:r>
            <a:r>
              <a:rPr baseline="-25000" lang="en" sz="1800">
                <a:highlight>
                  <a:srgbClr val="FFFFFF"/>
                </a:highlight>
              </a:rPr>
              <a:t>1</a:t>
            </a:r>
            <a:r>
              <a:rPr lang="en" sz="1800">
                <a:highlight>
                  <a:srgbClr val="FFFFFF"/>
                </a:highlight>
              </a:rPr>
              <a:t>SI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11" name="Google Shape;1211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50"/>
          <p:cNvSpPr txBox="1"/>
          <p:nvPr/>
        </p:nvSpPr>
        <p:spPr>
          <a:xfrm>
            <a:off x="711294" y="2338801"/>
            <a:ext cx="1663800" cy="46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Susceptible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17" name="Google Shape;1217;p50"/>
          <p:cNvSpPr txBox="1"/>
          <p:nvPr/>
        </p:nvSpPr>
        <p:spPr>
          <a:xfrm>
            <a:off x="3740106" y="2338801"/>
            <a:ext cx="1663800" cy="465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Infected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18" name="Google Shape;1218;p50"/>
          <p:cNvSpPr txBox="1"/>
          <p:nvPr/>
        </p:nvSpPr>
        <p:spPr>
          <a:xfrm>
            <a:off x="6768894" y="2338801"/>
            <a:ext cx="1663800" cy="46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Recovered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219" name="Google Shape;1219;p50"/>
          <p:cNvCxnSpPr>
            <a:endCxn id="1217" idx="1"/>
          </p:cNvCxnSpPr>
          <p:nvPr/>
        </p:nvCxnSpPr>
        <p:spPr>
          <a:xfrm>
            <a:off x="2397906" y="2562451"/>
            <a:ext cx="1342200" cy="9300"/>
          </a:xfrm>
          <a:prstGeom prst="straightConnector1">
            <a:avLst/>
          </a:prstGeom>
          <a:noFill/>
          <a:ln cap="flat" cmpd="sng" w="28575">
            <a:solidFill>
              <a:srgbClr val="C7897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0" name="Google Shape;1220;p50"/>
          <p:cNvCxnSpPr/>
          <p:nvPr/>
        </p:nvCxnSpPr>
        <p:spPr>
          <a:xfrm rot="10800000">
            <a:off x="1551925" y="1716550"/>
            <a:ext cx="0" cy="63450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1" name="Google Shape;1221;p50"/>
          <p:cNvCxnSpPr/>
          <p:nvPr/>
        </p:nvCxnSpPr>
        <p:spPr>
          <a:xfrm rot="10800000">
            <a:off x="7600800" y="1716550"/>
            <a:ext cx="0" cy="63450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22" name="Google Shape;1222;p50"/>
          <p:cNvCxnSpPr/>
          <p:nvPr/>
        </p:nvCxnSpPr>
        <p:spPr>
          <a:xfrm>
            <a:off x="1535000" y="1725025"/>
            <a:ext cx="6074100" cy="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3" name="Google Shape;1223;p50"/>
          <p:cNvCxnSpPr/>
          <p:nvPr/>
        </p:nvCxnSpPr>
        <p:spPr>
          <a:xfrm>
            <a:off x="7621746" y="2804700"/>
            <a:ext cx="0" cy="63450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24" name="Google Shape;1224;p50"/>
          <p:cNvCxnSpPr/>
          <p:nvPr/>
        </p:nvCxnSpPr>
        <p:spPr>
          <a:xfrm>
            <a:off x="4546672" y="2804700"/>
            <a:ext cx="0" cy="63450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5" name="Google Shape;1225;p50"/>
          <p:cNvCxnSpPr/>
          <p:nvPr/>
        </p:nvCxnSpPr>
        <p:spPr>
          <a:xfrm rot="10800000">
            <a:off x="4542450" y="3430725"/>
            <a:ext cx="3087900" cy="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6" name="Google Shape;1226;p50"/>
          <p:cNvSpPr txBox="1"/>
          <p:nvPr/>
        </p:nvSpPr>
        <p:spPr>
          <a:xfrm>
            <a:off x="3280425" y="1290550"/>
            <a:ext cx="2394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β</a:t>
            </a:r>
            <a:r>
              <a:rPr baseline="-25000" lang="en" sz="1800">
                <a:highlight>
                  <a:srgbClr val="FFFFFF"/>
                </a:highlight>
              </a:rPr>
              <a:t>2</a:t>
            </a:r>
            <a:r>
              <a:rPr lang="en" sz="1800">
                <a:highlight>
                  <a:srgbClr val="FFFFFF"/>
                </a:highlight>
              </a:rPr>
              <a:t>SR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27" name="Google Shape;1227;p50"/>
          <p:cNvSpPr txBox="1"/>
          <p:nvPr/>
        </p:nvSpPr>
        <p:spPr>
          <a:xfrm>
            <a:off x="1871850" y="2576100"/>
            <a:ext cx="2394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β</a:t>
            </a:r>
            <a:r>
              <a:rPr baseline="-25000" lang="en" sz="1800">
                <a:highlight>
                  <a:srgbClr val="FFFFFF"/>
                </a:highlight>
              </a:rPr>
              <a:t>1</a:t>
            </a:r>
            <a:r>
              <a:rPr lang="en" sz="1800">
                <a:highlight>
                  <a:srgbClr val="FFFFFF"/>
                </a:highlight>
              </a:rPr>
              <a:t>SI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28" name="Google Shape;1228;p50"/>
          <p:cNvSpPr txBox="1"/>
          <p:nvPr/>
        </p:nvSpPr>
        <p:spPr>
          <a:xfrm>
            <a:off x="4889250" y="3449150"/>
            <a:ext cx="2394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γ</a:t>
            </a:r>
            <a:r>
              <a:rPr baseline="-25000" lang="en" sz="1800">
                <a:highlight>
                  <a:srgbClr val="FFFFFF"/>
                </a:highlight>
              </a:rPr>
              <a:t>1</a:t>
            </a:r>
            <a:r>
              <a:rPr lang="en" sz="1800">
                <a:highlight>
                  <a:srgbClr val="FFFFFF"/>
                </a:highlight>
              </a:rPr>
              <a:t>I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29" name="Google Shape;1229;p50"/>
          <p:cNvSpPr txBox="1"/>
          <p:nvPr/>
        </p:nvSpPr>
        <p:spPr>
          <a:xfrm>
            <a:off x="4710825" y="3839525"/>
            <a:ext cx="33078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𝛾</a:t>
            </a:r>
            <a:r>
              <a:rPr baseline="-25000"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: taux de passage de I vers R spontanée par désintérêt, conviction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30" name="Google Shape;1230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51"/>
          <p:cNvSpPr txBox="1"/>
          <p:nvPr/>
        </p:nvSpPr>
        <p:spPr>
          <a:xfrm>
            <a:off x="711294" y="2338801"/>
            <a:ext cx="1663800" cy="46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Susceptible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36" name="Google Shape;1236;p51"/>
          <p:cNvSpPr txBox="1"/>
          <p:nvPr/>
        </p:nvSpPr>
        <p:spPr>
          <a:xfrm>
            <a:off x="3740106" y="2338801"/>
            <a:ext cx="1663800" cy="465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Infected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37" name="Google Shape;1237;p51"/>
          <p:cNvSpPr txBox="1"/>
          <p:nvPr/>
        </p:nvSpPr>
        <p:spPr>
          <a:xfrm>
            <a:off x="6768894" y="2338801"/>
            <a:ext cx="1663800" cy="46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Recovered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238" name="Google Shape;1238;p51"/>
          <p:cNvCxnSpPr>
            <a:endCxn id="1236" idx="1"/>
          </p:cNvCxnSpPr>
          <p:nvPr/>
        </p:nvCxnSpPr>
        <p:spPr>
          <a:xfrm>
            <a:off x="2397906" y="2562451"/>
            <a:ext cx="1342200" cy="9300"/>
          </a:xfrm>
          <a:prstGeom prst="straightConnector1">
            <a:avLst/>
          </a:prstGeom>
          <a:noFill/>
          <a:ln cap="flat" cmpd="sng" w="28575">
            <a:solidFill>
              <a:srgbClr val="C7897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9" name="Google Shape;1239;p51"/>
          <p:cNvCxnSpPr/>
          <p:nvPr/>
        </p:nvCxnSpPr>
        <p:spPr>
          <a:xfrm>
            <a:off x="5403906" y="2488713"/>
            <a:ext cx="1365000" cy="0"/>
          </a:xfrm>
          <a:prstGeom prst="straightConnector1">
            <a:avLst/>
          </a:prstGeom>
          <a:noFill/>
          <a:ln cap="flat" cmpd="sng" w="28575">
            <a:solidFill>
              <a:srgbClr val="C7897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0" name="Google Shape;1240;p51"/>
          <p:cNvCxnSpPr/>
          <p:nvPr/>
        </p:nvCxnSpPr>
        <p:spPr>
          <a:xfrm rot="10800000">
            <a:off x="1551925" y="1716550"/>
            <a:ext cx="0" cy="63450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1" name="Google Shape;1241;p51"/>
          <p:cNvCxnSpPr/>
          <p:nvPr/>
        </p:nvCxnSpPr>
        <p:spPr>
          <a:xfrm rot="10800000">
            <a:off x="7600800" y="1716550"/>
            <a:ext cx="0" cy="63450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42" name="Google Shape;1242;p51"/>
          <p:cNvCxnSpPr/>
          <p:nvPr/>
        </p:nvCxnSpPr>
        <p:spPr>
          <a:xfrm>
            <a:off x="1535000" y="1725025"/>
            <a:ext cx="6074100" cy="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3" name="Google Shape;1243;p51"/>
          <p:cNvCxnSpPr/>
          <p:nvPr/>
        </p:nvCxnSpPr>
        <p:spPr>
          <a:xfrm>
            <a:off x="7621746" y="2804700"/>
            <a:ext cx="0" cy="63450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44" name="Google Shape;1244;p51"/>
          <p:cNvCxnSpPr/>
          <p:nvPr/>
        </p:nvCxnSpPr>
        <p:spPr>
          <a:xfrm>
            <a:off x="4546672" y="2804700"/>
            <a:ext cx="0" cy="63450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5" name="Google Shape;1245;p51"/>
          <p:cNvCxnSpPr/>
          <p:nvPr/>
        </p:nvCxnSpPr>
        <p:spPr>
          <a:xfrm rot="10800000">
            <a:off x="4542450" y="3430725"/>
            <a:ext cx="3087900" cy="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6" name="Google Shape;1246;p51"/>
          <p:cNvSpPr txBox="1"/>
          <p:nvPr/>
        </p:nvSpPr>
        <p:spPr>
          <a:xfrm>
            <a:off x="3280425" y="1290550"/>
            <a:ext cx="2394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β</a:t>
            </a:r>
            <a:r>
              <a:rPr baseline="-25000" lang="en" sz="1800">
                <a:highlight>
                  <a:srgbClr val="FFFFFF"/>
                </a:highlight>
              </a:rPr>
              <a:t>2</a:t>
            </a:r>
            <a:r>
              <a:rPr lang="en" sz="1800">
                <a:highlight>
                  <a:srgbClr val="FFFFFF"/>
                </a:highlight>
              </a:rPr>
              <a:t>SR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47" name="Google Shape;1247;p51"/>
          <p:cNvSpPr txBox="1"/>
          <p:nvPr/>
        </p:nvSpPr>
        <p:spPr>
          <a:xfrm>
            <a:off x="1871850" y="2576100"/>
            <a:ext cx="2394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β</a:t>
            </a:r>
            <a:r>
              <a:rPr baseline="-25000" lang="en" sz="1800">
                <a:highlight>
                  <a:srgbClr val="FFFFFF"/>
                </a:highlight>
              </a:rPr>
              <a:t>1</a:t>
            </a:r>
            <a:r>
              <a:rPr lang="en" sz="1800">
                <a:highlight>
                  <a:srgbClr val="FFFFFF"/>
                </a:highlight>
              </a:rPr>
              <a:t>SI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48" name="Google Shape;1248;p51"/>
          <p:cNvSpPr txBox="1"/>
          <p:nvPr/>
        </p:nvSpPr>
        <p:spPr>
          <a:xfrm>
            <a:off x="4933200" y="2024000"/>
            <a:ext cx="2394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𝛽</a:t>
            </a:r>
            <a:r>
              <a:rPr baseline="-25000"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I-&gt;R</a:t>
            </a:r>
            <a:r>
              <a:rPr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IR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49" name="Google Shape;1249;p51"/>
          <p:cNvSpPr txBox="1"/>
          <p:nvPr/>
        </p:nvSpPr>
        <p:spPr>
          <a:xfrm>
            <a:off x="4889250" y="3449150"/>
            <a:ext cx="2394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γ</a:t>
            </a:r>
            <a:r>
              <a:rPr baseline="-25000" lang="en" sz="1800">
                <a:highlight>
                  <a:srgbClr val="FFFFFF"/>
                </a:highlight>
              </a:rPr>
              <a:t>1</a:t>
            </a:r>
            <a:r>
              <a:rPr lang="en" sz="1800">
                <a:highlight>
                  <a:srgbClr val="FFFFFF"/>
                </a:highlight>
              </a:rPr>
              <a:t>I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250" name="Google Shape;1250;p51"/>
          <p:cNvCxnSpPr/>
          <p:nvPr/>
        </p:nvCxnSpPr>
        <p:spPr>
          <a:xfrm rot="10800000">
            <a:off x="5405556" y="2726801"/>
            <a:ext cx="1361700" cy="16800"/>
          </a:xfrm>
          <a:prstGeom prst="straightConnector1">
            <a:avLst/>
          </a:prstGeom>
          <a:noFill/>
          <a:ln cap="flat" cmpd="sng" w="28575">
            <a:solidFill>
              <a:srgbClr val="C7897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1" name="Google Shape;1251;p51"/>
          <p:cNvSpPr txBox="1"/>
          <p:nvPr/>
        </p:nvSpPr>
        <p:spPr>
          <a:xfrm>
            <a:off x="4630350" y="26692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𝛽</a:t>
            </a:r>
            <a:r>
              <a:rPr baseline="-25000"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</a:t>
            </a:r>
            <a:r>
              <a:rPr baseline="-25000"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-&gt;I</a:t>
            </a:r>
            <a:r>
              <a:rPr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IR</a:t>
            </a:r>
            <a:endParaRPr/>
          </a:p>
        </p:txBody>
      </p:sp>
      <p:sp>
        <p:nvSpPr>
          <p:cNvPr id="1252" name="Google Shape;125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52"/>
          <p:cNvSpPr txBox="1"/>
          <p:nvPr/>
        </p:nvSpPr>
        <p:spPr>
          <a:xfrm>
            <a:off x="711294" y="2338801"/>
            <a:ext cx="1663800" cy="46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Susceptible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58" name="Google Shape;1258;p52"/>
          <p:cNvSpPr txBox="1"/>
          <p:nvPr/>
        </p:nvSpPr>
        <p:spPr>
          <a:xfrm>
            <a:off x="3740106" y="2338801"/>
            <a:ext cx="1663800" cy="465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Infected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59" name="Google Shape;1259;p52"/>
          <p:cNvSpPr txBox="1"/>
          <p:nvPr/>
        </p:nvSpPr>
        <p:spPr>
          <a:xfrm>
            <a:off x="6768894" y="2338801"/>
            <a:ext cx="1663800" cy="46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Recovered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260" name="Google Shape;1260;p52"/>
          <p:cNvCxnSpPr>
            <a:endCxn id="1258" idx="1"/>
          </p:cNvCxnSpPr>
          <p:nvPr/>
        </p:nvCxnSpPr>
        <p:spPr>
          <a:xfrm>
            <a:off x="2397906" y="2562451"/>
            <a:ext cx="1342200" cy="9300"/>
          </a:xfrm>
          <a:prstGeom prst="straightConnector1">
            <a:avLst/>
          </a:prstGeom>
          <a:noFill/>
          <a:ln cap="flat" cmpd="sng" w="28575">
            <a:solidFill>
              <a:srgbClr val="C7897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1" name="Google Shape;1261;p52"/>
          <p:cNvCxnSpPr/>
          <p:nvPr/>
        </p:nvCxnSpPr>
        <p:spPr>
          <a:xfrm>
            <a:off x="5403906" y="2488713"/>
            <a:ext cx="1365000" cy="0"/>
          </a:xfrm>
          <a:prstGeom prst="straightConnector1">
            <a:avLst/>
          </a:prstGeom>
          <a:noFill/>
          <a:ln cap="flat" cmpd="sng" w="28575">
            <a:solidFill>
              <a:srgbClr val="C7897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2" name="Google Shape;1262;p52"/>
          <p:cNvCxnSpPr/>
          <p:nvPr/>
        </p:nvCxnSpPr>
        <p:spPr>
          <a:xfrm rot="10800000">
            <a:off x="1551925" y="1716550"/>
            <a:ext cx="0" cy="63450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3" name="Google Shape;1263;p52"/>
          <p:cNvCxnSpPr/>
          <p:nvPr/>
        </p:nvCxnSpPr>
        <p:spPr>
          <a:xfrm rot="10800000">
            <a:off x="7600800" y="1716550"/>
            <a:ext cx="0" cy="63450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64" name="Google Shape;1264;p52"/>
          <p:cNvCxnSpPr/>
          <p:nvPr/>
        </p:nvCxnSpPr>
        <p:spPr>
          <a:xfrm>
            <a:off x="1535000" y="1725025"/>
            <a:ext cx="6074100" cy="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5" name="Google Shape;1265;p52"/>
          <p:cNvCxnSpPr/>
          <p:nvPr/>
        </p:nvCxnSpPr>
        <p:spPr>
          <a:xfrm>
            <a:off x="7621746" y="2804700"/>
            <a:ext cx="0" cy="63450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66" name="Google Shape;1266;p52"/>
          <p:cNvCxnSpPr/>
          <p:nvPr/>
        </p:nvCxnSpPr>
        <p:spPr>
          <a:xfrm>
            <a:off x="4546672" y="2804700"/>
            <a:ext cx="0" cy="63450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7" name="Google Shape;1267;p52"/>
          <p:cNvCxnSpPr/>
          <p:nvPr/>
        </p:nvCxnSpPr>
        <p:spPr>
          <a:xfrm rot="10800000">
            <a:off x="4542450" y="3430725"/>
            <a:ext cx="3087900" cy="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8" name="Google Shape;1268;p52"/>
          <p:cNvSpPr txBox="1"/>
          <p:nvPr/>
        </p:nvSpPr>
        <p:spPr>
          <a:xfrm>
            <a:off x="3280425" y="1290550"/>
            <a:ext cx="2394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β</a:t>
            </a:r>
            <a:r>
              <a:rPr baseline="-25000" lang="en" sz="1800">
                <a:highlight>
                  <a:srgbClr val="FFFFFF"/>
                </a:highlight>
              </a:rPr>
              <a:t>2</a:t>
            </a:r>
            <a:r>
              <a:rPr lang="en" sz="1800">
                <a:highlight>
                  <a:srgbClr val="FFFFFF"/>
                </a:highlight>
              </a:rPr>
              <a:t>SR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69" name="Google Shape;1269;p52"/>
          <p:cNvSpPr txBox="1"/>
          <p:nvPr/>
        </p:nvSpPr>
        <p:spPr>
          <a:xfrm>
            <a:off x="1871850" y="2576100"/>
            <a:ext cx="2394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β</a:t>
            </a:r>
            <a:r>
              <a:rPr baseline="-25000" lang="en" sz="1800">
                <a:highlight>
                  <a:srgbClr val="FFFFFF"/>
                </a:highlight>
              </a:rPr>
              <a:t>1</a:t>
            </a:r>
            <a:r>
              <a:rPr lang="en" sz="1800">
                <a:highlight>
                  <a:srgbClr val="FFFFFF"/>
                </a:highlight>
              </a:rPr>
              <a:t>SI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70" name="Google Shape;1270;p52"/>
          <p:cNvSpPr txBox="1"/>
          <p:nvPr/>
        </p:nvSpPr>
        <p:spPr>
          <a:xfrm>
            <a:off x="4933200" y="2024000"/>
            <a:ext cx="2394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𝛽</a:t>
            </a:r>
            <a:r>
              <a:rPr baseline="-25000"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I-&gt;R</a:t>
            </a:r>
            <a:r>
              <a:rPr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IR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71" name="Google Shape;1271;p52"/>
          <p:cNvSpPr txBox="1"/>
          <p:nvPr/>
        </p:nvSpPr>
        <p:spPr>
          <a:xfrm>
            <a:off x="4889250" y="3449150"/>
            <a:ext cx="2394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γ</a:t>
            </a:r>
            <a:r>
              <a:rPr baseline="-25000" lang="en" sz="1800">
                <a:highlight>
                  <a:srgbClr val="FFFFFF"/>
                </a:highlight>
              </a:rPr>
              <a:t>1</a:t>
            </a:r>
            <a:r>
              <a:rPr lang="en" sz="1800">
                <a:highlight>
                  <a:srgbClr val="FFFFFF"/>
                </a:highlight>
              </a:rPr>
              <a:t>I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272" name="Google Shape;1272;p52"/>
          <p:cNvCxnSpPr/>
          <p:nvPr/>
        </p:nvCxnSpPr>
        <p:spPr>
          <a:xfrm rot="10800000">
            <a:off x="5405556" y="2726801"/>
            <a:ext cx="1361700" cy="16800"/>
          </a:xfrm>
          <a:prstGeom prst="straightConnector1">
            <a:avLst/>
          </a:prstGeom>
          <a:noFill/>
          <a:ln cap="flat" cmpd="sng" w="28575">
            <a:solidFill>
              <a:srgbClr val="C7897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3" name="Google Shape;1273;p52"/>
          <p:cNvSpPr txBox="1"/>
          <p:nvPr/>
        </p:nvSpPr>
        <p:spPr>
          <a:xfrm>
            <a:off x="4630350" y="26692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𝛽</a:t>
            </a:r>
            <a:r>
              <a:rPr baseline="-25000"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R-&gt;I</a:t>
            </a:r>
            <a:r>
              <a:rPr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IR</a:t>
            </a:r>
            <a:endParaRPr/>
          </a:p>
        </p:txBody>
      </p:sp>
      <p:sp>
        <p:nvSpPr>
          <p:cNvPr id="1274" name="Google Shape;1274;p52"/>
          <p:cNvSpPr txBox="1"/>
          <p:nvPr/>
        </p:nvSpPr>
        <p:spPr>
          <a:xfrm>
            <a:off x="791250" y="3871375"/>
            <a:ext cx="40980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=&gt; </a:t>
            </a:r>
            <a:r>
              <a:rPr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𝛽</a:t>
            </a:r>
            <a:r>
              <a:rPr baseline="-25000"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I-&gt;R</a:t>
            </a:r>
            <a:r>
              <a:rPr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IR-𝛽</a:t>
            </a:r>
            <a:r>
              <a:rPr baseline="-25000"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I-&gt;R</a:t>
            </a:r>
            <a:r>
              <a:rPr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IR = IR(𝛽</a:t>
            </a:r>
            <a:r>
              <a:rPr baseline="-25000"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I-&gt;R</a:t>
            </a:r>
            <a:r>
              <a:rPr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-𝛽</a:t>
            </a:r>
            <a:r>
              <a:rPr baseline="-25000"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I-&gt;R</a:t>
            </a:r>
            <a:r>
              <a:rPr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)=𝛽</a:t>
            </a:r>
            <a:r>
              <a:rPr baseline="-25000"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r>
              <a:rPr lang="en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IR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75" name="Google Shape;127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53"/>
          <p:cNvSpPr txBox="1"/>
          <p:nvPr/>
        </p:nvSpPr>
        <p:spPr>
          <a:xfrm>
            <a:off x="711294" y="2338801"/>
            <a:ext cx="1663800" cy="46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Susceptible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1" name="Google Shape;1281;p53"/>
          <p:cNvSpPr txBox="1"/>
          <p:nvPr/>
        </p:nvSpPr>
        <p:spPr>
          <a:xfrm>
            <a:off x="3740106" y="2338801"/>
            <a:ext cx="1663800" cy="465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Infected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2" name="Google Shape;1282;p53"/>
          <p:cNvSpPr txBox="1"/>
          <p:nvPr/>
        </p:nvSpPr>
        <p:spPr>
          <a:xfrm>
            <a:off x="6768894" y="2338801"/>
            <a:ext cx="1663800" cy="46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Recovered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283" name="Google Shape;1283;p53"/>
          <p:cNvCxnSpPr>
            <a:endCxn id="1281" idx="1"/>
          </p:cNvCxnSpPr>
          <p:nvPr/>
        </p:nvCxnSpPr>
        <p:spPr>
          <a:xfrm>
            <a:off x="2397906" y="2562451"/>
            <a:ext cx="1342200" cy="9300"/>
          </a:xfrm>
          <a:prstGeom prst="straightConnector1">
            <a:avLst/>
          </a:prstGeom>
          <a:noFill/>
          <a:ln cap="flat" cmpd="sng" w="28575">
            <a:solidFill>
              <a:srgbClr val="C7897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4" name="Google Shape;1284;p53"/>
          <p:cNvCxnSpPr>
            <a:stCxn id="1281" idx="3"/>
            <a:endCxn id="1282" idx="1"/>
          </p:cNvCxnSpPr>
          <p:nvPr/>
        </p:nvCxnSpPr>
        <p:spPr>
          <a:xfrm>
            <a:off x="5403906" y="2571751"/>
            <a:ext cx="1365000" cy="0"/>
          </a:xfrm>
          <a:prstGeom prst="straightConnector1">
            <a:avLst/>
          </a:prstGeom>
          <a:noFill/>
          <a:ln cap="flat" cmpd="sng" w="28575">
            <a:solidFill>
              <a:srgbClr val="C7897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5" name="Google Shape;1285;p53"/>
          <p:cNvCxnSpPr/>
          <p:nvPr/>
        </p:nvCxnSpPr>
        <p:spPr>
          <a:xfrm rot="10800000">
            <a:off x="1551925" y="1716550"/>
            <a:ext cx="0" cy="63450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6" name="Google Shape;1286;p53"/>
          <p:cNvCxnSpPr/>
          <p:nvPr/>
        </p:nvCxnSpPr>
        <p:spPr>
          <a:xfrm rot="10800000">
            <a:off x="7600800" y="1716550"/>
            <a:ext cx="0" cy="63450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87" name="Google Shape;1287;p53"/>
          <p:cNvCxnSpPr/>
          <p:nvPr/>
        </p:nvCxnSpPr>
        <p:spPr>
          <a:xfrm>
            <a:off x="1535000" y="1725025"/>
            <a:ext cx="6074100" cy="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8" name="Google Shape;1288;p53"/>
          <p:cNvCxnSpPr/>
          <p:nvPr/>
        </p:nvCxnSpPr>
        <p:spPr>
          <a:xfrm>
            <a:off x="7621746" y="2804700"/>
            <a:ext cx="0" cy="63450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89" name="Google Shape;1289;p53"/>
          <p:cNvCxnSpPr/>
          <p:nvPr/>
        </p:nvCxnSpPr>
        <p:spPr>
          <a:xfrm>
            <a:off x="4546672" y="2804700"/>
            <a:ext cx="0" cy="63450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0" name="Google Shape;1290;p53"/>
          <p:cNvCxnSpPr/>
          <p:nvPr/>
        </p:nvCxnSpPr>
        <p:spPr>
          <a:xfrm rot="10800000">
            <a:off x="4542450" y="3430725"/>
            <a:ext cx="3087900" cy="0"/>
          </a:xfrm>
          <a:prstGeom prst="straightConnector1">
            <a:avLst/>
          </a:prstGeom>
          <a:noFill/>
          <a:ln cap="flat" cmpd="sng" w="38100">
            <a:solidFill>
              <a:srgbClr val="C789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1" name="Google Shape;1291;p53"/>
          <p:cNvSpPr txBox="1"/>
          <p:nvPr/>
        </p:nvSpPr>
        <p:spPr>
          <a:xfrm>
            <a:off x="3280425" y="1290550"/>
            <a:ext cx="2394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β</a:t>
            </a:r>
            <a:r>
              <a:rPr baseline="-25000" lang="en" sz="1800">
                <a:highlight>
                  <a:srgbClr val="FFFFFF"/>
                </a:highlight>
              </a:rPr>
              <a:t>2</a:t>
            </a:r>
            <a:r>
              <a:rPr lang="en" sz="1800">
                <a:highlight>
                  <a:srgbClr val="FFFFFF"/>
                </a:highlight>
              </a:rPr>
              <a:t>SR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2" name="Google Shape;1292;p53"/>
          <p:cNvSpPr txBox="1"/>
          <p:nvPr/>
        </p:nvSpPr>
        <p:spPr>
          <a:xfrm>
            <a:off x="1871850" y="2576100"/>
            <a:ext cx="2394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β</a:t>
            </a:r>
            <a:r>
              <a:rPr baseline="-25000" lang="en" sz="1800">
                <a:highlight>
                  <a:srgbClr val="FFFFFF"/>
                </a:highlight>
              </a:rPr>
              <a:t>1</a:t>
            </a:r>
            <a:r>
              <a:rPr lang="en" sz="1800">
                <a:highlight>
                  <a:srgbClr val="FFFFFF"/>
                </a:highlight>
              </a:rPr>
              <a:t>SI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3" name="Google Shape;1293;p53"/>
          <p:cNvSpPr txBox="1"/>
          <p:nvPr/>
        </p:nvSpPr>
        <p:spPr>
          <a:xfrm>
            <a:off x="4889250" y="2091738"/>
            <a:ext cx="2394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β</a:t>
            </a:r>
            <a:r>
              <a:rPr baseline="-25000" lang="en" sz="1800">
                <a:highlight>
                  <a:srgbClr val="FFFFFF"/>
                </a:highlight>
              </a:rPr>
              <a:t>3</a:t>
            </a:r>
            <a:r>
              <a:rPr lang="en" sz="1800">
                <a:highlight>
                  <a:srgbClr val="FFFFFF"/>
                </a:highlight>
              </a:rPr>
              <a:t>IR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4" name="Google Shape;1294;p53"/>
          <p:cNvSpPr txBox="1"/>
          <p:nvPr/>
        </p:nvSpPr>
        <p:spPr>
          <a:xfrm>
            <a:off x="4889250" y="3449150"/>
            <a:ext cx="2394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γ</a:t>
            </a:r>
            <a:r>
              <a:rPr baseline="-25000" lang="en" sz="1800">
                <a:highlight>
                  <a:srgbClr val="FFFFFF"/>
                </a:highlight>
              </a:rPr>
              <a:t>1</a:t>
            </a:r>
            <a:r>
              <a:rPr lang="en" sz="1800">
                <a:highlight>
                  <a:srgbClr val="FFFFFF"/>
                </a:highlight>
              </a:rPr>
              <a:t>I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295" name="Google Shape;1295;p53"/>
          <p:cNvCxnSpPr>
            <a:endCxn id="1281" idx="3"/>
          </p:cNvCxnSpPr>
          <p:nvPr/>
        </p:nvCxnSpPr>
        <p:spPr>
          <a:xfrm rot="10800000">
            <a:off x="5403906" y="2571751"/>
            <a:ext cx="1361700" cy="16800"/>
          </a:xfrm>
          <a:prstGeom prst="straightConnector1">
            <a:avLst/>
          </a:prstGeom>
          <a:noFill/>
          <a:ln cap="flat" cmpd="sng" w="28575">
            <a:solidFill>
              <a:srgbClr val="C7897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6" name="Google Shape;1296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6"/>
          <p:cNvSpPr txBox="1"/>
          <p:nvPr>
            <p:ph type="title"/>
          </p:nvPr>
        </p:nvSpPr>
        <p:spPr>
          <a:xfrm>
            <a:off x="720000" y="54066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des matières</a:t>
            </a:r>
            <a:endParaRPr/>
          </a:p>
        </p:txBody>
      </p:sp>
      <p:sp>
        <p:nvSpPr>
          <p:cNvPr id="590" name="Google Shape;590;p36"/>
          <p:cNvSpPr txBox="1"/>
          <p:nvPr>
            <p:ph idx="2" type="title"/>
          </p:nvPr>
        </p:nvSpPr>
        <p:spPr>
          <a:xfrm>
            <a:off x="1530963" y="1634475"/>
            <a:ext cx="8205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91" name="Google Shape;591;p36"/>
          <p:cNvSpPr txBox="1"/>
          <p:nvPr>
            <p:ph idx="1" type="subTitle"/>
          </p:nvPr>
        </p:nvSpPr>
        <p:spPr>
          <a:xfrm>
            <a:off x="948363" y="2267207"/>
            <a:ext cx="1985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92" name="Google Shape;592;p36"/>
          <p:cNvSpPr txBox="1"/>
          <p:nvPr>
            <p:ph idx="3" type="title"/>
          </p:nvPr>
        </p:nvSpPr>
        <p:spPr>
          <a:xfrm>
            <a:off x="4161750" y="1634475"/>
            <a:ext cx="8205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93" name="Google Shape;593;p36"/>
          <p:cNvSpPr txBox="1"/>
          <p:nvPr>
            <p:ph idx="4" type="subTitle"/>
          </p:nvPr>
        </p:nvSpPr>
        <p:spPr>
          <a:xfrm>
            <a:off x="3579150" y="2267207"/>
            <a:ext cx="1985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Equations</a:t>
            </a:r>
            <a:endParaRPr/>
          </a:p>
        </p:txBody>
      </p:sp>
      <p:sp>
        <p:nvSpPr>
          <p:cNvPr id="594" name="Google Shape;594;p36"/>
          <p:cNvSpPr txBox="1"/>
          <p:nvPr>
            <p:ph idx="5" type="title"/>
          </p:nvPr>
        </p:nvSpPr>
        <p:spPr>
          <a:xfrm>
            <a:off x="6792538" y="1634475"/>
            <a:ext cx="8205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95" name="Google Shape;595;p36"/>
          <p:cNvSpPr txBox="1"/>
          <p:nvPr>
            <p:ph idx="6" type="subTitle"/>
          </p:nvPr>
        </p:nvSpPr>
        <p:spPr>
          <a:xfrm>
            <a:off x="6209938" y="2267207"/>
            <a:ext cx="1985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596" name="Google Shape;596;p36"/>
          <p:cNvSpPr txBox="1"/>
          <p:nvPr>
            <p:ph idx="7" type="title"/>
          </p:nvPr>
        </p:nvSpPr>
        <p:spPr>
          <a:xfrm>
            <a:off x="1530963" y="3161723"/>
            <a:ext cx="8205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97" name="Google Shape;597;p36"/>
          <p:cNvSpPr txBox="1"/>
          <p:nvPr>
            <p:ph idx="8" type="subTitle"/>
          </p:nvPr>
        </p:nvSpPr>
        <p:spPr>
          <a:xfrm>
            <a:off x="948363" y="3794575"/>
            <a:ext cx="1985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</a:t>
            </a:r>
            <a:endParaRPr/>
          </a:p>
        </p:txBody>
      </p:sp>
      <p:sp>
        <p:nvSpPr>
          <p:cNvPr id="598" name="Google Shape;598;p36"/>
          <p:cNvSpPr txBox="1"/>
          <p:nvPr>
            <p:ph idx="9" type="title"/>
          </p:nvPr>
        </p:nvSpPr>
        <p:spPr>
          <a:xfrm>
            <a:off x="4161750" y="3161723"/>
            <a:ext cx="8205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99" name="Google Shape;599;p36"/>
          <p:cNvSpPr txBox="1"/>
          <p:nvPr>
            <p:ph idx="13" type="subTitle"/>
          </p:nvPr>
        </p:nvSpPr>
        <p:spPr>
          <a:xfrm>
            <a:off x="3579150" y="3794575"/>
            <a:ext cx="1985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Amélioration</a:t>
            </a:r>
            <a:endParaRPr/>
          </a:p>
        </p:txBody>
      </p:sp>
      <p:sp>
        <p:nvSpPr>
          <p:cNvPr id="600" name="Google Shape;600;p36"/>
          <p:cNvSpPr txBox="1"/>
          <p:nvPr>
            <p:ph idx="14" type="title"/>
          </p:nvPr>
        </p:nvSpPr>
        <p:spPr>
          <a:xfrm>
            <a:off x="6792538" y="3161723"/>
            <a:ext cx="8205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601" name="Google Shape;601;p36"/>
          <p:cNvSpPr txBox="1"/>
          <p:nvPr>
            <p:ph idx="15" type="subTitle"/>
          </p:nvPr>
        </p:nvSpPr>
        <p:spPr>
          <a:xfrm>
            <a:off x="6209938" y="3794575"/>
            <a:ext cx="1985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02" name="Google Shape;602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54"/>
          <p:cNvSpPr txBox="1"/>
          <p:nvPr>
            <p:ph type="title"/>
          </p:nvPr>
        </p:nvSpPr>
        <p:spPr>
          <a:xfrm>
            <a:off x="1789150" y="678204"/>
            <a:ext cx="5456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Le système (ici représenté en dimension 1) :</a:t>
            </a:r>
            <a:endParaRPr sz="3000"/>
          </a:p>
        </p:txBody>
      </p:sp>
      <p:pic>
        <p:nvPicPr>
          <p:cNvPr id="1302" name="Google Shape;13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7975" y="1644700"/>
            <a:ext cx="9262400" cy="25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55"/>
          <p:cNvSpPr txBox="1"/>
          <p:nvPr>
            <p:ph type="title"/>
          </p:nvPr>
        </p:nvSpPr>
        <p:spPr>
          <a:xfrm>
            <a:off x="96925" y="856825"/>
            <a:ext cx="3228900" cy="11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conditions aux bords de Neumann</a:t>
            </a:r>
            <a:endParaRPr/>
          </a:p>
        </p:txBody>
      </p:sp>
      <p:pic>
        <p:nvPicPr>
          <p:cNvPr id="1309" name="Google Shape;130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824" y="1145975"/>
            <a:ext cx="5735801" cy="9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8825" y="2938150"/>
            <a:ext cx="2082200" cy="11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55"/>
          <p:cNvSpPr txBox="1"/>
          <p:nvPr/>
        </p:nvSpPr>
        <p:spPr>
          <a:xfrm>
            <a:off x="512150" y="293555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Les conditions initiales:</a:t>
            </a:r>
            <a:endParaRPr b="1" sz="3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12" name="Google Shape;1312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56"/>
          <p:cNvSpPr txBox="1"/>
          <p:nvPr>
            <p:ph type="title"/>
          </p:nvPr>
        </p:nvSpPr>
        <p:spPr>
          <a:xfrm>
            <a:off x="4020325" y="2207450"/>
            <a:ext cx="4479900" cy="16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Les solutions</a:t>
            </a:r>
            <a:endParaRPr sz="4600"/>
          </a:p>
        </p:txBody>
      </p:sp>
      <p:sp>
        <p:nvSpPr>
          <p:cNvPr id="1318" name="Google Shape;1318;p56"/>
          <p:cNvSpPr txBox="1"/>
          <p:nvPr>
            <p:ph idx="2" type="title"/>
          </p:nvPr>
        </p:nvSpPr>
        <p:spPr>
          <a:xfrm>
            <a:off x="7285800" y="749325"/>
            <a:ext cx="1138200" cy="12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319" name="Google Shape;1319;p56"/>
          <p:cNvGrpSpPr/>
          <p:nvPr/>
        </p:nvGrpSpPr>
        <p:grpSpPr>
          <a:xfrm>
            <a:off x="66988" y="1566539"/>
            <a:ext cx="4479885" cy="3280115"/>
            <a:chOff x="66988" y="1566539"/>
            <a:chExt cx="4479885" cy="3280115"/>
          </a:xfrm>
        </p:grpSpPr>
        <p:sp>
          <p:nvSpPr>
            <p:cNvPr id="1320" name="Google Shape;1320;p56"/>
            <p:cNvSpPr/>
            <p:nvPr/>
          </p:nvSpPr>
          <p:spPr>
            <a:xfrm>
              <a:off x="3587807" y="3868366"/>
              <a:ext cx="89227" cy="577602"/>
            </a:xfrm>
            <a:custGeom>
              <a:rect b="b" l="l" r="r" t="t"/>
              <a:pathLst>
                <a:path extrusionOk="0" h="30017" w="4637">
                  <a:moveTo>
                    <a:pt x="1" y="1"/>
                  </a:moveTo>
                  <a:lnTo>
                    <a:pt x="1" y="30017"/>
                  </a:lnTo>
                  <a:lnTo>
                    <a:pt x="4637" y="30017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56"/>
            <p:cNvSpPr/>
            <p:nvPr/>
          </p:nvSpPr>
          <p:spPr>
            <a:xfrm>
              <a:off x="3583959" y="3864536"/>
              <a:ext cx="96924" cy="585280"/>
            </a:xfrm>
            <a:custGeom>
              <a:rect b="b" l="l" r="r" t="t"/>
              <a:pathLst>
                <a:path extrusionOk="0" h="30416" w="5037">
                  <a:moveTo>
                    <a:pt x="4637" y="360"/>
                  </a:moveTo>
                  <a:lnTo>
                    <a:pt x="4637" y="30056"/>
                  </a:lnTo>
                  <a:lnTo>
                    <a:pt x="400" y="30056"/>
                  </a:lnTo>
                  <a:lnTo>
                    <a:pt x="400" y="360"/>
                  </a:lnTo>
                  <a:close/>
                  <a:moveTo>
                    <a:pt x="1" y="0"/>
                  </a:moveTo>
                  <a:lnTo>
                    <a:pt x="1" y="30415"/>
                  </a:lnTo>
                  <a:lnTo>
                    <a:pt x="5037" y="30415"/>
                  </a:lnTo>
                  <a:lnTo>
                    <a:pt x="50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6"/>
            <p:cNvSpPr/>
            <p:nvPr/>
          </p:nvSpPr>
          <p:spPr>
            <a:xfrm>
              <a:off x="3563966" y="4136779"/>
              <a:ext cx="136910" cy="494532"/>
            </a:xfrm>
            <a:custGeom>
              <a:rect b="b" l="l" r="r" t="t"/>
              <a:pathLst>
                <a:path extrusionOk="0" h="25700" w="7115">
                  <a:moveTo>
                    <a:pt x="2119" y="1"/>
                  </a:moveTo>
                  <a:cubicBezTo>
                    <a:pt x="960" y="1"/>
                    <a:pt x="1" y="960"/>
                    <a:pt x="1" y="2159"/>
                  </a:cubicBezTo>
                  <a:lnTo>
                    <a:pt x="1" y="23542"/>
                  </a:lnTo>
                  <a:cubicBezTo>
                    <a:pt x="1" y="24741"/>
                    <a:pt x="960" y="25700"/>
                    <a:pt x="2119" y="25700"/>
                  </a:cubicBezTo>
                  <a:lnTo>
                    <a:pt x="4997" y="25700"/>
                  </a:lnTo>
                  <a:cubicBezTo>
                    <a:pt x="6156" y="25700"/>
                    <a:pt x="7115" y="24741"/>
                    <a:pt x="7115" y="23542"/>
                  </a:cubicBezTo>
                  <a:lnTo>
                    <a:pt x="7115" y="2159"/>
                  </a:lnTo>
                  <a:cubicBezTo>
                    <a:pt x="7115" y="960"/>
                    <a:pt x="6156" y="1"/>
                    <a:pt x="4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6"/>
            <p:cNvSpPr/>
            <p:nvPr/>
          </p:nvSpPr>
          <p:spPr>
            <a:xfrm>
              <a:off x="3250948" y="4589767"/>
              <a:ext cx="762946" cy="126154"/>
            </a:xfrm>
            <a:custGeom>
              <a:rect b="b" l="l" r="r" t="t"/>
              <a:pathLst>
                <a:path extrusionOk="0" h="6556" w="39649">
                  <a:moveTo>
                    <a:pt x="1" y="1"/>
                  </a:moveTo>
                  <a:lnTo>
                    <a:pt x="1" y="3078"/>
                  </a:lnTo>
                  <a:lnTo>
                    <a:pt x="1" y="6555"/>
                  </a:lnTo>
                  <a:lnTo>
                    <a:pt x="2679" y="6555"/>
                  </a:lnTo>
                  <a:lnTo>
                    <a:pt x="2679" y="3078"/>
                  </a:lnTo>
                  <a:lnTo>
                    <a:pt x="36971" y="3078"/>
                  </a:lnTo>
                  <a:lnTo>
                    <a:pt x="36971" y="6555"/>
                  </a:lnTo>
                  <a:lnTo>
                    <a:pt x="39649" y="6555"/>
                  </a:lnTo>
                  <a:lnTo>
                    <a:pt x="39649" y="3078"/>
                  </a:lnTo>
                  <a:lnTo>
                    <a:pt x="396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6"/>
            <p:cNvSpPr/>
            <p:nvPr/>
          </p:nvSpPr>
          <p:spPr>
            <a:xfrm>
              <a:off x="3197127" y="4680515"/>
              <a:ext cx="159212" cy="158462"/>
            </a:xfrm>
            <a:custGeom>
              <a:rect b="b" l="l" r="r" t="t"/>
              <a:pathLst>
                <a:path extrusionOk="0" h="8235" w="8274">
                  <a:moveTo>
                    <a:pt x="4117" y="1"/>
                  </a:moveTo>
                  <a:cubicBezTo>
                    <a:pt x="1839" y="1"/>
                    <a:pt x="0" y="1839"/>
                    <a:pt x="0" y="4117"/>
                  </a:cubicBezTo>
                  <a:cubicBezTo>
                    <a:pt x="0" y="6396"/>
                    <a:pt x="1839" y="8234"/>
                    <a:pt x="4117" y="8234"/>
                  </a:cubicBezTo>
                  <a:cubicBezTo>
                    <a:pt x="6395" y="8234"/>
                    <a:pt x="8273" y="6396"/>
                    <a:pt x="8273" y="4117"/>
                  </a:cubicBezTo>
                  <a:cubicBezTo>
                    <a:pt x="8273" y="1839"/>
                    <a:pt x="6395" y="1"/>
                    <a:pt x="4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6"/>
            <p:cNvSpPr/>
            <p:nvPr/>
          </p:nvSpPr>
          <p:spPr>
            <a:xfrm>
              <a:off x="3193278" y="4676666"/>
              <a:ext cx="166140" cy="166140"/>
            </a:xfrm>
            <a:custGeom>
              <a:rect b="b" l="l" r="r" t="t"/>
              <a:pathLst>
                <a:path extrusionOk="0" h="8634" w="8634">
                  <a:moveTo>
                    <a:pt x="4317" y="361"/>
                  </a:moveTo>
                  <a:cubicBezTo>
                    <a:pt x="6515" y="361"/>
                    <a:pt x="8274" y="2159"/>
                    <a:pt x="8274" y="4317"/>
                  </a:cubicBezTo>
                  <a:cubicBezTo>
                    <a:pt x="8274" y="6476"/>
                    <a:pt x="6515" y="8274"/>
                    <a:pt x="4317" y="8274"/>
                  </a:cubicBezTo>
                  <a:cubicBezTo>
                    <a:pt x="2158" y="8274"/>
                    <a:pt x="360" y="6476"/>
                    <a:pt x="360" y="4317"/>
                  </a:cubicBezTo>
                  <a:cubicBezTo>
                    <a:pt x="360" y="2159"/>
                    <a:pt x="2158" y="361"/>
                    <a:pt x="4317" y="361"/>
                  </a:cubicBezTo>
                  <a:close/>
                  <a:moveTo>
                    <a:pt x="4317" y="1"/>
                  </a:moveTo>
                  <a:cubicBezTo>
                    <a:pt x="1959" y="1"/>
                    <a:pt x="0" y="1919"/>
                    <a:pt x="0" y="4317"/>
                  </a:cubicBezTo>
                  <a:cubicBezTo>
                    <a:pt x="0" y="6715"/>
                    <a:pt x="1959" y="8634"/>
                    <a:pt x="4317" y="8634"/>
                  </a:cubicBezTo>
                  <a:cubicBezTo>
                    <a:pt x="6715" y="8634"/>
                    <a:pt x="8633" y="6715"/>
                    <a:pt x="8633" y="4317"/>
                  </a:cubicBezTo>
                  <a:cubicBezTo>
                    <a:pt x="8633" y="1919"/>
                    <a:pt x="6715" y="1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6"/>
            <p:cNvSpPr/>
            <p:nvPr/>
          </p:nvSpPr>
          <p:spPr>
            <a:xfrm>
              <a:off x="3246349" y="4728967"/>
              <a:ext cx="60768" cy="61557"/>
            </a:xfrm>
            <a:custGeom>
              <a:rect b="b" l="l" r="r" t="t"/>
              <a:pathLst>
                <a:path extrusionOk="0" h="3199" w="3158">
                  <a:moveTo>
                    <a:pt x="1559" y="1"/>
                  </a:moveTo>
                  <a:cubicBezTo>
                    <a:pt x="679" y="1"/>
                    <a:pt x="0" y="720"/>
                    <a:pt x="0" y="1599"/>
                  </a:cubicBezTo>
                  <a:cubicBezTo>
                    <a:pt x="0" y="2479"/>
                    <a:pt x="679" y="3198"/>
                    <a:pt x="1559" y="3198"/>
                  </a:cubicBezTo>
                  <a:cubicBezTo>
                    <a:pt x="2438" y="3198"/>
                    <a:pt x="3157" y="2479"/>
                    <a:pt x="3157" y="1599"/>
                  </a:cubicBezTo>
                  <a:cubicBezTo>
                    <a:pt x="3157" y="720"/>
                    <a:pt x="2438" y="1"/>
                    <a:pt x="1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6"/>
            <p:cNvSpPr/>
            <p:nvPr/>
          </p:nvSpPr>
          <p:spPr>
            <a:xfrm>
              <a:off x="3911582" y="4680515"/>
              <a:ext cx="158462" cy="158462"/>
            </a:xfrm>
            <a:custGeom>
              <a:rect b="b" l="l" r="r" t="t"/>
              <a:pathLst>
                <a:path extrusionOk="0" h="8235" w="8235">
                  <a:moveTo>
                    <a:pt x="4118" y="1"/>
                  </a:moveTo>
                  <a:cubicBezTo>
                    <a:pt x="1839" y="1"/>
                    <a:pt x="1" y="1839"/>
                    <a:pt x="1" y="4117"/>
                  </a:cubicBezTo>
                  <a:cubicBezTo>
                    <a:pt x="1" y="6396"/>
                    <a:pt x="1839" y="8234"/>
                    <a:pt x="4118" y="8234"/>
                  </a:cubicBezTo>
                  <a:cubicBezTo>
                    <a:pt x="6396" y="8234"/>
                    <a:pt x="8234" y="6396"/>
                    <a:pt x="8234" y="4117"/>
                  </a:cubicBezTo>
                  <a:cubicBezTo>
                    <a:pt x="8234" y="1839"/>
                    <a:pt x="6396" y="1"/>
                    <a:pt x="4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6"/>
            <p:cNvSpPr/>
            <p:nvPr/>
          </p:nvSpPr>
          <p:spPr>
            <a:xfrm>
              <a:off x="3907752" y="4676666"/>
              <a:ext cx="166140" cy="166140"/>
            </a:xfrm>
            <a:custGeom>
              <a:rect b="b" l="l" r="r" t="t"/>
              <a:pathLst>
                <a:path extrusionOk="0" h="8634" w="8634">
                  <a:moveTo>
                    <a:pt x="4317" y="361"/>
                  </a:moveTo>
                  <a:cubicBezTo>
                    <a:pt x="6475" y="361"/>
                    <a:pt x="8273" y="2159"/>
                    <a:pt x="8273" y="4317"/>
                  </a:cubicBezTo>
                  <a:cubicBezTo>
                    <a:pt x="8273" y="6476"/>
                    <a:pt x="6475" y="8274"/>
                    <a:pt x="4317" y="8274"/>
                  </a:cubicBezTo>
                  <a:cubicBezTo>
                    <a:pt x="2118" y="8274"/>
                    <a:pt x="360" y="6476"/>
                    <a:pt x="360" y="4317"/>
                  </a:cubicBezTo>
                  <a:cubicBezTo>
                    <a:pt x="360" y="2159"/>
                    <a:pt x="2118" y="361"/>
                    <a:pt x="4317" y="361"/>
                  </a:cubicBezTo>
                  <a:close/>
                  <a:moveTo>
                    <a:pt x="4317" y="1"/>
                  </a:moveTo>
                  <a:cubicBezTo>
                    <a:pt x="1919" y="1"/>
                    <a:pt x="0" y="1919"/>
                    <a:pt x="0" y="4317"/>
                  </a:cubicBezTo>
                  <a:cubicBezTo>
                    <a:pt x="0" y="6715"/>
                    <a:pt x="1919" y="8634"/>
                    <a:pt x="4317" y="8634"/>
                  </a:cubicBezTo>
                  <a:cubicBezTo>
                    <a:pt x="6675" y="8634"/>
                    <a:pt x="8633" y="6715"/>
                    <a:pt x="8633" y="4317"/>
                  </a:cubicBezTo>
                  <a:cubicBezTo>
                    <a:pt x="8633" y="1919"/>
                    <a:pt x="6675" y="1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6"/>
            <p:cNvSpPr/>
            <p:nvPr/>
          </p:nvSpPr>
          <p:spPr>
            <a:xfrm>
              <a:off x="3960034" y="4728967"/>
              <a:ext cx="61557" cy="61557"/>
            </a:xfrm>
            <a:custGeom>
              <a:rect b="b" l="l" r="r" t="t"/>
              <a:pathLst>
                <a:path extrusionOk="0" h="3199" w="3199">
                  <a:moveTo>
                    <a:pt x="1600" y="1"/>
                  </a:moveTo>
                  <a:cubicBezTo>
                    <a:pt x="720" y="1"/>
                    <a:pt x="1" y="720"/>
                    <a:pt x="1" y="1599"/>
                  </a:cubicBezTo>
                  <a:cubicBezTo>
                    <a:pt x="1" y="2479"/>
                    <a:pt x="720" y="3198"/>
                    <a:pt x="1600" y="3198"/>
                  </a:cubicBezTo>
                  <a:cubicBezTo>
                    <a:pt x="2479" y="3198"/>
                    <a:pt x="3198" y="2479"/>
                    <a:pt x="3198" y="1599"/>
                  </a:cubicBezTo>
                  <a:cubicBezTo>
                    <a:pt x="3198" y="720"/>
                    <a:pt x="2479" y="1"/>
                    <a:pt x="1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6"/>
            <p:cNvSpPr/>
            <p:nvPr/>
          </p:nvSpPr>
          <p:spPr>
            <a:xfrm>
              <a:off x="2844874" y="2846281"/>
              <a:ext cx="1358982" cy="1147526"/>
            </a:xfrm>
            <a:custGeom>
              <a:rect b="b" l="l" r="r" t="t"/>
              <a:pathLst>
                <a:path extrusionOk="0" h="59635" w="70624">
                  <a:moveTo>
                    <a:pt x="40768" y="0"/>
                  </a:moveTo>
                  <a:cubicBezTo>
                    <a:pt x="38050" y="0"/>
                    <a:pt x="35932" y="2238"/>
                    <a:pt x="36012" y="4916"/>
                  </a:cubicBezTo>
                  <a:lnTo>
                    <a:pt x="35332" y="44164"/>
                  </a:lnTo>
                  <a:cubicBezTo>
                    <a:pt x="35452" y="46842"/>
                    <a:pt x="30936" y="48441"/>
                    <a:pt x="28258" y="48441"/>
                  </a:cubicBezTo>
                  <a:lnTo>
                    <a:pt x="4957" y="49000"/>
                  </a:lnTo>
                  <a:cubicBezTo>
                    <a:pt x="2519" y="49000"/>
                    <a:pt x="481" y="50839"/>
                    <a:pt x="241" y="53277"/>
                  </a:cubicBezTo>
                  <a:cubicBezTo>
                    <a:pt x="1" y="55995"/>
                    <a:pt x="2119" y="58393"/>
                    <a:pt x="4837" y="58433"/>
                  </a:cubicBezTo>
                  <a:lnTo>
                    <a:pt x="61871" y="59632"/>
                  </a:lnTo>
                  <a:cubicBezTo>
                    <a:pt x="61921" y="59633"/>
                    <a:pt x="61972" y="59634"/>
                    <a:pt x="62022" y="59634"/>
                  </a:cubicBezTo>
                  <a:cubicBezTo>
                    <a:pt x="64473" y="59634"/>
                    <a:pt x="66511" y="57742"/>
                    <a:pt x="66707" y="55275"/>
                  </a:cubicBezTo>
                  <a:lnTo>
                    <a:pt x="70424" y="5196"/>
                  </a:lnTo>
                  <a:cubicBezTo>
                    <a:pt x="70624" y="2478"/>
                    <a:pt x="68465" y="160"/>
                    <a:pt x="65748" y="120"/>
                  </a:cubicBezTo>
                  <a:lnTo>
                    <a:pt x="407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6"/>
            <p:cNvSpPr/>
            <p:nvPr/>
          </p:nvSpPr>
          <p:spPr>
            <a:xfrm>
              <a:off x="2843354" y="2842432"/>
              <a:ext cx="1362042" cy="1155166"/>
            </a:xfrm>
            <a:custGeom>
              <a:rect b="b" l="l" r="r" t="t"/>
              <a:pathLst>
                <a:path extrusionOk="0" h="60032" w="70783">
                  <a:moveTo>
                    <a:pt x="40847" y="400"/>
                  </a:moveTo>
                  <a:lnTo>
                    <a:pt x="65827" y="520"/>
                  </a:lnTo>
                  <a:cubicBezTo>
                    <a:pt x="67105" y="520"/>
                    <a:pt x="68265" y="1039"/>
                    <a:pt x="69144" y="1999"/>
                  </a:cubicBezTo>
                  <a:cubicBezTo>
                    <a:pt x="69983" y="2918"/>
                    <a:pt x="70423" y="4117"/>
                    <a:pt x="70303" y="5396"/>
                  </a:cubicBezTo>
                  <a:lnTo>
                    <a:pt x="66586" y="55475"/>
                  </a:lnTo>
                  <a:cubicBezTo>
                    <a:pt x="66388" y="57848"/>
                    <a:pt x="64391" y="59672"/>
                    <a:pt x="62026" y="59672"/>
                  </a:cubicBezTo>
                  <a:cubicBezTo>
                    <a:pt x="62001" y="59672"/>
                    <a:pt x="61975" y="59672"/>
                    <a:pt x="61950" y="59672"/>
                  </a:cubicBezTo>
                  <a:lnTo>
                    <a:pt x="4916" y="58433"/>
                  </a:lnTo>
                  <a:cubicBezTo>
                    <a:pt x="3637" y="58433"/>
                    <a:pt x="2478" y="57873"/>
                    <a:pt x="1639" y="56914"/>
                  </a:cubicBezTo>
                  <a:cubicBezTo>
                    <a:pt x="799" y="55995"/>
                    <a:pt x="400" y="54756"/>
                    <a:pt x="520" y="53517"/>
                  </a:cubicBezTo>
                  <a:cubicBezTo>
                    <a:pt x="719" y="51159"/>
                    <a:pt x="2678" y="49400"/>
                    <a:pt x="5036" y="49400"/>
                  </a:cubicBezTo>
                  <a:lnTo>
                    <a:pt x="28337" y="48801"/>
                  </a:lnTo>
                  <a:cubicBezTo>
                    <a:pt x="30375" y="48801"/>
                    <a:pt x="33293" y="47921"/>
                    <a:pt x="34692" y="46443"/>
                  </a:cubicBezTo>
                  <a:cubicBezTo>
                    <a:pt x="35331" y="45803"/>
                    <a:pt x="35611" y="45084"/>
                    <a:pt x="35611" y="44364"/>
                  </a:cubicBezTo>
                  <a:lnTo>
                    <a:pt x="36291" y="5116"/>
                  </a:lnTo>
                  <a:cubicBezTo>
                    <a:pt x="36251" y="3837"/>
                    <a:pt x="36690" y="2678"/>
                    <a:pt x="37569" y="1759"/>
                  </a:cubicBezTo>
                  <a:cubicBezTo>
                    <a:pt x="38409" y="880"/>
                    <a:pt x="39568" y="400"/>
                    <a:pt x="40807" y="400"/>
                  </a:cubicBezTo>
                  <a:close/>
                  <a:moveTo>
                    <a:pt x="40807" y="0"/>
                  </a:moveTo>
                  <a:cubicBezTo>
                    <a:pt x="39448" y="0"/>
                    <a:pt x="38209" y="560"/>
                    <a:pt x="37290" y="1519"/>
                  </a:cubicBezTo>
                  <a:cubicBezTo>
                    <a:pt x="36330" y="2478"/>
                    <a:pt x="35851" y="3757"/>
                    <a:pt x="35891" y="5116"/>
                  </a:cubicBezTo>
                  <a:lnTo>
                    <a:pt x="35211" y="44364"/>
                  </a:lnTo>
                  <a:cubicBezTo>
                    <a:pt x="35251" y="45004"/>
                    <a:pt x="34972" y="45643"/>
                    <a:pt x="34412" y="46203"/>
                  </a:cubicBezTo>
                  <a:cubicBezTo>
                    <a:pt x="33093" y="47602"/>
                    <a:pt x="30295" y="48441"/>
                    <a:pt x="28337" y="48441"/>
                  </a:cubicBezTo>
                  <a:lnTo>
                    <a:pt x="5036" y="49000"/>
                  </a:lnTo>
                  <a:cubicBezTo>
                    <a:pt x="2478" y="49000"/>
                    <a:pt x="360" y="50919"/>
                    <a:pt x="120" y="53477"/>
                  </a:cubicBezTo>
                  <a:cubicBezTo>
                    <a:pt x="0" y="54836"/>
                    <a:pt x="440" y="56155"/>
                    <a:pt x="1359" y="57194"/>
                  </a:cubicBezTo>
                  <a:cubicBezTo>
                    <a:pt x="2278" y="58193"/>
                    <a:pt x="3557" y="58793"/>
                    <a:pt x="4916" y="58833"/>
                  </a:cubicBezTo>
                  <a:lnTo>
                    <a:pt x="61950" y="60032"/>
                  </a:lnTo>
                  <a:lnTo>
                    <a:pt x="62070" y="60032"/>
                  </a:lnTo>
                  <a:cubicBezTo>
                    <a:pt x="64627" y="60032"/>
                    <a:pt x="66746" y="58073"/>
                    <a:pt x="66946" y="55475"/>
                  </a:cubicBezTo>
                  <a:lnTo>
                    <a:pt x="70703" y="5436"/>
                  </a:lnTo>
                  <a:cubicBezTo>
                    <a:pt x="70782" y="4037"/>
                    <a:pt x="70343" y="2718"/>
                    <a:pt x="69424" y="1719"/>
                  </a:cubicBezTo>
                  <a:cubicBezTo>
                    <a:pt x="68464" y="720"/>
                    <a:pt x="67185" y="160"/>
                    <a:pt x="65827" y="160"/>
                  </a:cubicBezTo>
                  <a:lnTo>
                    <a:pt x="408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6"/>
            <p:cNvSpPr/>
            <p:nvPr/>
          </p:nvSpPr>
          <p:spPr>
            <a:xfrm>
              <a:off x="3949278" y="2948362"/>
              <a:ext cx="117687" cy="821597"/>
            </a:xfrm>
            <a:custGeom>
              <a:rect b="b" l="l" r="r" t="t"/>
              <a:pathLst>
                <a:path extrusionOk="0" h="42697" w="6116">
                  <a:moveTo>
                    <a:pt x="5896" y="0"/>
                  </a:moveTo>
                  <a:cubicBezTo>
                    <a:pt x="5810" y="0"/>
                    <a:pt x="5756" y="72"/>
                    <a:pt x="5756" y="171"/>
                  </a:cubicBezTo>
                  <a:lnTo>
                    <a:pt x="0" y="42496"/>
                  </a:lnTo>
                  <a:cubicBezTo>
                    <a:pt x="0" y="42576"/>
                    <a:pt x="40" y="42656"/>
                    <a:pt x="160" y="42696"/>
                  </a:cubicBezTo>
                  <a:lnTo>
                    <a:pt x="200" y="42696"/>
                  </a:lnTo>
                  <a:cubicBezTo>
                    <a:pt x="280" y="42696"/>
                    <a:pt x="360" y="42616"/>
                    <a:pt x="360" y="42536"/>
                  </a:cubicBezTo>
                  <a:lnTo>
                    <a:pt x="6115" y="211"/>
                  </a:lnTo>
                  <a:cubicBezTo>
                    <a:pt x="6115" y="91"/>
                    <a:pt x="6035" y="11"/>
                    <a:pt x="5955" y="11"/>
                  </a:cubicBezTo>
                  <a:cubicBezTo>
                    <a:pt x="5934" y="4"/>
                    <a:pt x="5914" y="0"/>
                    <a:pt x="5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6"/>
            <p:cNvSpPr/>
            <p:nvPr/>
          </p:nvSpPr>
          <p:spPr>
            <a:xfrm>
              <a:off x="3487823" y="3755451"/>
              <a:ext cx="325352" cy="8351"/>
            </a:xfrm>
            <a:custGeom>
              <a:rect b="b" l="l" r="r" t="t"/>
              <a:pathLst>
                <a:path extrusionOk="0" h="434" w="16908">
                  <a:moveTo>
                    <a:pt x="6026" y="1"/>
                  </a:moveTo>
                  <a:cubicBezTo>
                    <a:pt x="174" y="1"/>
                    <a:pt x="137" y="57"/>
                    <a:pt x="81" y="114"/>
                  </a:cubicBezTo>
                  <a:cubicBezTo>
                    <a:pt x="1" y="194"/>
                    <a:pt x="41" y="313"/>
                    <a:pt x="121" y="393"/>
                  </a:cubicBezTo>
                  <a:cubicBezTo>
                    <a:pt x="161" y="393"/>
                    <a:pt x="201" y="433"/>
                    <a:pt x="241" y="433"/>
                  </a:cubicBezTo>
                  <a:lnTo>
                    <a:pt x="281" y="433"/>
                  </a:lnTo>
                  <a:cubicBezTo>
                    <a:pt x="517" y="400"/>
                    <a:pt x="2703" y="387"/>
                    <a:pt x="5479" y="387"/>
                  </a:cubicBezTo>
                  <a:cubicBezTo>
                    <a:pt x="9273" y="387"/>
                    <a:pt x="14169" y="410"/>
                    <a:pt x="16707" y="433"/>
                  </a:cubicBezTo>
                  <a:cubicBezTo>
                    <a:pt x="16787" y="433"/>
                    <a:pt x="16867" y="353"/>
                    <a:pt x="16907" y="234"/>
                  </a:cubicBezTo>
                  <a:cubicBezTo>
                    <a:pt x="16907" y="154"/>
                    <a:pt x="16787" y="34"/>
                    <a:pt x="16707" y="34"/>
                  </a:cubicBezTo>
                  <a:cubicBezTo>
                    <a:pt x="11873" y="10"/>
                    <a:pt x="8451" y="1"/>
                    <a:pt x="6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56"/>
            <p:cNvSpPr/>
            <p:nvPr/>
          </p:nvSpPr>
          <p:spPr>
            <a:xfrm>
              <a:off x="2372663" y="4242151"/>
              <a:ext cx="269203" cy="359950"/>
            </a:xfrm>
            <a:custGeom>
              <a:rect b="b" l="l" r="r" t="t"/>
              <a:pathLst>
                <a:path extrusionOk="0" h="18706" w="13990">
                  <a:moveTo>
                    <a:pt x="1759" y="0"/>
                  </a:moveTo>
                  <a:lnTo>
                    <a:pt x="1" y="17506"/>
                  </a:lnTo>
                  <a:lnTo>
                    <a:pt x="12191" y="18705"/>
                  </a:lnTo>
                  <a:lnTo>
                    <a:pt x="13990" y="1199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6"/>
            <p:cNvSpPr/>
            <p:nvPr/>
          </p:nvSpPr>
          <p:spPr>
            <a:xfrm>
              <a:off x="2368833" y="4238303"/>
              <a:ext cx="276880" cy="366858"/>
            </a:xfrm>
            <a:custGeom>
              <a:rect b="b" l="l" r="r" t="t"/>
              <a:pathLst>
                <a:path extrusionOk="0" h="19065" w="14389">
                  <a:moveTo>
                    <a:pt x="2118" y="400"/>
                  </a:moveTo>
                  <a:lnTo>
                    <a:pt x="13989" y="1559"/>
                  </a:lnTo>
                  <a:lnTo>
                    <a:pt x="12230" y="18705"/>
                  </a:lnTo>
                  <a:lnTo>
                    <a:pt x="400" y="17506"/>
                  </a:lnTo>
                  <a:lnTo>
                    <a:pt x="2118" y="400"/>
                  </a:lnTo>
                  <a:close/>
                  <a:moveTo>
                    <a:pt x="1958" y="0"/>
                  </a:moveTo>
                  <a:cubicBezTo>
                    <a:pt x="1839" y="0"/>
                    <a:pt x="1759" y="80"/>
                    <a:pt x="1759" y="160"/>
                  </a:cubicBezTo>
                  <a:lnTo>
                    <a:pt x="40" y="17666"/>
                  </a:lnTo>
                  <a:cubicBezTo>
                    <a:pt x="0" y="17706"/>
                    <a:pt x="40" y="17786"/>
                    <a:pt x="80" y="17826"/>
                  </a:cubicBezTo>
                  <a:cubicBezTo>
                    <a:pt x="80" y="17826"/>
                    <a:pt x="160" y="17866"/>
                    <a:pt x="200" y="17866"/>
                  </a:cubicBezTo>
                  <a:lnTo>
                    <a:pt x="12390" y="19065"/>
                  </a:lnTo>
                  <a:cubicBezTo>
                    <a:pt x="12470" y="19065"/>
                    <a:pt x="12590" y="19025"/>
                    <a:pt x="12590" y="18905"/>
                  </a:cubicBezTo>
                  <a:lnTo>
                    <a:pt x="14388" y="1439"/>
                  </a:lnTo>
                  <a:cubicBezTo>
                    <a:pt x="14388" y="1359"/>
                    <a:pt x="14388" y="1319"/>
                    <a:pt x="14348" y="1279"/>
                  </a:cubicBezTo>
                  <a:cubicBezTo>
                    <a:pt x="14308" y="1239"/>
                    <a:pt x="14268" y="1199"/>
                    <a:pt x="14229" y="1199"/>
                  </a:cubicBezTo>
                  <a:lnTo>
                    <a:pt x="1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56"/>
            <p:cNvSpPr/>
            <p:nvPr/>
          </p:nvSpPr>
          <p:spPr>
            <a:xfrm>
              <a:off x="2404971" y="4245230"/>
              <a:ext cx="33867" cy="336859"/>
            </a:xfrm>
            <a:custGeom>
              <a:rect b="b" l="l" r="r" t="t"/>
              <a:pathLst>
                <a:path extrusionOk="0" h="17506" w="1760">
                  <a:moveTo>
                    <a:pt x="1759" y="0"/>
                  </a:moveTo>
                  <a:lnTo>
                    <a:pt x="1" y="175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6"/>
            <p:cNvSpPr/>
            <p:nvPr/>
          </p:nvSpPr>
          <p:spPr>
            <a:xfrm>
              <a:off x="2401892" y="4241381"/>
              <a:ext cx="40775" cy="343787"/>
            </a:xfrm>
            <a:custGeom>
              <a:rect b="b" l="l" r="r" t="t"/>
              <a:pathLst>
                <a:path extrusionOk="0" h="17866" w="2119">
                  <a:moveTo>
                    <a:pt x="1919" y="0"/>
                  </a:moveTo>
                  <a:cubicBezTo>
                    <a:pt x="1839" y="0"/>
                    <a:pt x="1719" y="80"/>
                    <a:pt x="1719" y="160"/>
                  </a:cubicBezTo>
                  <a:lnTo>
                    <a:pt x="1" y="17666"/>
                  </a:lnTo>
                  <a:cubicBezTo>
                    <a:pt x="1" y="17786"/>
                    <a:pt x="41" y="17866"/>
                    <a:pt x="161" y="17866"/>
                  </a:cubicBezTo>
                  <a:cubicBezTo>
                    <a:pt x="280" y="17866"/>
                    <a:pt x="360" y="17826"/>
                    <a:pt x="360" y="17706"/>
                  </a:cubicBezTo>
                  <a:lnTo>
                    <a:pt x="2079" y="200"/>
                  </a:lnTo>
                  <a:cubicBezTo>
                    <a:pt x="2119" y="120"/>
                    <a:pt x="2039" y="0"/>
                    <a:pt x="1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56"/>
            <p:cNvSpPr/>
            <p:nvPr/>
          </p:nvSpPr>
          <p:spPr>
            <a:xfrm>
              <a:off x="2454963" y="4249059"/>
              <a:ext cx="23861" cy="337648"/>
            </a:xfrm>
            <a:custGeom>
              <a:rect b="b" l="l" r="r" t="t"/>
              <a:pathLst>
                <a:path extrusionOk="0" h="17547" w="1240">
                  <a:moveTo>
                    <a:pt x="1239" y="1"/>
                  </a:moveTo>
                  <a:lnTo>
                    <a:pt x="0" y="1754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56"/>
            <p:cNvSpPr/>
            <p:nvPr/>
          </p:nvSpPr>
          <p:spPr>
            <a:xfrm>
              <a:off x="2451114" y="4245230"/>
              <a:ext cx="31558" cy="345326"/>
            </a:xfrm>
            <a:custGeom>
              <a:rect b="b" l="l" r="r" t="t"/>
              <a:pathLst>
                <a:path extrusionOk="0" h="17946" w="1640">
                  <a:moveTo>
                    <a:pt x="1439" y="0"/>
                  </a:moveTo>
                  <a:cubicBezTo>
                    <a:pt x="1359" y="0"/>
                    <a:pt x="1240" y="80"/>
                    <a:pt x="1240" y="200"/>
                  </a:cubicBezTo>
                  <a:lnTo>
                    <a:pt x="1" y="17746"/>
                  </a:lnTo>
                  <a:cubicBezTo>
                    <a:pt x="1" y="17826"/>
                    <a:pt x="81" y="17946"/>
                    <a:pt x="160" y="17946"/>
                  </a:cubicBezTo>
                  <a:lnTo>
                    <a:pt x="200" y="17946"/>
                  </a:lnTo>
                  <a:cubicBezTo>
                    <a:pt x="280" y="17946"/>
                    <a:pt x="360" y="17866"/>
                    <a:pt x="360" y="17746"/>
                  </a:cubicBezTo>
                  <a:lnTo>
                    <a:pt x="1599" y="200"/>
                  </a:lnTo>
                  <a:cubicBezTo>
                    <a:pt x="1639" y="120"/>
                    <a:pt x="1559" y="0"/>
                    <a:pt x="1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56"/>
            <p:cNvSpPr/>
            <p:nvPr/>
          </p:nvSpPr>
          <p:spPr>
            <a:xfrm>
              <a:off x="2496488" y="4252908"/>
              <a:ext cx="22321" cy="334569"/>
            </a:xfrm>
            <a:custGeom>
              <a:rect b="b" l="l" r="r" t="t"/>
              <a:pathLst>
                <a:path extrusionOk="0" h="17387" w="1160">
                  <a:moveTo>
                    <a:pt x="1160" y="1"/>
                  </a:moveTo>
                  <a:lnTo>
                    <a:pt x="1" y="173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56"/>
            <p:cNvSpPr/>
            <p:nvPr/>
          </p:nvSpPr>
          <p:spPr>
            <a:xfrm>
              <a:off x="2492640" y="4249637"/>
              <a:ext cx="30018" cy="341689"/>
            </a:xfrm>
            <a:custGeom>
              <a:rect b="b" l="l" r="r" t="t"/>
              <a:pathLst>
                <a:path extrusionOk="0" h="17757" w="1560">
                  <a:moveTo>
                    <a:pt x="1340" y="0"/>
                  </a:moveTo>
                  <a:cubicBezTo>
                    <a:pt x="1254" y="0"/>
                    <a:pt x="1200" y="72"/>
                    <a:pt x="1200" y="171"/>
                  </a:cubicBezTo>
                  <a:lnTo>
                    <a:pt x="1" y="17557"/>
                  </a:lnTo>
                  <a:cubicBezTo>
                    <a:pt x="1" y="17677"/>
                    <a:pt x="81" y="17756"/>
                    <a:pt x="161" y="17756"/>
                  </a:cubicBezTo>
                  <a:lnTo>
                    <a:pt x="201" y="17756"/>
                  </a:lnTo>
                  <a:cubicBezTo>
                    <a:pt x="281" y="17756"/>
                    <a:pt x="361" y="17677"/>
                    <a:pt x="361" y="17597"/>
                  </a:cubicBezTo>
                  <a:lnTo>
                    <a:pt x="1560" y="211"/>
                  </a:lnTo>
                  <a:cubicBezTo>
                    <a:pt x="1560" y="91"/>
                    <a:pt x="1480" y="11"/>
                    <a:pt x="1400" y="11"/>
                  </a:cubicBezTo>
                  <a:cubicBezTo>
                    <a:pt x="1378" y="4"/>
                    <a:pt x="1358" y="0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56"/>
            <p:cNvSpPr/>
            <p:nvPr/>
          </p:nvSpPr>
          <p:spPr>
            <a:xfrm>
              <a:off x="2533415" y="4257526"/>
              <a:ext cx="27690" cy="333800"/>
            </a:xfrm>
            <a:custGeom>
              <a:rect b="b" l="l" r="r" t="t"/>
              <a:pathLst>
                <a:path extrusionOk="0" h="17347" w="1439">
                  <a:moveTo>
                    <a:pt x="1439" y="1"/>
                  </a:moveTo>
                  <a:lnTo>
                    <a:pt x="0" y="173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56"/>
            <p:cNvSpPr/>
            <p:nvPr/>
          </p:nvSpPr>
          <p:spPr>
            <a:xfrm>
              <a:off x="2529566" y="4253677"/>
              <a:ext cx="34617" cy="341497"/>
            </a:xfrm>
            <a:custGeom>
              <a:rect b="b" l="l" r="r" t="t"/>
              <a:pathLst>
                <a:path extrusionOk="0" h="17747" w="1799">
                  <a:moveTo>
                    <a:pt x="1639" y="1"/>
                  </a:moveTo>
                  <a:cubicBezTo>
                    <a:pt x="1519" y="1"/>
                    <a:pt x="1439" y="81"/>
                    <a:pt x="1439" y="161"/>
                  </a:cubicBezTo>
                  <a:lnTo>
                    <a:pt x="0" y="17546"/>
                  </a:lnTo>
                  <a:cubicBezTo>
                    <a:pt x="0" y="17626"/>
                    <a:pt x="80" y="17746"/>
                    <a:pt x="200" y="17746"/>
                  </a:cubicBezTo>
                  <a:cubicBezTo>
                    <a:pt x="280" y="17746"/>
                    <a:pt x="360" y="17666"/>
                    <a:pt x="400" y="17546"/>
                  </a:cubicBezTo>
                  <a:lnTo>
                    <a:pt x="1799" y="201"/>
                  </a:lnTo>
                  <a:cubicBezTo>
                    <a:pt x="1799" y="81"/>
                    <a:pt x="1759" y="1"/>
                    <a:pt x="1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6"/>
            <p:cNvSpPr/>
            <p:nvPr/>
          </p:nvSpPr>
          <p:spPr>
            <a:xfrm>
              <a:off x="2576479" y="4261374"/>
              <a:ext cx="27709" cy="343017"/>
            </a:xfrm>
            <a:custGeom>
              <a:rect b="b" l="l" r="r" t="t"/>
              <a:pathLst>
                <a:path extrusionOk="0" h="17826" w="1440">
                  <a:moveTo>
                    <a:pt x="1439" y="0"/>
                  </a:moveTo>
                  <a:lnTo>
                    <a:pt x="0" y="1782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56"/>
            <p:cNvSpPr/>
            <p:nvPr/>
          </p:nvSpPr>
          <p:spPr>
            <a:xfrm>
              <a:off x="2572631" y="4257526"/>
              <a:ext cx="34617" cy="350714"/>
            </a:xfrm>
            <a:custGeom>
              <a:rect b="b" l="l" r="r" t="t"/>
              <a:pathLst>
                <a:path extrusionOk="0" h="18226" w="1799">
                  <a:moveTo>
                    <a:pt x="1639" y="1"/>
                  </a:moveTo>
                  <a:cubicBezTo>
                    <a:pt x="1519" y="1"/>
                    <a:pt x="1439" y="81"/>
                    <a:pt x="1439" y="200"/>
                  </a:cubicBezTo>
                  <a:lnTo>
                    <a:pt x="0" y="18026"/>
                  </a:lnTo>
                  <a:cubicBezTo>
                    <a:pt x="0" y="18146"/>
                    <a:pt x="80" y="18226"/>
                    <a:pt x="160" y="18226"/>
                  </a:cubicBezTo>
                  <a:lnTo>
                    <a:pt x="200" y="18226"/>
                  </a:lnTo>
                  <a:cubicBezTo>
                    <a:pt x="280" y="18226"/>
                    <a:pt x="360" y="18146"/>
                    <a:pt x="360" y="18066"/>
                  </a:cubicBezTo>
                  <a:lnTo>
                    <a:pt x="1799" y="200"/>
                  </a:lnTo>
                  <a:cubicBezTo>
                    <a:pt x="1799" y="120"/>
                    <a:pt x="1759" y="41"/>
                    <a:pt x="1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6"/>
            <p:cNvSpPr/>
            <p:nvPr/>
          </p:nvSpPr>
          <p:spPr>
            <a:xfrm>
              <a:off x="1968897" y="4520552"/>
              <a:ext cx="703737" cy="321484"/>
            </a:xfrm>
            <a:custGeom>
              <a:rect b="b" l="l" r="r" t="t"/>
              <a:pathLst>
                <a:path extrusionOk="0" h="16707" w="36572">
                  <a:moveTo>
                    <a:pt x="35652" y="0"/>
                  </a:moveTo>
                  <a:lnTo>
                    <a:pt x="18386" y="720"/>
                  </a:lnTo>
                  <a:lnTo>
                    <a:pt x="16348" y="7075"/>
                  </a:lnTo>
                  <a:lnTo>
                    <a:pt x="1" y="16547"/>
                  </a:lnTo>
                  <a:lnTo>
                    <a:pt x="36571" y="16707"/>
                  </a:lnTo>
                  <a:lnTo>
                    <a:pt x="356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6"/>
            <p:cNvSpPr/>
            <p:nvPr/>
          </p:nvSpPr>
          <p:spPr>
            <a:xfrm>
              <a:off x="1965068" y="4516703"/>
              <a:ext cx="710645" cy="329181"/>
            </a:xfrm>
            <a:custGeom>
              <a:rect b="b" l="l" r="r" t="t"/>
              <a:pathLst>
                <a:path extrusionOk="0" h="17107" w="36931">
                  <a:moveTo>
                    <a:pt x="35651" y="400"/>
                  </a:moveTo>
                  <a:lnTo>
                    <a:pt x="36570" y="16707"/>
                  </a:lnTo>
                  <a:lnTo>
                    <a:pt x="919" y="16547"/>
                  </a:lnTo>
                  <a:lnTo>
                    <a:pt x="16667" y="7435"/>
                  </a:lnTo>
                  <a:cubicBezTo>
                    <a:pt x="16707" y="7435"/>
                    <a:pt x="16747" y="7395"/>
                    <a:pt x="16747" y="7355"/>
                  </a:cubicBezTo>
                  <a:lnTo>
                    <a:pt x="18705" y="1080"/>
                  </a:lnTo>
                  <a:lnTo>
                    <a:pt x="35651" y="400"/>
                  </a:lnTo>
                  <a:close/>
                  <a:moveTo>
                    <a:pt x="35851" y="1"/>
                  </a:moveTo>
                  <a:lnTo>
                    <a:pt x="18585" y="720"/>
                  </a:lnTo>
                  <a:cubicBezTo>
                    <a:pt x="18505" y="720"/>
                    <a:pt x="18425" y="760"/>
                    <a:pt x="18385" y="840"/>
                  </a:cubicBezTo>
                  <a:lnTo>
                    <a:pt x="16427" y="7155"/>
                  </a:lnTo>
                  <a:lnTo>
                    <a:pt x="120" y="16587"/>
                  </a:lnTo>
                  <a:cubicBezTo>
                    <a:pt x="40" y="16627"/>
                    <a:pt x="0" y="16707"/>
                    <a:pt x="40" y="16787"/>
                  </a:cubicBezTo>
                  <a:cubicBezTo>
                    <a:pt x="40" y="16867"/>
                    <a:pt x="120" y="16947"/>
                    <a:pt x="200" y="16947"/>
                  </a:cubicBezTo>
                  <a:lnTo>
                    <a:pt x="36730" y="17107"/>
                  </a:lnTo>
                  <a:lnTo>
                    <a:pt x="36770" y="17107"/>
                  </a:lnTo>
                  <a:cubicBezTo>
                    <a:pt x="36810" y="17107"/>
                    <a:pt x="36850" y="17067"/>
                    <a:pt x="36890" y="17027"/>
                  </a:cubicBezTo>
                  <a:cubicBezTo>
                    <a:pt x="36930" y="16987"/>
                    <a:pt x="36930" y="16947"/>
                    <a:pt x="36930" y="16907"/>
                  </a:cubicBezTo>
                  <a:lnTo>
                    <a:pt x="36011" y="200"/>
                  </a:lnTo>
                  <a:cubicBezTo>
                    <a:pt x="36011" y="81"/>
                    <a:pt x="35971" y="1"/>
                    <a:pt x="35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6"/>
            <p:cNvSpPr/>
            <p:nvPr/>
          </p:nvSpPr>
          <p:spPr>
            <a:xfrm>
              <a:off x="2158090" y="4695100"/>
              <a:ext cx="46182" cy="78490"/>
            </a:xfrm>
            <a:custGeom>
              <a:rect b="b" l="l" r="r" t="t"/>
              <a:pathLst>
                <a:path extrusionOk="0" h="4079" w="2400">
                  <a:moveTo>
                    <a:pt x="216" y="1"/>
                  </a:moveTo>
                  <a:cubicBezTo>
                    <a:pt x="183" y="1"/>
                    <a:pt x="149" y="14"/>
                    <a:pt x="121" y="42"/>
                  </a:cubicBezTo>
                  <a:cubicBezTo>
                    <a:pt x="41" y="82"/>
                    <a:pt x="1" y="202"/>
                    <a:pt x="41" y="282"/>
                  </a:cubicBezTo>
                  <a:lnTo>
                    <a:pt x="1999" y="3999"/>
                  </a:lnTo>
                  <a:cubicBezTo>
                    <a:pt x="2039" y="4039"/>
                    <a:pt x="2119" y="4079"/>
                    <a:pt x="2159" y="4079"/>
                  </a:cubicBezTo>
                  <a:lnTo>
                    <a:pt x="2279" y="4079"/>
                  </a:lnTo>
                  <a:cubicBezTo>
                    <a:pt x="2359" y="4039"/>
                    <a:pt x="2399" y="3919"/>
                    <a:pt x="2319" y="3839"/>
                  </a:cubicBezTo>
                  <a:lnTo>
                    <a:pt x="361" y="122"/>
                  </a:lnTo>
                  <a:cubicBezTo>
                    <a:pt x="335" y="45"/>
                    <a:pt x="276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6"/>
            <p:cNvSpPr/>
            <p:nvPr/>
          </p:nvSpPr>
          <p:spPr>
            <a:xfrm>
              <a:off x="2213470" y="4668680"/>
              <a:ext cx="46163" cy="78760"/>
            </a:xfrm>
            <a:custGeom>
              <a:rect b="b" l="l" r="r" t="t"/>
              <a:pathLst>
                <a:path extrusionOk="0" h="4093" w="2399">
                  <a:moveTo>
                    <a:pt x="231" y="1"/>
                  </a:moveTo>
                  <a:cubicBezTo>
                    <a:pt x="206" y="1"/>
                    <a:pt x="182" y="6"/>
                    <a:pt x="161" y="16"/>
                  </a:cubicBezTo>
                  <a:cubicBezTo>
                    <a:pt x="41" y="56"/>
                    <a:pt x="1" y="176"/>
                    <a:pt x="81" y="256"/>
                  </a:cubicBezTo>
                  <a:lnTo>
                    <a:pt x="2039" y="3973"/>
                  </a:lnTo>
                  <a:cubicBezTo>
                    <a:pt x="2079" y="4053"/>
                    <a:pt x="2119" y="4093"/>
                    <a:pt x="2199" y="4093"/>
                  </a:cubicBezTo>
                  <a:cubicBezTo>
                    <a:pt x="2239" y="4093"/>
                    <a:pt x="2239" y="4093"/>
                    <a:pt x="2279" y="4053"/>
                  </a:cubicBezTo>
                  <a:cubicBezTo>
                    <a:pt x="2359" y="4013"/>
                    <a:pt x="2399" y="3893"/>
                    <a:pt x="2359" y="3813"/>
                  </a:cubicBezTo>
                  <a:lnTo>
                    <a:pt x="400" y="96"/>
                  </a:lnTo>
                  <a:cubicBezTo>
                    <a:pt x="371" y="38"/>
                    <a:pt x="299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6"/>
            <p:cNvSpPr/>
            <p:nvPr/>
          </p:nvSpPr>
          <p:spPr>
            <a:xfrm>
              <a:off x="2071960" y="4808189"/>
              <a:ext cx="519913" cy="6947"/>
            </a:xfrm>
            <a:custGeom>
              <a:rect b="b" l="l" r="r" t="t"/>
              <a:pathLst>
                <a:path extrusionOk="0" h="361" w="27019">
                  <a:moveTo>
                    <a:pt x="160" y="0"/>
                  </a:moveTo>
                  <a:cubicBezTo>
                    <a:pt x="81" y="0"/>
                    <a:pt x="1" y="80"/>
                    <a:pt x="1" y="160"/>
                  </a:cubicBezTo>
                  <a:cubicBezTo>
                    <a:pt x="1" y="280"/>
                    <a:pt x="81" y="360"/>
                    <a:pt x="160" y="360"/>
                  </a:cubicBezTo>
                  <a:lnTo>
                    <a:pt x="26819" y="360"/>
                  </a:lnTo>
                  <a:cubicBezTo>
                    <a:pt x="26899" y="360"/>
                    <a:pt x="27019" y="280"/>
                    <a:pt x="27019" y="160"/>
                  </a:cubicBezTo>
                  <a:cubicBezTo>
                    <a:pt x="27019" y="80"/>
                    <a:pt x="26899" y="0"/>
                    <a:pt x="26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56"/>
            <p:cNvSpPr/>
            <p:nvPr/>
          </p:nvSpPr>
          <p:spPr>
            <a:xfrm>
              <a:off x="2807967" y="4251368"/>
              <a:ext cx="237664" cy="338418"/>
            </a:xfrm>
            <a:custGeom>
              <a:rect b="b" l="l" r="r" t="t"/>
              <a:pathLst>
                <a:path extrusionOk="0" h="17587" w="12351">
                  <a:moveTo>
                    <a:pt x="1" y="1"/>
                  </a:moveTo>
                  <a:lnTo>
                    <a:pt x="1" y="17587"/>
                  </a:lnTo>
                  <a:lnTo>
                    <a:pt x="12271" y="17587"/>
                  </a:lnTo>
                  <a:lnTo>
                    <a:pt x="123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6"/>
            <p:cNvSpPr/>
            <p:nvPr/>
          </p:nvSpPr>
          <p:spPr>
            <a:xfrm>
              <a:off x="2804888" y="4247520"/>
              <a:ext cx="243822" cy="345345"/>
            </a:xfrm>
            <a:custGeom>
              <a:rect b="b" l="l" r="r" t="t"/>
              <a:pathLst>
                <a:path extrusionOk="0" h="17947" w="12671">
                  <a:moveTo>
                    <a:pt x="12311" y="361"/>
                  </a:moveTo>
                  <a:lnTo>
                    <a:pt x="12231" y="17587"/>
                  </a:lnTo>
                  <a:lnTo>
                    <a:pt x="360" y="17587"/>
                  </a:lnTo>
                  <a:lnTo>
                    <a:pt x="360" y="361"/>
                  </a:lnTo>
                  <a:close/>
                  <a:moveTo>
                    <a:pt x="161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1" y="17787"/>
                  </a:lnTo>
                  <a:cubicBezTo>
                    <a:pt x="1" y="17866"/>
                    <a:pt x="81" y="17946"/>
                    <a:pt x="161" y="17946"/>
                  </a:cubicBezTo>
                  <a:lnTo>
                    <a:pt x="12431" y="17946"/>
                  </a:lnTo>
                  <a:cubicBezTo>
                    <a:pt x="12510" y="17946"/>
                    <a:pt x="12590" y="17866"/>
                    <a:pt x="12590" y="17787"/>
                  </a:cubicBezTo>
                  <a:lnTo>
                    <a:pt x="12670" y="201"/>
                  </a:lnTo>
                  <a:cubicBezTo>
                    <a:pt x="12670" y="121"/>
                    <a:pt x="12670" y="81"/>
                    <a:pt x="12630" y="41"/>
                  </a:cubicBezTo>
                  <a:cubicBezTo>
                    <a:pt x="12590" y="41"/>
                    <a:pt x="12550" y="1"/>
                    <a:pt x="12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56"/>
            <p:cNvSpPr/>
            <p:nvPr/>
          </p:nvSpPr>
          <p:spPr>
            <a:xfrm>
              <a:off x="2837196" y="4247520"/>
              <a:ext cx="6927" cy="345345"/>
            </a:xfrm>
            <a:custGeom>
              <a:rect b="b" l="l" r="r" t="t"/>
              <a:pathLst>
                <a:path extrusionOk="0" h="17947" w="360">
                  <a:moveTo>
                    <a:pt x="200" y="1"/>
                  </a:moveTo>
                  <a:cubicBezTo>
                    <a:pt x="80" y="1"/>
                    <a:pt x="0" y="81"/>
                    <a:pt x="0" y="201"/>
                  </a:cubicBezTo>
                  <a:lnTo>
                    <a:pt x="0" y="17787"/>
                  </a:lnTo>
                  <a:cubicBezTo>
                    <a:pt x="0" y="17866"/>
                    <a:pt x="80" y="17946"/>
                    <a:pt x="200" y="17946"/>
                  </a:cubicBezTo>
                  <a:cubicBezTo>
                    <a:pt x="280" y="17946"/>
                    <a:pt x="360" y="17866"/>
                    <a:pt x="360" y="17787"/>
                  </a:cubicBezTo>
                  <a:lnTo>
                    <a:pt x="360" y="201"/>
                  </a:lnTo>
                  <a:cubicBezTo>
                    <a:pt x="360" y="81"/>
                    <a:pt x="280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56"/>
            <p:cNvSpPr/>
            <p:nvPr/>
          </p:nvSpPr>
          <p:spPr>
            <a:xfrm>
              <a:off x="2881030" y="4251368"/>
              <a:ext cx="9256" cy="338418"/>
            </a:xfrm>
            <a:custGeom>
              <a:rect b="b" l="l" r="r" t="t"/>
              <a:pathLst>
                <a:path extrusionOk="0" h="17587" w="481">
                  <a:moveTo>
                    <a:pt x="0" y="1"/>
                  </a:moveTo>
                  <a:lnTo>
                    <a:pt x="480" y="175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56"/>
            <p:cNvSpPr/>
            <p:nvPr/>
          </p:nvSpPr>
          <p:spPr>
            <a:xfrm>
              <a:off x="2877182" y="4247520"/>
              <a:ext cx="16933" cy="345345"/>
            </a:xfrm>
            <a:custGeom>
              <a:rect b="b" l="l" r="r" t="t"/>
              <a:pathLst>
                <a:path extrusionOk="0" h="17947" w="880">
                  <a:moveTo>
                    <a:pt x="200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480" y="17787"/>
                  </a:lnTo>
                  <a:cubicBezTo>
                    <a:pt x="480" y="17866"/>
                    <a:pt x="600" y="17946"/>
                    <a:pt x="680" y="17946"/>
                  </a:cubicBezTo>
                  <a:cubicBezTo>
                    <a:pt x="800" y="17946"/>
                    <a:pt x="880" y="17866"/>
                    <a:pt x="880" y="17787"/>
                  </a:cubicBezTo>
                  <a:lnTo>
                    <a:pt x="400" y="201"/>
                  </a:lnTo>
                  <a:cubicBezTo>
                    <a:pt x="400" y="81"/>
                    <a:pt x="280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6"/>
            <p:cNvSpPr/>
            <p:nvPr/>
          </p:nvSpPr>
          <p:spPr>
            <a:xfrm>
              <a:off x="2921786" y="4251368"/>
              <a:ext cx="10025" cy="335339"/>
            </a:xfrm>
            <a:custGeom>
              <a:rect b="b" l="l" r="r" t="t"/>
              <a:pathLst>
                <a:path extrusionOk="0" h="17427" w="521">
                  <a:moveTo>
                    <a:pt x="1" y="1"/>
                  </a:moveTo>
                  <a:lnTo>
                    <a:pt x="520" y="1742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56"/>
            <p:cNvSpPr/>
            <p:nvPr/>
          </p:nvSpPr>
          <p:spPr>
            <a:xfrm>
              <a:off x="2917937" y="4247520"/>
              <a:ext cx="17722" cy="342266"/>
            </a:xfrm>
            <a:custGeom>
              <a:rect b="b" l="l" r="r" t="t"/>
              <a:pathLst>
                <a:path extrusionOk="0" h="17787" w="921">
                  <a:moveTo>
                    <a:pt x="201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520" y="17627"/>
                  </a:lnTo>
                  <a:cubicBezTo>
                    <a:pt x="520" y="17707"/>
                    <a:pt x="600" y="17787"/>
                    <a:pt x="720" y="17787"/>
                  </a:cubicBezTo>
                  <a:cubicBezTo>
                    <a:pt x="840" y="17787"/>
                    <a:pt x="920" y="17707"/>
                    <a:pt x="920" y="17587"/>
                  </a:cubicBezTo>
                  <a:lnTo>
                    <a:pt x="361" y="201"/>
                  </a:lnTo>
                  <a:cubicBezTo>
                    <a:pt x="361" y="81"/>
                    <a:pt x="28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56"/>
            <p:cNvSpPr/>
            <p:nvPr/>
          </p:nvSpPr>
          <p:spPr>
            <a:xfrm>
              <a:off x="2963311" y="4251368"/>
              <a:ext cx="6177" cy="335339"/>
            </a:xfrm>
            <a:custGeom>
              <a:rect b="b" l="l" r="r" t="t"/>
              <a:pathLst>
                <a:path extrusionOk="0" h="17427" w="321">
                  <a:moveTo>
                    <a:pt x="1" y="1"/>
                  </a:moveTo>
                  <a:lnTo>
                    <a:pt x="321" y="1742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6"/>
            <p:cNvSpPr/>
            <p:nvPr/>
          </p:nvSpPr>
          <p:spPr>
            <a:xfrm>
              <a:off x="2959482" y="4247520"/>
              <a:ext cx="13085" cy="342266"/>
            </a:xfrm>
            <a:custGeom>
              <a:rect b="b" l="l" r="r" t="t"/>
              <a:pathLst>
                <a:path extrusionOk="0" h="17787" w="680">
                  <a:moveTo>
                    <a:pt x="200" y="1"/>
                  </a:moveTo>
                  <a:cubicBezTo>
                    <a:pt x="80" y="1"/>
                    <a:pt x="0" y="81"/>
                    <a:pt x="0" y="201"/>
                  </a:cubicBezTo>
                  <a:lnTo>
                    <a:pt x="320" y="17627"/>
                  </a:lnTo>
                  <a:cubicBezTo>
                    <a:pt x="320" y="17707"/>
                    <a:pt x="400" y="17787"/>
                    <a:pt x="520" y="17787"/>
                  </a:cubicBezTo>
                  <a:cubicBezTo>
                    <a:pt x="600" y="17787"/>
                    <a:pt x="680" y="17707"/>
                    <a:pt x="680" y="17627"/>
                  </a:cubicBezTo>
                  <a:lnTo>
                    <a:pt x="400" y="201"/>
                  </a:lnTo>
                  <a:cubicBezTo>
                    <a:pt x="400" y="81"/>
                    <a:pt x="320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6"/>
            <p:cNvSpPr/>
            <p:nvPr/>
          </p:nvSpPr>
          <p:spPr>
            <a:xfrm>
              <a:off x="3006395" y="4251368"/>
              <a:ext cx="6927" cy="343806"/>
            </a:xfrm>
            <a:custGeom>
              <a:rect b="b" l="l" r="r" t="t"/>
              <a:pathLst>
                <a:path extrusionOk="0" h="17867" w="360">
                  <a:moveTo>
                    <a:pt x="0" y="1"/>
                  </a:moveTo>
                  <a:lnTo>
                    <a:pt x="360" y="178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6"/>
            <p:cNvSpPr/>
            <p:nvPr/>
          </p:nvSpPr>
          <p:spPr>
            <a:xfrm>
              <a:off x="3003316" y="4247520"/>
              <a:ext cx="13085" cy="351503"/>
            </a:xfrm>
            <a:custGeom>
              <a:rect b="b" l="l" r="r" t="t"/>
              <a:pathLst>
                <a:path extrusionOk="0" h="18267" w="680">
                  <a:moveTo>
                    <a:pt x="160" y="1"/>
                  </a:moveTo>
                  <a:cubicBezTo>
                    <a:pt x="80" y="1"/>
                    <a:pt x="0" y="81"/>
                    <a:pt x="0" y="201"/>
                  </a:cubicBezTo>
                  <a:lnTo>
                    <a:pt x="320" y="18066"/>
                  </a:lnTo>
                  <a:cubicBezTo>
                    <a:pt x="320" y="18186"/>
                    <a:pt x="400" y="18266"/>
                    <a:pt x="520" y="18266"/>
                  </a:cubicBezTo>
                  <a:cubicBezTo>
                    <a:pt x="600" y="18266"/>
                    <a:pt x="680" y="18186"/>
                    <a:pt x="680" y="18066"/>
                  </a:cubicBezTo>
                  <a:lnTo>
                    <a:pt x="360" y="201"/>
                  </a:lnTo>
                  <a:cubicBezTo>
                    <a:pt x="360" y="81"/>
                    <a:pt x="280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6"/>
            <p:cNvSpPr/>
            <p:nvPr/>
          </p:nvSpPr>
          <p:spPr>
            <a:xfrm>
              <a:off x="2432661" y="4521321"/>
              <a:ext cx="702948" cy="320715"/>
            </a:xfrm>
            <a:custGeom>
              <a:rect b="b" l="l" r="r" t="t"/>
              <a:pathLst>
                <a:path extrusionOk="0" h="16667" w="36531">
                  <a:moveTo>
                    <a:pt x="34772" y="0"/>
                  </a:moveTo>
                  <a:lnTo>
                    <a:pt x="18385" y="680"/>
                  </a:lnTo>
                  <a:lnTo>
                    <a:pt x="16347" y="7035"/>
                  </a:lnTo>
                  <a:lnTo>
                    <a:pt x="0" y="16507"/>
                  </a:lnTo>
                  <a:lnTo>
                    <a:pt x="36531" y="16667"/>
                  </a:lnTo>
                  <a:lnTo>
                    <a:pt x="34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6"/>
            <p:cNvSpPr/>
            <p:nvPr/>
          </p:nvSpPr>
          <p:spPr>
            <a:xfrm>
              <a:off x="2428812" y="4517473"/>
              <a:ext cx="710645" cy="328412"/>
            </a:xfrm>
            <a:custGeom>
              <a:rect b="b" l="l" r="r" t="t"/>
              <a:pathLst>
                <a:path extrusionOk="0" h="17067" w="36931">
                  <a:moveTo>
                    <a:pt x="34812" y="400"/>
                  </a:moveTo>
                  <a:lnTo>
                    <a:pt x="36531" y="16667"/>
                  </a:lnTo>
                  <a:lnTo>
                    <a:pt x="920" y="16507"/>
                  </a:lnTo>
                  <a:lnTo>
                    <a:pt x="16667" y="7395"/>
                  </a:lnTo>
                  <a:cubicBezTo>
                    <a:pt x="16707" y="7395"/>
                    <a:pt x="16747" y="7355"/>
                    <a:pt x="16747" y="7315"/>
                  </a:cubicBezTo>
                  <a:lnTo>
                    <a:pt x="18705" y="1040"/>
                  </a:lnTo>
                  <a:lnTo>
                    <a:pt x="34812" y="400"/>
                  </a:lnTo>
                  <a:close/>
                  <a:moveTo>
                    <a:pt x="34972" y="1"/>
                  </a:moveTo>
                  <a:lnTo>
                    <a:pt x="18585" y="680"/>
                  </a:lnTo>
                  <a:cubicBezTo>
                    <a:pt x="18506" y="680"/>
                    <a:pt x="18426" y="720"/>
                    <a:pt x="18386" y="800"/>
                  </a:cubicBezTo>
                  <a:lnTo>
                    <a:pt x="16427" y="7115"/>
                  </a:lnTo>
                  <a:lnTo>
                    <a:pt x="120" y="16547"/>
                  </a:lnTo>
                  <a:cubicBezTo>
                    <a:pt x="41" y="16587"/>
                    <a:pt x="1" y="16667"/>
                    <a:pt x="41" y="16747"/>
                  </a:cubicBezTo>
                  <a:cubicBezTo>
                    <a:pt x="41" y="16827"/>
                    <a:pt x="120" y="16907"/>
                    <a:pt x="200" y="16907"/>
                  </a:cubicBezTo>
                  <a:lnTo>
                    <a:pt x="36731" y="17067"/>
                  </a:lnTo>
                  <a:cubicBezTo>
                    <a:pt x="36811" y="17067"/>
                    <a:pt x="36851" y="17027"/>
                    <a:pt x="36891" y="16987"/>
                  </a:cubicBezTo>
                  <a:cubicBezTo>
                    <a:pt x="36931" y="16947"/>
                    <a:pt x="36931" y="16907"/>
                    <a:pt x="36931" y="16827"/>
                  </a:cubicBezTo>
                  <a:lnTo>
                    <a:pt x="35172" y="160"/>
                  </a:lnTo>
                  <a:cubicBezTo>
                    <a:pt x="35172" y="81"/>
                    <a:pt x="35092" y="1"/>
                    <a:pt x="34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6"/>
            <p:cNvSpPr/>
            <p:nvPr/>
          </p:nvSpPr>
          <p:spPr>
            <a:xfrm>
              <a:off x="2621853" y="4695100"/>
              <a:ext cx="46163" cy="78490"/>
            </a:xfrm>
            <a:custGeom>
              <a:rect b="b" l="l" r="r" t="t"/>
              <a:pathLst>
                <a:path extrusionOk="0" h="4079" w="2399">
                  <a:moveTo>
                    <a:pt x="215" y="1"/>
                  </a:moveTo>
                  <a:cubicBezTo>
                    <a:pt x="182" y="1"/>
                    <a:pt x="149" y="14"/>
                    <a:pt x="120" y="42"/>
                  </a:cubicBezTo>
                  <a:cubicBezTo>
                    <a:pt x="40" y="82"/>
                    <a:pt x="0" y="202"/>
                    <a:pt x="40" y="282"/>
                  </a:cubicBezTo>
                  <a:lnTo>
                    <a:pt x="1999" y="3999"/>
                  </a:lnTo>
                  <a:cubicBezTo>
                    <a:pt x="2039" y="4039"/>
                    <a:pt x="2119" y="4079"/>
                    <a:pt x="2159" y="4079"/>
                  </a:cubicBezTo>
                  <a:lnTo>
                    <a:pt x="2239" y="4079"/>
                  </a:lnTo>
                  <a:cubicBezTo>
                    <a:pt x="2358" y="4039"/>
                    <a:pt x="2398" y="3919"/>
                    <a:pt x="2319" y="3839"/>
                  </a:cubicBezTo>
                  <a:lnTo>
                    <a:pt x="360" y="122"/>
                  </a:lnTo>
                  <a:cubicBezTo>
                    <a:pt x="334" y="45"/>
                    <a:pt x="275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56"/>
            <p:cNvSpPr/>
            <p:nvPr/>
          </p:nvSpPr>
          <p:spPr>
            <a:xfrm>
              <a:off x="2677233" y="4668680"/>
              <a:ext cx="46163" cy="78760"/>
            </a:xfrm>
            <a:custGeom>
              <a:rect b="b" l="l" r="r" t="t"/>
              <a:pathLst>
                <a:path extrusionOk="0" h="4093" w="2399">
                  <a:moveTo>
                    <a:pt x="230" y="1"/>
                  </a:moveTo>
                  <a:cubicBezTo>
                    <a:pt x="206" y="1"/>
                    <a:pt x="181" y="6"/>
                    <a:pt x="160" y="16"/>
                  </a:cubicBezTo>
                  <a:cubicBezTo>
                    <a:pt x="40" y="56"/>
                    <a:pt x="0" y="176"/>
                    <a:pt x="80" y="256"/>
                  </a:cubicBezTo>
                  <a:lnTo>
                    <a:pt x="2038" y="3973"/>
                  </a:lnTo>
                  <a:cubicBezTo>
                    <a:pt x="2038" y="4053"/>
                    <a:pt x="2118" y="4093"/>
                    <a:pt x="2198" y="4093"/>
                  </a:cubicBezTo>
                  <a:cubicBezTo>
                    <a:pt x="2238" y="4093"/>
                    <a:pt x="2238" y="4093"/>
                    <a:pt x="2278" y="4053"/>
                  </a:cubicBezTo>
                  <a:cubicBezTo>
                    <a:pt x="2358" y="4013"/>
                    <a:pt x="2398" y="3893"/>
                    <a:pt x="2358" y="3813"/>
                  </a:cubicBezTo>
                  <a:lnTo>
                    <a:pt x="400" y="96"/>
                  </a:lnTo>
                  <a:cubicBezTo>
                    <a:pt x="370" y="38"/>
                    <a:pt x="298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6"/>
            <p:cNvSpPr/>
            <p:nvPr/>
          </p:nvSpPr>
          <p:spPr>
            <a:xfrm>
              <a:off x="2535724" y="4808189"/>
              <a:ext cx="519913" cy="6947"/>
            </a:xfrm>
            <a:custGeom>
              <a:rect b="b" l="l" r="r" t="t"/>
              <a:pathLst>
                <a:path extrusionOk="0" h="361" w="27019">
                  <a:moveTo>
                    <a:pt x="160" y="0"/>
                  </a:moveTo>
                  <a:cubicBezTo>
                    <a:pt x="80" y="0"/>
                    <a:pt x="0" y="80"/>
                    <a:pt x="0" y="160"/>
                  </a:cubicBezTo>
                  <a:cubicBezTo>
                    <a:pt x="0" y="280"/>
                    <a:pt x="80" y="360"/>
                    <a:pt x="160" y="360"/>
                  </a:cubicBezTo>
                  <a:lnTo>
                    <a:pt x="26818" y="360"/>
                  </a:lnTo>
                  <a:cubicBezTo>
                    <a:pt x="26898" y="360"/>
                    <a:pt x="27018" y="280"/>
                    <a:pt x="27018" y="160"/>
                  </a:cubicBezTo>
                  <a:cubicBezTo>
                    <a:pt x="27018" y="80"/>
                    <a:pt x="26898" y="0"/>
                    <a:pt x="26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56"/>
            <p:cNvSpPr/>
            <p:nvPr/>
          </p:nvSpPr>
          <p:spPr>
            <a:xfrm>
              <a:off x="2291921" y="3388477"/>
              <a:ext cx="693731" cy="951368"/>
            </a:xfrm>
            <a:custGeom>
              <a:rect b="b" l="l" r="r" t="t"/>
              <a:pathLst>
                <a:path extrusionOk="0" h="49441" w="36052">
                  <a:moveTo>
                    <a:pt x="26678" y="0"/>
                  </a:moveTo>
                  <a:cubicBezTo>
                    <a:pt x="23528" y="0"/>
                    <a:pt x="19571" y="80"/>
                    <a:pt x="14788" y="320"/>
                  </a:cubicBezTo>
                  <a:cubicBezTo>
                    <a:pt x="2878" y="919"/>
                    <a:pt x="0" y="49440"/>
                    <a:pt x="0" y="49440"/>
                  </a:cubicBezTo>
                  <a:lnTo>
                    <a:pt x="29976" y="49440"/>
                  </a:lnTo>
                  <a:lnTo>
                    <a:pt x="36051" y="320"/>
                  </a:lnTo>
                  <a:cubicBezTo>
                    <a:pt x="36051" y="320"/>
                    <a:pt x="32978" y="0"/>
                    <a:pt x="26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56"/>
            <p:cNvSpPr/>
            <p:nvPr/>
          </p:nvSpPr>
          <p:spPr>
            <a:xfrm>
              <a:off x="2301138" y="4212922"/>
              <a:ext cx="586069" cy="19243"/>
            </a:xfrm>
            <a:custGeom>
              <a:rect b="b" l="l" r="r" t="t"/>
              <a:pathLst>
                <a:path extrusionOk="0" h="1000" w="30457">
                  <a:moveTo>
                    <a:pt x="30256" y="0"/>
                  </a:moveTo>
                  <a:lnTo>
                    <a:pt x="201" y="640"/>
                  </a:lnTo>
                  <a:cubicBezTo>
                    <a:pt x="81" y="640"/>
                    <a:pt x="1" y="720"/>
                    <a:pt x="1" y="840"/>
                  </a:cubicBezTo>
                  <a:cubicBezTo>
                    <a:pt x="1" y="920"/>
                    <a:pt x="81" y="1000"/>
                    <a:pt x="201" y="1000"/>
                  </a:cubicBezTo>
                  <a:lnTo>
                    <a:pt x="30256" y="360"/>
                  </a:lnTo>
                  <a:cubicBezTo>
                    <a:pt x="30376" y="360"/>
                    <a:pt x="30456" y="280"/>
                    <a:pt x="30456" y="160"/>
                  </a:cubicBezTo>
                  <a:cubicBezTo>
                    <a:pt x="30456" y="80"/>
                    <a:pt x="30336" y="0"/>
                    <a:pt x="30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6"/>
            <p:cNvSpPr/>
            <p:nvPr/>
          </p:nvSpPr>
          <p:spPr>
            <a:xfrm>
              <a:off x="3112518" y="3707479"/>
              <a:ext cx="19242" cy="219364"/>
            </a:xfrm>
            <a:custGeom>
              <a:rect b="b" l="l" r="r" t="t"/>
              <a:pathLst>
                <a:path extrusionOk="0" h="11400" w="1000">
                  <a:moveTo>
                    <a:pt x="288" y="1"/>
                  </a:moveTo>
                  <a:cubicBezTo>
                    <a:pt x="273" y="1"/>
                    <a:pt x="257" y="3"/>
                    <a:pt x="240" y="9"/>
                  </a:cubicBezTo>
                  <a:cubicBezTo>
                    <a:pt x="81" y="9"/>
                    <a:pt x="1" y="129"/>
                    <a:pt x="1" y="249"/>
                  </a:cubicBezTo>
                  <a:lnTo>
                    <a:pt x="520" y="11160"/>
                  </a:lnTo>
                  <a:cubicBezTo>
                    <a:pt x="520" y="11280"/>
                    <a:pt x="640" y="11400"/>
                    <a:pt x="760" y="11400"/>
                  </a:cubicBezTo>
                  <a:cubicBezTo>
                    <a:pt x="920" y="11400"/>
                    <a:pt x="1000" y="11280"/>
                    <a:pt x="1000" y="11160"/>
                  </a:cubicBezTo>
                  <a:lnTo>
                    <a:pt x="480" y="209"/>
                  </a:lnTo>
                  <a:cubicBezTo>
                    <a:pt x="480" y="105"/>
                    <a:pt x="390" y="1"/>
                    <a:pt x="288" y="1"/>
                  </a:cubicBezTo>
                  <a:close/>
                </a:path>
              </a:pathLst>
            </a:custGeom>
            <a:solidFill>
              <a:srgbClr val="6FB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6"/>
            <p:cNvSpPr/>
            <p:nvPr/>
          </p:nvSpPr>
          <p:spPr>
            <a:xfrm>
              <a:off x="3120984" y="3340794"/>
              <a:ext cx="699869" cy="469671"/>
            </a:xfrm>
            <a:custGeom>
              <a:rect b="b" l="l" r="r" t="t"/>
              <a:pathLst>
                <a:path extrusionOk="0" h="24408" w="36371">
                  <a:moveTo>
                    <a:pt x="14029" y="0"/>
                  </a:moveTo>
                  <a:lnTo>
                    <a:pt x="0" y="23501"/>
                  </a:lnTo>
                  <a:cubicBezTo>
                    <a:pt x="0" y="23501"/>
                    <a:pt x="7838" y="24408"/>
                    <a:pt x="15686" y="24408"/>
                  </a:cubicBezTo>
                  <a:cubicBezTo>
                    <a:pt x="20813" y="24408"/>
                    <a:pt x="25944" y="24021"/>
                    <a:pt x="28897" y="22742"/>
                  </a:cubicBezTo>
                  <a:cubicBezTo>
                    <a:pt x="36371" y="19504"/>
                    <a:pt x="33973" y="120"/>
                    <a:pt x="33973" y="120"/>
                  </a:cubicBezTo>
                  <a:lnTo>
                    <a:pt x="140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6"/>
            <p:cNvSpPr/>
            <p:nvPr/>
          </p:nvSpPr>
          <p:spPr>
            <a:xfrm>
              <a:off x="2611847" y="3336926"/>
              <a:ext cx="779090" cy="1055201"/>
            </a:xfrm>
            <a:custGeom>
              <a:rect b="b" l="l" r="r" t="t"/>
              <a:pathLst>
                <a:path extrusionOk="0" h="54837" w="40488">
                  <a:moveTo>
                    <a:pt x="31263" y="1"/>
                  </a:moveTo>
                  <a:cubicBezTo>
                    <a:pt x="7796" y="1"/>
                    <a:pt x="4962" y="4654"/>
                    <a:pt x="2639" y="10873"/>
                  </a:cubicBezTo>
                  <a:cubicBezTo>
                    <a:pt x="1" y="17827"/>
                    <a:pt x="3158" y="54837"/>
                    <a:pt x="3158" y="54837"/>
                  </a:cubicBezTo>
                  <a:lnTo>
                    <a:pt x="29097" y="54397"/>
                  </a:lnTo>
                  <a:lnTo>
                    <a:pt x="26459" y="23702"/>
                  </a:lnTo>
                  <a:lnTo>
                    <a:pt x="40488" y="201"/>
                  </a:lnTo>
                  <a:cubicBezTo>
                    <a:pt x="37102" y="66"/>
                    <a:pt x="34038" y="1"/>
                    <a:pt x="3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56"/>
            <p:cNvSpPr/>
            <p:nvPr/>
          </p:nvSpPr>
          <p:spPr>
            <a:xfrm>
              <a:off x="2660300" y="4264299"/>
              <a:ext cx="506847" cy="16318"/>
            </a:xfrm>
            <a:custGeom>
              <a:rect b="b" l="l" r="r" t="t"/>
              <a:pathLst>
                <a:path extrusionOk="0" h="848" w="26340">
                  <a:moveTo>
                    <a:pt x="26186" y="0"/>
                  </a:moveTo>
                  <a:cubicBezTo>
                    <a:pt x="26172" y="0"/>
                    <a:pt x="26156" y="3"/>
                    <a:pt x="26140" y="8"/>
                  </a:cubicBezTo>
                  <a:lnTo>
                    <a:pt x="201" y="488"/>
                  </a:lnTo>
                  <a:cubicBezTo>
                    <a:pt x="81" y="488"/>
                    <a:pt x="1" y="568"/>
                    <a:pt x="1" y="688"/>
                  </a:cubicBezTo>
                  <a:cubicBezTo>
                    <a:pt x="1" y="768"/>
                    <a:pt x="81" y="848"/>
                    <a:pt x="201" y="848"/>
                  </a:cubicBezTo>
                  <a:lnTo>
                    <a:pt x="26140" y="368"/>
                  </a:lnTo>
                  <a:cubicBezTo>
                    <a:pt x="26259" y="368"/>
                    <a:pt x="26339" y="288"/>
                    <a:pt x="26339" y="168"/>
                  </a:cubicBezTo>
                  <a:cubicBezTo>
                    <a:pt x="26339" y="99"/>
                    <a:pt x="26280" y="0"/>
                    <a:pt x="26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56"/>
            <p:cNvSpPr/>
            <p:nvPr/>
          </p:nvSpPr>
          <p:spPr>
            <a:xfrm>
              <a:off x="3113287" y="3708403"/>
              <a:ext cx="62307" cy="679126"/>
            </a:xfrm>
            <a:custGeom>
              <a:rect b="b" l="l" r="r" t="t"/>
              <a:pathLst>
                <a:path extrusionOk="0" h="35293" w="3238">
                  <a:moveTo>
                    <a:pt x="200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200" y="4397"/>
                  </a:lnTo>
                  <a:lnTo>
                    <a:pt x="2838" y="35132"/>
                  </a:lnTo>
                  <a:cubicBezTo>
                    <a:pt x="2838" y="35212"/>
                    <a:pt x="2958" y="35292"/>
                    <a:pt x="3038" y="35292"/>
                  </a:cubicBezTo>
                  <a:cubicBezTo>
                    <a:pt x="3158" y="35292"/>
                    <a:pt x="3238" y="35212"/>
                    <a:pt x="3238" y="35092"/>
                  </a:cubicBezTo>
                  <a:lnTo>
                    <a:pt x="600" y="4397"/>
                  </a:lnTo>
                  <a:lnTo>
                    <a:pt x="400" y="201"/>
                  </a:lnTo>
                  <a:cubicBezTo>
                    <a:pt x="400" y="81"/>
                    <a:pt x="280" y="1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6"/>
            <p:cNvSpPr/>
            <p:nvPr/>
          </p:nvSpPr>
          <p:spPr>
            <a:xfrm>
              <a:off x="2608768" y="3333020"/>
              <a:ext cx="786018" cy="1062956"/>
            </a:xfrm>
            <a:custGeom>
              <a:rect b="b" l="l" r="r" t="t"/>
              <a:pathLst>
                <a:path extrusionOk="0" h="55240" w="40848">
                  <a:moveTo>
                    <a:pt x="31246" y="1"/>
                  </a:moveTo>
                  <a:cubicBezTo>
                    <a:pt x="8532" y="1"/>
                    <a:pt x="5123" y="4313"/>
                    <a:pt x="2599" y="10996"/>
                  </a:cubicBezTo>
                  <a:cubicBezTo>
                    <a:pt x="1" y="17910"/>
                    <a:pt x="2999" y="53561"/>
                    <a:pt x="3118" y="55080"/>
                  </a:cubicBezTo>
                  <a:cubicBezTo>
                    <a:pt x="3158" y="55160"/>
                    <a:pt x="3238" y="55240"/>
                    <a:pt x="3318" y="55240"/>
                  </a:cubicBezTo>
                  <a:cubicBezTo>
                    <a:pt x="3438" y="55240"/>
                    <a:pt x="3518" y="55120"/>
                    <a:pt x="3518" y="55040"/>
                  </a:cubicBezTo>
                  <a:cubicBezTo>
                    <a:pt x="3478" y="54680"/>
                    <a:pt x="401" y="17950"/>
                    <a:pt x="2959" y="11155"/>
                  </a:cubicBezTo>
                  <a:cubicBezTo>
                    <a:pt x="5405" y="4596"/>
                    <a:pt x="8763" y="396"/>
                    <a:pt x="31141" y="396"/>
                  </a:cubicBezTo>
                  <a:cubicBezTo>
                    <a:pt x="33989" y="396"/>
                    <a:pt x="37146" y="464"/>
                    <a:pt x="40648" y="604"/>
                  </a:cubicBezTo>
                  <a:cubicBezTo>
                    <a:pt x="40728" y="604"/>
                    <a:pt x="40848" y="524"/>
                    <a:pt x="40848" y="404"/>
                  </a:cubicBezTo>
                  <a:cubicBezTo>
                    <a:pt x="40848" y="324"/>
                    <a:pt x="40768" y="204"/>
                    <a:pt x="40648" y="204"/>
                  </a:cubicBezTo>
                  <a:cubicBezTo>
                    <a:pt x="37192" y="67"/>
                    <a:pt x="34070" y="1"/>
                    <a:pt x="31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6"/>
            <p:cNvSpPr/>
            <p:nvPr/>
          </p:nvSpPr>
          <p:spPr>
            <a:xfrm>
              <a:off x="2564934" y="2358426"/>
              <a:ext cx="483006" cy="455566"/>
            </a:xfrm>
            <a:custGeom>
              <a:rect b="b" l="l" r="r" t="t"/>
              <a:pathLst>
                <a:path extrusionOk="0" h="23675" w="25101">
                  <a:moveTo>
                    <a:pt x="1839" y="4450"/>
                  </a:moveTo>
                  <a:lnTo>
                    <a:pt x="2079" y="4530"/>
                  </a:lnTo>
                  <a:cubicBezTo>
                    <a:pt x="1999" y="4530"/>
                    <a:pt x="1919" y="4490"/>
                    <a:pt x="1839" y="4450"/>
                  </a:cubicBezTo>
                  <a:close/>
                  <a:moveTo>
                    <a:pt x="5117" y="0"/>
                  </a:moveTo>
                  <a:cubicBezTo>
                    <a:pt x="3963" y="0"/>
                    <a:pt x="3679" y="946"/>
                    <a:pt x="3918" y="1253"/>
                  </a:cubicBezTo>
                  <a:lnTo>
                    <a:pt x="4237" y="1333"/>
                  </a:lnTo>
                  <a:lnTo>
                    <a:pt x="4197" y="1373"/>
                  </a:lnTo>
                  <a:cubicBezTo>
                    <a:pt x="3998" y="1293"/>
                    <a:pt x="3838" y="1213"/>
                    <a:pt x="3718" y="1173"/>
                  </a:cubicBezTo>
                  <a:cubicBezTo>
                    <a:pt x="3429" y="1076"/>
                    <a:pt x="3172" y="1035"/>
                    <a:pt x="2948" y="1035"/>
                  </a:cubicBezTo>
                  <a:cubicBezTo>
                    <a:pt x="1874" y="1035"/>
                    <a:pt x="1577" y="2002"/>
                    <a:pt x="2239" y="2532"/>
                  </a:cubicBezTo>
                  <a:lnTo>
                    <a:pt x="2319" y="2572"/>
                  </a:lnTo>
                  <a:cubicBezTo>
                    <a:pt x="2265" y="2561"/>
                    <a:pt x="2212" y="2556"/>
                    <a:pt x="2159" y="2556"/>
                  </a:cubicBezTo>
                  <a:cubicBezTo>
                    <a:pt x="2015" y="2556"/>
                    <a:pt x="1876" y="2593"/>
                    <a:pt x="1759" y="2651"/>
                  </a:cubicBezTo>
                  <a:cubicBezTo>
                    <a:pt x="1040" y="3211"/>
                    <a:pt x="1240" y="4050"/>
                    <a:pt x="1839" y="4450"/>
                  </a:cubicBezTo>
                  <a:cubicBezTo>
                    <a:pt x="1617" y="4372"/>
                    <a:pt x="1425" y="4336"/>
                    <a:pt x="1259" y="4336"/>
                  </a:cubicBezTo>
                  <a:cubicBezTo>
                    <a:pt x="916" y="4336"/>
                    <a:pt x="682" y="4488"/>
                    <a:pt x="520" y="4730"/>
                  </a:cubicBezTo>
                  <a:cubicBezTo>
                    <a:pt x="1" y="5489"/>
                    <a:pt x="321" y="6568"/>
                    <a:pt x="4797" y="10605"/>
                  </a:cubicBezTo>
                  <a:cubicBezTo>
                    <a:pt x="8274" y="13762"/>
                    <a:pt x="17467" y="23674"/>
                    <a:pt x="17467" y="23674"/>
                  </a:cubicBezTo>
                  <a:lnTo>
                    <a:pt x="25100" y="16320"/>
                  </a:lnTo>
                  <a:cubicBezTo>
                    <a:pt x="25100" y="16320"/>
                    <a:pt x="14829" y="3571"/>
                    <a:pt x="13110" y="2092"/>
                  </a:cubicBezTo>
                  <a:cubicBezTo>
                    <a:pt x="12614" y="1661"/>
                    <a:pt x="12177" y="1473"/>
                    <a:pt x="11822" y="1473"/>
                  </a:cubicBezTo>
                  <a:cubicBezTo>
                    <a:pt x="11092" y="1473"/>
                    <a:pt x="10711" y="2268"/>
                    <a:pt x="10872" y="3371"/>
                  </a:cubicBezTo>
                  <a:cubicBezTo>
                    <a:pt x="10432" y="3011"/>
                    <a:pt x="7395" y="533"/>
                    <a:pt x="5796" y="94"/>
                  </a:cubicBezTo>
                  <a:cubicBezTo>
                    <a:pt x="5543" y="29"/>
                    <a:pt x="5317" y="0"/>
                    <a:pt x="5117" y="0"/>
                  </a:cubicBez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56"/>
            <p:cNvSpPr/>
            <p:nvPr/>
          </p:nvSpPr>
          <p:spPr>
            <a:xfrm>
              <a:off x="2555717" y="2383826"/>
              <a:ext cx="496072" cy="434015"/>
            </a:xfrm>
            <a:custGeom>
              <a:rect b="b" l="l" r="r" t="t"/>
              <a:pathLst>
                <a:path extrusionOk="0" h="22555" w="25780">
                  <a:moveTo>
                    <a:pt x="12381" y="0"/>
                  </a:moveTo>
                  <a:cubicBezTo>
                    <a:pt x="12125" y="0"/>
                    <a:pt x="11928" y="86"/>
                    <a:pt x="11791" y="172"/>
                  </a:cubicBezTo>
                  <a:cubicBezTo>
                    <a:pt x="11151" y="612"/>
                    <a:pt x="10991" y="1731"/>
                    <a:pt x="11351" y="2930"/>
                  </a:cubicBezTo>
                  <a:cubicBezTo>
                    <a:pt x="11911" y="4609"/>
                    <a:pt x="12270" y="5488"/>
                    <a:pt x="12350" y="5728"/>
                  </a:cubicBezTo>
                  <a:cubicBezTo>
                    <a:pt x="12270" y="6128"/>
                    <a:pt x="11911" y="8366"/>
                    <a:pt x="13629" y="10484"/>
                  </a:cubicBezTo>
                  <a:cubicBezTo>
                    <a:pt x="13649" y="10524"/>
                    <a:pt x="13689" y="10544"/>
                    <a:pt x="13734" y="10544"/>
                  </a:cubicBezTo>
                  <a:cubicBezTo>
                    <a:pt x="13779" y="10544"/>
                    <a:pt x="13829" y="10524"/>
                    <a:pt x="13869" y="10484"/>
                  </a:cubicBezTo>
                  <a:cubicBezTo>
                    <a:pt x="13949" y="10444"/>
                    <a:pt x="13989" y="10324"/>
                    <a:pt x="13909" y="10244"/>
                  </a:cubicBezTo>
                  <a:cubicBezTo>
                    <a:pt x="12150" y="8086"/>
                    <a:pt x="12750" y="5768"/>
                    <a:pt x="12750" y="5768"/>
                  </a:cubicBezTo>
                  <a:cubicBezTo>
                    <a:pt x="12750" y="5728"/>
                    <a:pt x="12750" y="5688"/>
                    <a:pt x="12750" y="5648"/>
                  </a:cubicBezTo>
                  <a:cubicBezTo>
                    <a:pt x="12710" y="5608"/>
                    <a:pt x="12350" y="4729"/>
                    <a:pt x="11711" y="2810"/>
                  </a:cubicBezTo>
                  <a:cubicBezTo>
                    <a:pt x="11391" y="1811"/>
                    <a:pt x="11511" y="812"/>
                    <a:pt x="11990" y="492"/>
                  </a:cubicBezTo>
                  <a:cubicBezTo>
                    <a:pt x="12100" y="419"/>
                    <a:pt x="12224" y="383"/>
                    <a:pt x="12361" y="383"/>
                  </a:cubicBezTo>
                  <a:cubicBezTo>
                    <a:pt x="12674" y="383"/>
                    <a:pt x="13052" y="571"/>
                    <a:pt x="13469" y="932"/>
                  </a:cubicBezTo>
                  <a:cubicBezTo>
                    <a:pt x="15068" y="2291"/>
                    <a:pt x="24220" y="13602"/>
                    <a:pt x="25340" y="14960"/>
                  </a:cubicBezTo>
                  <a:lnTo>
                    <a:pt x="17946" y="22115"/>
                  </a:lnTo>
                  <a:cubicBezTo>
                    <a:pt x="16787" y="20916"/>
                    <a:pt x="8473" y="12243"/>
                    <a:pt x="5396" y="9165"/>
                  </a:cubicBezTo>
                  <a:lnTo>
                    <a:pt x="4556" y="8326"/>
                  </a:lnTo>
                  <a:cubicBezTo>
                    <a:pt x="1919" y="5728"/>
                    <a:pt x="480" y="4329"/>
                    <a:pt x="1159" y="3530"/>
                  </a:cubicBezTo>
                  <a:cubicBezTo>
                    <a:pt x="1319" y="3330"/>
                    <a:pt x="1479" y="3250"/>
                    <a:pt x="1679" y="3250"/>
                  </a:cubicBezTo>
                  <a:cubicBezTo>
                    <a:pt x="1709" y="3247"/>
                    <a:pt x="1740" y="3246"/>
                    <a:pt x="1773" y="3246"/>
                  </a:cubicBezTo>
                  <a:cubicBezTo>
                    <a:pt x="2675" y="3246"/>
                    <a:pt x="4323" y="4329"/>
                    <a:pt x="6755" y="6567"/>
                  </a:cubicBezTo>
                  <a:cubicBezTo>
                    <a:pt x="6788" y="6584"/>
                    <a:pt x="6828" y="6593"/>
                    <a:pt x="6869" y="6593"/>
                  </a:cubicBezTo>
                  <a:cubicBezTo>
                    <a:pt x="6927" y="6593"/>
                    <a:pt x="6988" y="6574"/>
                    <a:pt x="7034" y="6527"/>
                  </a:cubicBezTo>
                  <a:cubicBezTo>
                    <a:pt x="7114" y="6447"/>
                    <a:pt x="7114" y="6327"/>
                    <a:pt x="7034" y="6287"/>
                  </a:cubicBezTo>
                  <a:cubicBezTo>
                    <a:pt x="4404" y="3932"/>
                    <a:pt x="2738" y="2849"/>
                    <a:pt x="1733" y="2849"/>
                  </a:cubicBezTo>
                  <a:cubicBezTo>
                    <a:pt x="1715" y="2849"/>
                    <a:pt x="1697" y="2850"/>
                    <a:pt x="1679" y="2850"/>
                  </a:cubicBezTo>
                  <a:cubicBezTo>
                    <a:pt x="1359" y="2890"/>
                    <a:pt x="1079" y="3010"/>
                    <a:pt x="879" y="3290"/>
                  </a:cubicBezTo>
                  <a:cubicBezTo>
                    <a:pt x="0" y="4329"/>
                    <a:pt x="1439" y="5768"/>
                    <a:pt x="4277" y="8606"/>
                  </a:cubicBezTo>
                  <a:lnTo>
                    <a:pt x="5116" y="9445"/>
                  </a:lnTo>
                  <a:cubicBezTo>
                    <a:pt x="8433" y="12722"/>
                    <a:pt x="17706" y="22394"/>
                    <a:pt x="17786" y="22514"/>
                  </a:cubicBezTo>
                  <a:cubicBezTo>
                    <a:pt x="17826" y="22554"/>
                    <a:pt x="17866" y="22554"/>
                    <a:pt x="17946" y="22554"/>
                  </a:cubicBezTo>
                  <a:cubicBezTo>
                    <a:pt x="17986" y="22554"/>
                    <a:pt x="18026" y="22554"/>
                    <a:pt x="18065" y="22514"/>
                  </a:cubicBezTo>
                  <a:lnTo>
                    <a:pt x="25699" y="15120"/>
                  </a:lnTo>
                  <a:cubicBezTo>
                    <a:pt x="25779" y="15040"/>
                    <a:pt x="25779" y="14960"/>
                    <a:pt x="25739" y="14880"/>
                  </a:cubicBezTo>
                  <a:cubicBezTo>
                    <a:pt x="25300" y="14361"/>
                    <a:pt x="15428" y="2131"/>
                    <a:pt x="13709" y="652"/>
                  </a:cubicBezTo>
                  <a:cubicBezTo>
                    <a:pt x="13163" y="151"/>
                    <a:pt x="12720" y="0"/>
                    <a:pt x="12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6"/>
            <p:cNvSpPr/>
            <p:nvPr/>
          </p:nvSpPr>
          <p:spPr>
            <a:xfrm>
              <a:off x="2585696" y="2404108"/>
              <a:ext cx="149226" cy="84571"/>
            </a:xfrm>
            <a:custGeom>
              <a:rect b="b" l="l" r="r" t="t"/>
              <a:pathLst>
                <a:path extrusionOk="0" h="4395" w="7755">
                  <a:moveTo>
                    <a:pt x="1159" y="0"/>
                  </a:moveTo>
                  <a:cubicBezTo>
                    <a:pt x="940" y="0"/>
                    <a:pt x="750" y="49"/>
                    <a:pt x="600" y="158"/>
                  </a:cubicBezTo>
                  <a:cubicBezTo>
                    <a:pt x="201" y="397"/>
                    <a:pt x="1" y="757"/>
                    <a:pt x="41" y="1157"/>
                  </a:cubicBezTo>
                  <a:cubicBezTo>
                    <a:pt x="41" y="1596"/>
                    <a:pt x="281" y="1996"/>
                    <a:pt x="680" y="2236"/>
                  </a:cubicBezTo>
                  <a:cubicBezTo>
                    <a:pt x="711" y="2266"/>
                    <a:pt x="747" y="2279"/>
                    <a:pt x="783" y="2279"/>
                  </a:cubicBezTo>
                  <a:cubicBezTo>
                    <a:pt x="840" y="2279"/>
                    <a:pt x="895" y="2245"/>
                    <a:pt x="920" y="2196"/>
                  </a:cubicBezTo>
                  <a:cubicBezTo>
                    <a:pt x="960" y="2116"/>
                    <a:pt x="960" y="1996"/>
                    <a:pt x="880" y="1916"/>
                  </a:cubicBezTo>
                  <a:cubicBezTo>
                    <a:pt x="600" y="1756"/>
                    <a:pt x="401" y="1437"/>
                    <a:pt x="401" y="1157"/>
                  </a:cubicBezTo>
                  <a:cubicBezTo>
                    <a:pt x="401" y="877"/>
                    <a:pt x="520" y="637"/>
                    <a:pt x="800" y="437"/>
                  </a:cubicBezTo>
                  <a:cubicBezTo>
                    <a:pt x="890" y="372"/>
                    <a:pt x="1008" y="342"/>
                    <a:pt x="1151" y="342"/>
                  </a:cubicBezTo>
                  <a:cubicBezTo>
                    <a:pt x="2411" y="342"/>
                    <a:pt x="5568" y="2703"/>
                    <a:pt x="7435" y="4354"/>
                  </a:cubicBezTo>
                  <a:cubicBezTo>
                    <a:pt x="7475" y="4354"/>
                    <a:pt x="7515" y="4394"/>
                    <a:pt x="7555" y="4394"/>
                  </a:cubicBezTo>
                  <a:cubicBezTo>
                    <a:pt x="7595" y="4394"/>
                    <a:pt x="7675" y="4354"/>
                    <a:pt x="7675" y="4314"/>
                  </a:cubicBezTo>
                  <a:cubicBezTo>
                    <a:pt x="7755" y="4234"/>
                    <a:pt x="7755" y="4114"/>
                    <a:pt x="7675" y="4074"/>
                  </a:cubicBezTo>
                  <a:cubicBezTo>
                    <a:pt x="7173" y="3609"/>
                    <a:pt x="3048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6"/>
            <p:cNvSpPr/>
            <p:nvPr/>
          </p:nvSpPr>
          <p:spPr>
            <a:xfrm>
              <a:off x="2595703" y="2374763"/>
              <a:ext cx="159982" cy="83147"/>
            </a:xfrm>
            <a:custGeom>
              <a:rect b="b" l="l" r="r" t="t"/>
              <a:pathLst>
                <a:path extrusionOk="0" h="4321" w="8314">
                  <a:moveTo>
                    <a:pt x="1382" y="1"/>
                  </a:moveTo>
                  <a:cubicBezTo>
                    <a:pt x="767" y="1"/>
                    <a:pt x="386" y="272"/>
                    <a:pt x="240" y="563"/>
                  </a:cubicBezTo>
                  <a:cubicBezTo>
                    <a:pt x="0" y="1003"/>
                    <a:pt x="120" y="1483"/>
                    <a:pt x="520" y="1842"/>
                  </a:cubicBezTo>
                  <a:cubicBezTo>
                    <a:pt x="570" y="1859"/>
                    <a:pt x="613" y="1869"/>
                    <a:pt x="651" y="1869"/>
                  </a:cubicBezTo>
                  <a:cubicBezTo>
                    <a:pt x="706" y="1869"/>
                    <a:pt x="753" y="1849"/>
                    <a:pt x="800" y="1802"/>
                  </a:cubicBezTo>
                  <a:cubicBezTo>
                    <a:pt x="880" y="1723"/>
                    <a:pt x="840" y="1603"/>
                    <a:pt x="760" y="1523"/>
                  </a:cubicBezTo>
                  <a:cubicBezTo>
                    <a:pt x="520" y="1323"/>
                    <a:pt x="400" y="1003"/>
                    <a:pt x="560" y="763"/>
                  </a:cubicBezTo>
                  <a:cubicBezTo>
                    <a:pt x="670" y="543"/>
                    <a:pt x="933" y="360"/>
                    <a:pt x="1361" y="360"/>
                  </a:cubicBezTo>
                  <a:cubicBezTo>
                    <a:pt x="1553" y="360"/>
                    <a:pt x="1779" y="397"/>
                    <a:pt x="2039" y="484"/>
                  </a:cubicBezTo>
                  <a:cubicBezTo>
                    <a:pt x="3717" y="1043"/>
                    <a:pt x="7954" y="4241"/>
                    <a:pt x="7994" y="4280"/>
                  </a:cubicBezTo>
                  <a:cubicBezTo>
                    <a:pt x="7994" y="4320"/>
                    <a:pt x="8034" y="4320"/>
                    <a:pt x="8074" y="4320"/>
                  </a:cubicBezTo>
                  <a:cubicBezTo>
                    <a:pt x="8154" y="4320"/>
                    <a:pt x="8194" y="4280"/>
                    <a:pt x="8234" y="4241"/>
                  </a:cubicBezTo>
                  <a:cubicBezTo>
                    <a:pt x="8314" y="4161"/>
                    <a:pt x="8274" y="4041"/>
                    <a:pt x="8194" y="3961"/>
                  </a:cubicBezTo>
                  <a:cubicBezTo>
                    <a:pt x="8034" y="3841"/>
                    <a:pt x="3877" y="683"/>
                    <a:pt x="2159" y="124"/>
                  </a:cubicBezTo>
                  <a:cubicBezTo>
                    <a:pt x="1868" y="38"/>
                    <a:pt x="1609" y="1"/>
                    <a:pt x="1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56"/>
            <p:cNvSpPr/>
            <p:nvPr/>
          </p:nvSpPr>
          <p:spPr>
            <a:xfrm>
              <a:off x="2634149" y="2352846"/>
              <a:ext cx="143068" cy="72756"/>
            </a:xfrm>
            <a:custGeom>
              <a:rect b="b" l="l" r="r" t="t"/>
              <a:pathLst>
                <a:path extrusionOk="0" h="3781" w="7435">
                  <a:moveTo>
                    <a:pt x="1530" y="0"/>
                  </a:moveTo>
                  <a:cubicBezTo>
                    <a:pt x="724" y="0"/>
                    <a:pt x="368" y="464"/>
                    <a:pt x="241" y="623"/>
                  </a:cubicBezTo>
                  <a:cubicBezTo>
                    <a:pt x="41" y="983"/>
                    <a:pt x="1" y="1423"/>
                    <a:pt x="201" y="1663"/>
                  </a:cubicBezTo>
                  <a:cubicBezTo>
                    <a:pt x="221" y="1702"/>
                    <a:pt x="261" y="1722"/>
                    <a:pt x="306" y="1722"/>
                  </a:cubicBezTo>
                  <a:cubicBezTo>
                    <a:pt x="351" y="1722"/>
                    <a:pt x="401" y="1702"/>
                    <a:pt x="441" y="1663"/>
                  </a:cubicBezTo>
                  <a:cubicBezTo>
                    <a:pt x="520" y="1623"/>
                    <a:pt x="560" y="1503"/>
                    <a:pt x="480" y="1423"/>
                  </a:cubicBezTo>
                  <a:cubicBezTo>
                    <a:pt x="401" y="1343"/>
                    <a:pt x="401" y="1103"/>
                    <a:pt x="560" y="863"/>
                  </a:cubicBezTo>
                  <a:cubicBezTo>
                    <a:pt x="653" y="678"/>
                    <a:pt x="936" y="373"/>
                    <a:pt x="1540" y="373"/>
                  </a:cubicBezTo>
                  <a:cubicBezTo>
                    <a:pt x="1717" y="373"/>
                    <a:pt x="1923" y="400"/>
                    <a:pt x="2159" y="463"/>
                  </a:cubicBezTo>
                  <a:cubicBezTo>
                    <a:pt x="3838" y="903"/>
                    <a:pt x="7035" y="3701"/>
                    <a:pt x="7075" y="3741"/>
                  </a:cubicBezTo>
                  <a:cubicBezTo>
                    <a:pt x="7115" y="3781"/>
                    <a:pt x="7155" y="3781"/>
                    <a:pt x="7195" y="3781"/>
                  </a:cubicBezTo>
                  <a:cubicBezTo>
                    <a:pt x="7275" y="3781"/>
                    <a:pt x="7315" y="3781"/>
                    <a:pt x="7355" y="3741"/>
                  </a:cubicBezTo>
                  <a:cubicBezTo>
                    <a:pt x="7435" y="3661"/>
                    <a:pt x="7395" y="3541"/>
                    <a:pt x="7315" y="3461"/>
                  </a:cubicBezTo>
                  <a:cubicBezTo>
                    <a:pt x="7195" y="3341"/>
                    <a:pt x="3998" y="583"/>
                    <a:pt x="2239" y="104"/>
                  </a:cubicBezTo>
                  <a:cubicBezTo>
                    <a:pt x="1971" y="31"/>
                    <a:pt x="1736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6"/>
            <p:cNvSpPr/>
            <p:nvPr/>
          </p:nvSpPr>
          <p:spPr>
            <a:xfrm>
              <a:off x="2795671" y="2565552"/>
              <a:ext cx="669870" cy="702197"/>
            </a:xfrm>
            <a:custGeom>
              <a:rect b="b" l="l" r="r" t="t"/>
              <a:pathLst>
                <a:path extrusionOk="0" h="36492" w="34812">
                  <a:moveTo>
                    <a:pt x="12030" y="1"/>
                  </a:moveTo>
                  <a:lnTo>
                    <a:pt x="0" y="11232"/>
                  </a:lnTo>
                  <a:lnTo>
                    <a:pt x="16866" y="36491"/>
                  </a:lnTo>
                  <a:lnTo>
                    <a:pt x="34812" y="17307"/>
                  </a:lnTo>
                  <a:lnTo>
                    <a:pt x="12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6"/>
            <p:cNvSpPr/>
            <p:nvPr/>
          </p:nvSpPr>
          <p:spPr>
            <a:xfrm>
              <a:off x="2791822" y="2561915"/>
              <a:ext cx="677567" cy="709683"/>
            </a:xfrm>
            <a:custGeom>
              <a:rect b="b" l="l" r="r" t="t"/>
              <a:pathLst>
                <a:path extrusionOk="0" h="36881" w="35212">
                  <a:moveTo>
                    <a:pt x="12270" y="430"/>
                  </a:moveTo>
                  <a:lnTo>
                    <a:pt x="34732" y="17536"/>
                  </a:lnTo>
                  <a:lnTo>
                    <a:pt x="17066" y="36401"/>
                  </a:lnTo>
                  <a:lnTo>
                    <a:pt x="440" y="11461"/>
                  </a:lnTo>
                  <a:lnTo>
                    <a:pt x="12270" y="430"/>
                  </a:lnTo>
                  <a:close/>
                  <a:moveTo>
                    <a:pt x="12230" y="0"/>
                  </a:moveTo>
                  <a:cubicBezTo>
                    <a:pt x="12190" y="0"/>
                    <a:pt x="12150" y="10"/>
                    <a:pt x="12110" y="30"/>
                  </a:cubicBezTo>
                  <a:lnTo>
                    <a:pt x="80" y="11301"/>
                  </a:lnTo>
                  <a:cubicBezTo>
                    <a:pt x="0" y="11381"/>
                    <a:pt x="0" y="11461"/>
                    <a:pt x="40" y="11541"/>
                  </a:cubicBezTo>
                  <a:lnTo>
                    <a:pt x="16906" y="36800"/>
                  </a:lnTo>
                  <a:cubicBezTo>
                    <a:pt x="16906" y="36840"/>
                    <a:pt x="16986" y="36880"/>
                    <a:pt x="17026" y="36880"/>
                  </a:cubicBezTo>
                  <a:lnTo>
                    <a:pt x="17066" y="36880"/>
                  </a:lnTo>
                  <a:cubicBezTo>
                    <a:pt x="17106" y="36880"/>
                    <a:pt x="17146" y="36840"/>
                    <a:pt x="17186" y="36800"/>
                  </a:cubicBezTo>
                  <a:lnTo>
                    <a:pt x="35172" y="17616"/>
                  </a:lnTo>
                  <a:cubicBezTo>
                    <a:pt x="35212" y="17576"/>
                    <a:pt x="35212" y="17536"/>
                    <a:pt x="35212" y="17496"/>
                  </a:cubicBezTo>
                  <a:cubicBezTo>
                    <a:pt x="35212" y="17416"/>
                    <a:pt x="35172" y="17376"/>
                    <a:pt x="35132" y="17336"/>
                  </a:cubicBezTo>
                  <a:lnTo>
                    <a:pt x="12350" y="30"/>
                  </a:lnTo>
                  <a:cubicBezTo>
                    <a:pt x="12310" y="10"/>
                    <a:pt x="12270" y="0"/>
                    <a:pt x="12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6"/>
            <p:cNvSpPr/>
            <p:nvPr/>
          </p:nvSpPr>
          <p:spPr>
            <a:xfrm>
              <a:off x="2857189" y="2644389"/>
              <a:ext cx="191521" cy="174222"/>
            </a:xfrm>
            <a:custGeom>
              <a:rect b="b" l="l" r="r" t="t"/>
              <a:pathLst>
                <a:path extrusionOk="0" h="9054" w="9953">
                  <a:moveTo>
                    <a:pt x="9733" y="1"/>
                  </a:moveTo>
                  <a:cubicBezTo>
                    <a:pt x="9683" y="1"/>
                    <a:pt x="9633" y="21"/>
                    <a:pt x="9593" y="61"/>
                  </a:cubicBezTo>
                  <a:lnTo>
                    <a:pt x="80" y="8733"/>
                  </a:lnTo>
                  <a:cubicBezTo>
                    <a:pt x="0" y="8813"/>
                    <a:pt x="0" y="8933"/>
                    <a:pt x="80" y="9013"/>
                  </a:cubicBezTo>
                  <a:cubicBezTo>
                    <a:pt x="80" y="9053"/>
                    <a:pt x="160" y="9053"/>
                    <a:pt x="200" y="9053"/>
                  </a:cubicBezTo>
                  <a:cubicBezTo>
                    <a:pt x="240" y="9053"/>
                    <a:pt x="280" y="9053"/>
                    <a:pt x="320" y="9013"/>
                  </a:cubicBezTo>
                  <a:lnTo>
                    <a:pt x="9832" y="340"/>
                  </a:lnTo>
                  <a:cubicBezTo>
                    <a:pt x="9912" y="260"/>
                    <a:pt x="9952" y="140"/>
                    <a:pt x="9872" y="61"/>
                  </a:cubicBezTo>
                  <a:cubicBezTo>
                    <a:pt x="9832" y="21"/>
                    <a:pt x="9782" y="1"/>
                    <a:pt x="9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6"/>
            <p:cNvSpPr/>
            <p:nvPr/>
          </p:nvSpPr>
          <p:spPr>
            <a:xfrm>
              <a:off x="3158661" y="2468108"/>
              <a:ext cx="757346" cy="1021834"/>
            </a:xfrm>
            <a:custGeom>
              <a:rect b="b" l="l" r="r" t="t"/>
              <a:pathLst>
                <a:path extrusionOk="0" h="53103" w="39358">
                  <a:moveTo>
                    <a:pt x="24392" y="1"/>
                  </a:moveTo>
                  <a:cubicBezTo>
                    <a:pt x="20645" y="1"/>
                    <a:pt x="16249" y="1942"/>
                    <a:pt x="10912" y="8622"/>
                  </a:cubicBezTo>
                  <a:cubicBezTo>
                    <a:pt x="1879" y="20013"/>
                    <a:pt x="1" y="47231"/>
                    <a:pt x="1" y="47231"/>
                  </a:cubicBezTo>
                  <a:cubicBezTo>
                    <a:pt x="1" y="47231"/>
                    <a:pt x="4117" y="52506"/>
                    <a:pt x="21463" y="53066"/>
                  </a:cubicBezTo>
                  <a:cubicBezTo>
                    <a:pt x="22267" y="53090"/>
                    <a:pt x="23036" y="53102"/>
                    <a:pt x="23769" y="53102"/>
                  </a:cubicBezTo>
                  <a:cubicBezTo>
                    <a:pt x="38863" y="53102"/>
                    <a:pt x="39358" y="47852"/>
                    <a:pt x="37490" y="31044"/>
                  </a:cubicBezTo>
                  <a:cubicBezTo>
                    <a:pt x="35532" y="13458"/>
                    <a:pt x="25180" y="29"/>
                    <a:pt x="25180" y="29"/>
                  </a:cubicBezTo>
                  <a:cubicBezTo>
                    <a:pt x="24921" y="10"/>
                    <a:pt x="24658" y="1"/>
                    <a:pt x="24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6"/>
            <p:cNvSpPr/>
            <p:nvPr/>
          </p:nvSpPr>
          <p:spPr>
            <a:xfrm>
              <a:off x="3154813" y="2464875"/>
              <a:ext cx="757558" cy="1028204"/>
            </a:xfrm>
            <a:custGeom>
              <a:rect b="b" l="l" r="r" t="t"/>
              <a:pathLst>
                <a:path extrusionOk="0" h="53434" w="39369">
                  <a:moveTo>
                    <a:pt x="24554" y="372"/>
                  </a:moveTo>
                  <a:cubicBezTo>
                    <a:pt x="24789" y="372"/>
                    <a:pt x="25025" y="380"/>
                    <a:pt x="25260" y="397"/>
                  </a:cubicBezTo>
                  <a:cubicBezTo>
                    <a:pt x="26060" y="1436"/>
                    <a:pt x="35652" y="14505"/>
                    <a:pt x="37490" y="31252"/>
                  </a:cubicBezTo>
                  <a:cubicBezTo>
                    <a:pt x="38530" y="40444"/>
                    <a:pt x="38969" y="46719"/>
                    <a:pt x="35972" y="49957"/>
                  </a:cubicBezTo>
                  <a:cubicBezTo>
                    <a:pt x="33968" y="52139"/>
                    <a:pt x="30428" y="53072"/>
                    <a:pt x="24033" y="53072"/>
                  </a:cubicBezTo>
                  <a:cubicBezTo>
                    <a:pt x="23283" y="53072"/>
                    <a:pt x="22494" y="53059"/>
                    <a:pt x="21663" y="53034"/>
                  </a:cubicBezTo>
                  <a:cubicBezTo>
                    <a:pt x="5556" y="52515"/>
                    <a:pt x="880" y="47878"/>
                    <a:pt x="401" y="47359"/>
                  </a:cubicBezTo>
                  <a:cubicBezTo>
                    <a:pt x="520" y="45720"/>
                    <a:pt x="2599" y="19821"/>
                    <a:pt x="11272" y="8910"/>
                  </a:cubicBezTo>
                  <a:cubicBezTo>
                    <a:pt x="15822" y="3184"/>
                    <a:pt x="20193" y="372"/>
                    <a:pt x="24554" y="372"/>
                  </a:cubicBezTo>
                  <a:close/>
                  <a:moveTo>
                    <a:pt x="24501" y="0"/>
                  </a:moveTo>
                  <a:cubicBezTo>
                    <a:pt x="20042" y="0"/>
                    <a:pt x="15605" y="2857"/>
                    <a:pt x="10992" y="8670"/>
                  </a:cubicBezTo>
                  <a:cubicBezTo>
                    <a:pt x="1999" y="19981"/>
                    <a:pt x="41" y="47119"/>
                    <a:pt x="1" y="47399"/>
                  </a:cubicBezTo>
                  <a:cubicBezTo>
                    <a:pt x="1" y="47439"/>
                    <a:pt x="1" y="47479"/>
                    <a:pt x="41" y="47519"/>
                  </a:cubicBezTo>
                  <a:cubicBezTo>
                    <a:pt x="201" y="47718"/>
                    <a:pt x="4437" y="52874"/>
                    <a:pt x="21663" y="53394"/>
                  </a:cubicBezTo>
                  <a:cubicBezTo>
                    <a:pt x="22503" y="53434"/>
                    <a:pt x="23302" y="53434"/>
                    <a:pt x="24101" y="53434"/>
                  </a:cubicBezTo>
                  <a:cubicBezTo>
                    <a:pt x="30576" y="53434"/>
                    <a:pt x="34173" y="52475"/>
                    <a:pt x="36251" y="50196"/>
                  </a:cubicBezTo>
                  <a:cubicBezTo>
                    <a:pt x="39369" y="46839"/>
                    <a:pt x="38889" y="40524"/>
                    <a:pt x="37890" y="31212"/>
                  </a:cubicBezTo>
                  <a:cubicBezTo>
                    <a:pt x="35932" y="13746"/>
                    <a:pt x="25620" y="237"/>
                    <a:pt x="25540" y="77"/>
                  </a:cubicBezTo>
                  <a:cubicBezTo>
                    <a:pt x="25500" y="37"/>
                    <a:pt x="25460" y="37"/>
                    <a:pt x="25380" y="37"/>
                  </a:cubicBezTo>
                  <a:cubicBezTo>
                    <a:pt x="25087" y="12"/>
                    <a:pt x="24794" y="0"/>
                    <a:pt x="24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6"/>
            <p:cNvSpPr/>
            <p:nvPr/>
          </p:nvSpPr>
          <p:spPr>
            <a:xfrm>
              <a:off x="3133280" y="3065453"/>
              <a:ext cx="368417" cy="237664"/>
            </a:xfrm>
            <a:custGeom>
              <a:rect b="b" l="l" r="r" t="t"/>
              <a:pathLst>
                <a:path extrusionOk="0" h="12351" w="19146">
                  <a:moveTo>
                    <a:pt x="19145" y="1"/>
                  </a:moveTo>
                  <a:cubicBezTo>
                    <a:pt x="19145" y="1"/>
                    <a:pt x="7475" y="2359"/>
                    <a:pt x="6875" y="2998"/>
                  </a:cubicBezTo>
                  <a:cubicBezTo>
                    <a:pt x="6276" y="3678"/>
                    <a:pt x="1" y="11152"/>
                    <a:pt x="1" y="11152"/>
                  </a:cubicBezTo>
                  <a:lnTo>
                    <a:pt x="18386" y="12351"/>
                  </a:lnTo>
                  <a:lnTo>
                    <a:pt x="19145" y="1"/>
                  </a:ln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6"/>
            <p:cNvSpPr/>
            <p:nvPr/>
          </p:nvSpPr>
          <p:spPr>
            <a:xfrm>
              <a:off x="3129432" y="3062066"/>
              <a:ext cx="376114" cy="244899"/>
            </a:xfrm>
            <a:custGeom>
              <a:rect b="b" l="l" r="r" t="t"/>
              <a:pathLst>
                <a:path extrusionOk="0" h="12727" w="19546">
                  <a:moveTo>
                    <a:pt x="19145" y="417"/>
                  </a:moveTo>
                  <a:lnTo>
                    <a:pt x="18426" y="12327"/>
                  </a:lnTo>
                  <a:lnTo>
                    <a:pt x="600" y="11168"/>
                  </a:lnTo>
                  <a:cubicBezTo>
                    <a:pt x="1760" y="9809"/>
                    <a:pt x="6715" y="3894"/>
                    <a:pt x="7235" y="3294"/>
                  </a:cubicBezTo>
                  <a:cubicBezTo>
                    <a:pt x="7635" y="2855"/>
                    <a:pt x="14669" y="1336"/>
                    <a:pt x="19145" y="417"/>
                  </a:cubicBezTo>
                  <a:close/>
                  <a:moveTo>
                    <a:pt x="19349" y="0"/>
                  </a:moveTo>
                  <a:cubicBezTo>
                    <a:pt x="19332" y="0"/>
                    <a:pt x="19317" y="5"/>
                    <a:pt x="19305" y="17"/>
                  </a:cubicBezTo>
                  <a:cubicBezTo>
                    <a:pt x="17347" y="417"/>
                    <a:pt x="7555" y="2415"/>
                    <a:pt x="6955" y="3054"/>
                  </a:cubicBezTo>
                  <a:cubicBezTo>
                    <a:pt x="6356" y="3694"/>
                    <a:pt x="321" y="10888"/>
                    <a:pt x="81" y="11208"/>
                  </a:cubicBezTo>
                  <a:cubicBezTo>
                    <a:pt x="41" y="11248"/>
                    <a:pt x="1" y="11328"/>
                    <a:pt x="41" y="11408"/>
                  </a:cubicBezTo>
                  <a:cubicBezTo>
                    <a:pt x="81" y="11488"/>
                    <a:pt x="121" y="11528"/>
                    <a:pt x="201" y="11528"/>
                  </a:cubicBezTo>
                  <a:lnTo>
                    <a:pt x="18586" y="12727"/>
                  </a:lnTo>
                  <a:cubicBezTo>
                    <a:pt x="18626" y="12727"/>
                    <a:pt x="18666" y="12687"/>
                    <a:pt x="18706" y="12687"/>
                  </a:cubicBezTo>
                  <a:cubicBezTo>
                    <a:pt x="18746" y="12647"/>
                    <a:pt x="18786" y="12607"/>
                    <a:pt x="18786" y="12527"/>
                  </a:cubicBezTo>
                  <a:lnTo>
                    <a:pt x="19545" y="217"/>
                  </a:lnTo>
                  <a:cubicBezTo>
                    <a:pt x="19545" y="137"/>
                    <a:pt x="19505" y="97"/>
                    <a:pt x="19465" y="57"/>
                  </a:cubicBezTo>
                  <a:cubicBezTo>
                    <a:pt x="19437" y="29"/>
                    <a:pt x="19389" y="0"/>
                    <a:pt x="19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6"/>
            <p:cNvSpPr/>
            <p:nvPr/>
          </p:nvSpPr>
          <p:spPr>
            <a:xfrm>
              <a:off x="3457844" y="2468474"/>
              <a:ext cx="854444" cy="879806"/>
            </a:xfrm>
            <a:custGeom>
              <a:rect b="b" l="l" r="r" t="t"/>
              <a:pathLst>
                <a:path extrusionOk="0" h="45722" w="44404">
                  <a:moveTo>
                    <a:pt x="8812" y="0"/>
                  </a:moveTo>
                  <a:cubicBezTo>
                    <a:pt x="8660" y="0"/>
                    <a:pt x="8507" y="3"/>
                    <a:pt x="8353" y="10"/>
                  </a:cubicBezTo>
                  <a:lnTo>
                    <a:pt x="15068" y="15198"/>
                  </a:lnTo>
                  <a:lnTo>
                    <a:pt x="19544" y="28307"/>
                  </a:lnTo>
                  <a:lnTo>
                    <a:pt x="879" y="29346"/>
                  </a:lnTo>
                  <a:lnTo>
                    <a:pt x="0" y="43535"/>
                  </a:lnTo>
                  <a:cubicBezTo>
                    <a:pt x="0" y="43535"/>
                    <a:pt x="5480" y="45722"/>
                    <a:pt x="15323" y="45722"/>
                  </a:cubicBezTo>
                  <a:cubicBezTo>
                    <a:pt x="18033" y="45722"/>
                    <a:pt x="21073" y="45556"/>
                    <a:pt x="24420" y="45133"/>
                  </a:cubicBezTo>
                  <a:cubicBezTo>
                    <a:pt x="39928" y="43175"/>
                    <a:pt x="44404" y="35341"/>
                    <a:pt x="39448" y="23991"/>
                  </a:cubicBezTo>
                  <a:cubicBezTo>
                    <a:pt x="34452" y="12680"/>
                    <a:pt x="20823" y="4287"/>
                    <a:pt x="15827" y="1928"/>
                  </a:cubicBezTo>
                  <a:cubicBezTo>
                    <a:pt x="13750" y="946"/>
                    <a:pt x="11423" y="0"/>
                    <a:pt x="8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6"/>
            <p:cNvSpPr/>
            <p:nvPr/>
          </p:nvSpPr>
          <p:spPr>
            <a:xfrm>
              <a:off x="3453995" y="2464625"/>
              <a:ext cx="819076" cy="886945"/>
            </a:xfrm>
            <a:custGeom>
              <a:rect b="b" l="l" r="r" t="t"/>
              <a:pathLst>
                <a:path extrusionOk="0" h="46093" w="42566">
                  <a:moveTo>
                    <a:pt x="8984" y="0"/>
                  </a:moveTo>
                  <a:cubicBezTo>
                    <a:pt x="8828" y="0"/>
                    <a:pt x="8672" y="4"/>
                    <a:pt x="8513" y="10"/>
                  </a:cubicBezTo>
                  <a:cubicBezTo>
                    <a:pt x="8433" y="10"/>
                    <a:pt x="8353" y="90"/>
                    <a:pt x="8353" y="210"/>
                  </a:cubicBezTo>
                  <a:cubicBezTo>
                    <a:pt x="8353" y="279"/>
                    <a:pt x="8443" y="378"/>
                    <a:pt x="8519" y="378"/>
                  </a:cubicBezTo>
                  <a:cubicBezTo>
                    <a:pt x="8531" y="378"/>
                    <a:pt x="8542" y="375"/>
                    <a:pt x="8553" y="370"/>
                  </a:cubicBezTo>
                  <a:cubicBezTo>
                    <a:pt x="8707" y="363"/>
                    <a:pt x="8860" y="360"/>
                    <a:pt x="9011" y="360"/>
                  </a:cubicBezTo>
                  <a:cubicBezTo>
                    <a:pt x="11610" y="360"/>
                    <a:pt x="13832" y="1306"/>
                    <a:pt x="15947" y="2288"/>
                  </a:cubicBezTo>
                  <a:cubicBezTo>
                    <a:pt x="21623" y="4966"/>
                    <a:pt x="34932" y="13959"/>
                    <a:pt x="39688" y="24750"/>
                  </a:cubicBezTo>
                  <a:cubicBezTo>
                    <a:pt x="41966" y="29946"/>
                    <a:pt x="42166" y="34262"/>
                    <a:pt x="40287" y="37580"/>
                  </a:cubicBezTo>
                  <a:cubicBezTo>
                    <a:pt x="38009" y="41576"/>
                    <a:pt x="32734" y="44094"/>
                    <a:pt x="24580" y="45134"/>
                  </a:cubicBezTo>
                  <a:cubicBezTo>
                    <a:pt x="21240" y="45563"/>
                    <a:pt x="18202" y="45731"/>
                    <a:pt x="15494" y="45731"/>
                  </a:cubicBezTo>
                  <a:cubicBezTo>
                    <a:pt x="6601" y="45731"/>
                    <a:pt x="1258" y="43921"/>
                    <a:pt x="400" y="43615"/>
                  </a:cubicBezTo>
                  <a:lnTo>
                    <a:pt x="1239" y="29746"/>
                  </a:lnTo>
                  <a:lnTo>
                    <a:pt x="19744" y="28707"/>
                  </a:lnTo>
                  <a:cubicBezTo>
                    <a:pt x="19784" y="28707"/>
                    <a:pt x="19864" y="28667"/>
                    <a:pt x="19904" y="28627"/>
                  </a:cubicBezTo>
                  <a:cubicBezTo>
                    <a:pt x="19904" y="28547"/>
                    <a:pt x="19944" y="28507"/>
                    <a:pt x="19904" y="28427"/>
                  </a:cubicBezTo>
                  <a:lnTo>
                    <a:pt x="17506" y="21393"/>
                  </a:lnTo>
                  <a:cubicBezTo>
                    <a:pt x="17473" y="21328"/>
                    <a:pt x="17387" y="21262"/>
                    <a:pt x="17314" y="21262"/>
                  </a:cubicBezTo>
                  <a:cubicBezTo>
                    <a:pt x="17297" y="21262"/>
                    <a:pt x="17281" y="21266"/>
                    <a:pt x="17266" y="21273"/>
                  </a:cubicBezTo>
                  <a:cubicBezTo>
                    <a:pt x="17146" y="21313"/>
                    <a:pt x="17106" y="21433"/>
                    <a:pt x="17146" y="21513"/>
                  </a:cubicBezTo>
                  <a:lnTo>
                    <a:pt x="19464" y="28347"/>
                  </a:lnTo>
                  <a:lnTo>
                    <a:pt x="1079" y="29386"/>
                  </a:lnTo>
                  <a:cubicBezTo>
                    <a:pt x="959" y="29386"/>
                    <a:pt x="880" y="29466"/>
                    <a:pt x="880" y="29546"/>
                  </a:cubicBezTo>
                  <a:lnTo>
                    <a:pt x="0" y="43735"/>
                  </a:lnTo>
                  <a:cubicBezTo>
                    <a:pt x="0" y="43815"/>
                    <a:pt x="40" y="43855"/>
                    <a:pt x="120" y="43895"/>
                  </a:cubicBezTo>
                  <a:cubicBezTo>
                    <a:pt x="200" y="43935"/>
                    <a:pt x="5756" y="46093"/>
                    <a:pt x="15588" y="46093"/>
                  </a:cubicBezTo>
                  <a:cubicBezTo>
                    <a:pt x="18265" y="46093"/>
                    <a:pt x="21303" y="45933"/>
                    <a:pt x="24620" y="45533"/>
                  </a:cubicBezTo>
                  <a:cubicBezTo>
                    <a:pt x="32893" y="44454"/>
                    <a:pt x="38289" y="41856"/>
                    <a:pt x="40607" y="37740"/>
                  </a:cubicBezTo>
                  <a:cubicBezTo>
                    <a:pt x="42566" y="34342"/>
                    <a:pt x="42326" y="29906"/>
                    <a:pt x="40008" y="24590"/>
                  </a:cubicBezTo>
                  <a:cubicBezTo>
                    <a:pt x="35252" y="13719"/>
                    <a:pt x="21822" y="4646"/>
                    <a:pt x="16107" y="1969"/>
                  </a:cubicBezTo>
                  <a:cubicBezTo>
                    <a:pt x="13954" y="949"/>
                    <a:pt x="11659" y="0"/>
                    <a:pt x="8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56"/>
            <p:cNvSpPr/>
            <p:nvPr/>
          </p:nvSpPr>
          <p:spPr>
            <a:xfrm>
              <a:off x="3526289" y="3046230"/>
              <a:ext cx="22321" cy="266893"/>
            </a:xfrm>
            <a:custGeom>
              <a:rect b="b" l="l" r="r" t="t"/>
              <a:pathLst>
                <a:path extrusionOk="0" h="13870" w="1160">
                  <a:moveTo>
                    <a:pt x="999" y="1"/>
                  </a:moveTo>
                  <a:cubicBezTo>
                    <a:pt x="879" y="1"/>
                    <a:pt x="800" y="81"/>
                    <a:pt x="800" y="200"/>
                  </a:cubicBezTo>
                  <a:lnTo>
                    <a:pt x="0" y="13670"/>
                  </a:lnTo>
                  <a:cubicBezTo>
                    <a:pt x="0" y="13749"/>
                    <a:pt x="80" y="13829"/>
                    <a:pt x="160" y="13869"/>
                  </a:cubicBezTo>
                  <a:lnTo>
                    <a:pt x="200" y="13869"/>
                  </a:lnTo>
                  <a:cubicBezTo>
                    <a:pt x="280" y="13869"/>
                    <a:pt x="360" y="13789"/>
                    <a:pt x="360" y="13670"/>
                  </a:cubicBezTo>
                  <a:lnTo>
                    <a:pt x="1159" y="200"/>
                  </a:lnTo>
                  <a:cubicBezTo>
                    <a:pt x="1159" y="121"/>
                    <a:pt x="1119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6"/>
            <p:cNvSpPr/>
            <p:nvPr/>
          </p:nvSpPr>
          <p:spPr>
            <a:xfrm>
              <a:off x="3806999" y="3010092"/>
              <a:ext cx="103063" cy="7697"/>
            </a:xfrm>
            <a:custGeom>
              <a:rect b="b" l="l" r="r" t="t"/>
              <a:pathLst>
                <a:path extrusionOk="0" h="400" w="5356">
                  <a:moveTo>
                    <a:pt x="5196" y="0"/>
                  </a:moveTo>
                  <a:lnTo>
                    <a:pt x="200" y="40"/>
                  </a:lnTo>
                  <a:cubicBezTo>
                    <a:pt x="80" y="40"/>
                    <a:pt x="0" y="120"/>
                    <a:pt x="0" y="240"/>
                  </a:cubicBezTo>
                  <a:cubicBezTo>
                    <a:pt x="0" y="320"/>
                    <a:pt x="80" y="400"/>
                    <a:pt x="200" y="400"/>
                  </a:cubicBezTo>
                  <a:lnTo>
                    <a:pt x="5196" y="400"/>
                  </a:lnTo>
                  <a:cubicBezTo>
                    <a:pt x="5276" y="400"/>
                    <a:pt x="5356" y="280"/>
                    <a:pt x="5356" y="200"/>
                  </a:cubicBezTo>
                  <a:cubicBezTo>
                    <a:pt x="5356" y="80"/>
                    <a:pt x="5276" y="0"/>
                    <a:pt x="5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6"/>
            <p:cNvSpPr/>
            <p:nvPr/>
          </p:nvSpPr>
          <p:spPr>
            <a:xfrm>
              <a:off x="3651635" y="2001054"/>
              <a:ext cx="126924" cy="364568"/>
            </a:xfrm>
            <a:custGeom>
              <a:rect b="b" l="l" r="r" t="t"/>
              <a:pathLst>
                <a:path extrusionOk="0" h="18946" w="6596">
                  <a:moveTo>
                    <a:pt x="1560" y="1"/>
                  </a:moveTo>
                  <a:lnTo>
                    <a:pt x="1" y="9513"/>
                  </a:lnTo>
                  <a:lnTo>
                    <a:pt x="520" y="9793"/>
                  </a:lnTo>
                  <a:lnTo>
                    <a:pt x="840" y="18945"/>
                  </a:lnTo>
                  <a:cubicBezTo>
                    <a:pt x="840" y="18945"/>
                    <a:pt x="5636" y="14869"/>
                    <a:pt x="6196" y="9353"/>
                  </a:cubicBezTo>
                  <a:cubicBezTo>
                    <a:pt x="6596" y="5356"/>
                    <a:pt x="4717" y="1599"/>
                    <a:pt x="15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6"/>
            <p:cNvSpPr/>
            <p:nvPr/>
          </p:nvSpPr>
          <p:spPr>
            <a:xfrm>
              <a:off x="3405542" y="2082585"/>
              <a:ext cx="361470" cy="445310"/>
            </a:xfrm>
            <a:custGeom>
              <a:rect b="b" l="l" r="r" t="t"/>
              <a:pathLst>
                <a:path extrusionOk="0" h="23142" w="18785">
                  <a:moveTo>
                    <a:pt x="4876" y="0"/>
                  </a:moveTo>
                  <a:cubicBezTo>
                    <a:pt x="2238" y="0"/>
                    <a:pt x="40" y="2478"/>
                    <a:pt x="40" y="5516"/>
                  </a:cubicBezTo>
                  <a:lnTo>
                    <a:pt x="0" y="11751"/>
                  </a:lnTo>
                  <a:cubicBezTo>
                    <a:pt x="0" y="14788"/>
                    <a:pt x="2159" y="17266"/>
                    <a:pt x="4836" y="17266"/>
                  </a:cubicBezTo>
                  <a:lnTo>
                    <a:pt x="7154" y="17266"/>
                  </a:lnTo>
                  <a:lnTo>
                    <a:pt x="7114" y="20624"/>
                  </a:lnTo>
                  <a:cubicBezTo>
                    <a:pt x="7114" y="21982"/>
                    <a:pt x="8234" y="23141"/>
                    <a:pt x="9632" y="23141"/>
                  </a:cubicBezTo>
                  <a:lnTo>
                    <a:pt x="11231" y="23141"/>
                  </a:lnTo>
                  <a:cubicBezTo>
                    <a:pt x="12590" y="23141"/>
                    <a:pt x="13709" y="22022"/>
                    <a:pt x="13709" y="20664"/>
                  </a:cubicBezTo>
                  <a:lnTo>
                    <a:pt x="13749" y="16867"/>
                  </a:lnTo>
                  <a:lnTo>
                    <a:pt x="13749" y="16667"/>
                  </a:lnTo>
                  <a:lnTo>
                    <a:pt x="13749" y="12870"/>
                  </a:lnTo>
                  <a:cubicBezTo>
                    <a:pt x="13749" y="12790"/>
                    <a:pt x="13749" y="12710"/>
                    <a:pt x="13749" y="12630"/>
                  </a:cubicBezTo>
                  <a:cubicBezTo>
                    <a:pt x="14269" y="13030"/>
                    <a:pt x="14868" y="13230"/>
                    <a:pt x="15548" y="13230"/>
                  </a:cubicBezTo>
                  <a:cubicBezTo>
                    <a:pt x="17306" y="13230"/>
                    <a:pt x="18745" y="11831"/>
                    <a:pt x="18745" y="10072"/>
                  </a:cubicBezTo>
                  <a:cubicBezTo>
                    <a:pt x="18785" y="8314"/>
                    <a:pt x="17346" y="6915"/>
                    <a:pt x="15588" y="6915"/>
                  </a:cubicBezTo>
                  <a:cubicBezTo>
                    <a:pt x="15535" y="6912"/>
                    <a:pt x="15483" y="6910"/>
                    <a:pt x="15431" y="6910"/>
                  </a:cubicBezTo>
                  <a:cubicBezTo>
                    <a:pt x="14776" y="6910"/>
                    <a:pt x="14191" y="7141"/>
                    <a:pt x="13709" y="7474"/>
                  </a:cubicBezTo>
                  <a:lnTo>
                    <a:pt x="13709" y="5556"/>
                  </a:lnTo>
                  <a:cubicBezTo>
                    <a:pt x="13749" y="2518"/>
                    <a:pt x="11551" y="40"/>
                    <a:pt x="8913" y="40"/>
                  </a:cubicBezTo>
                  <a:lnTo>
                    <a:pt x="4876" y="0"/>
                  </a:ln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56"/>
            <p:cNvSpPr/>
            <p:nvPr/>
          </p:nvSpPr>
          <p:spPr>
            <a:xfrm>
              <a:off x="3401694" y="2079506"/>
              <a:ext cx="368398" cy="452237"/>
            </a:xfrm>
            <a:custGeom>
              <a:rect b="b" l="l" r="r" t="t"/>
              <a:pathLst>
                <a:path extrusionOk="0" h="23502" w="19145">
                  <a:moveTo>
                    <a:pt x="9113" y="360"/>
                  </a:moveTo>
                  <a:cubicBezTo>
                    <a:pt x="11671" y="400"/>
                    <a:pt x="13749" y="2798"/>
                    <a:pt x="13749" y="5716"/>
                  </a:cubicBezTo>
                  <a:lnTo>
                    <a:pt x="13749" y="7634"/>
                  </a:lnTo>
                  <a:cubicBezTo>
                    <a:pt x="13749" y="7714"/>
                    <a:pt x="13789" y="7794"/>
                    <a:pt x="13829" y="7794"/>
                  </a:cubicBezTo>
                  <a:cubicBezTo>
                    <a:pt x="13869" y="7814"/>
                    <a:pt x="13909" y="7824"/>
                    <a:pt x="13944" y="7824"/>
                  </a:cubicBezTo>
                  <a:cubicBezTo>
                    <a:pt x="13979" y="7824"/>
                    <a:pt x="14009" y="7814"/>
                    <a:pt x="14029" y="7794"/>
                  </a:cubicBezTo>
                  <a:cubicBezTo>
                    <a:pt x="14549" y="7434"/>
                    <a:pt x="15148" y="7235"/>
                    <a:pt x="15788" y="7235"/>
                  </a:cubicBezTo>
                  <a:cubicBezTo>
                    <a:pt x="17426" y="7235"/>
                    <a:pt x="18785" y="8593"/>
                    <a:pt x="18785" y="10232"/>
                  </a:cubicBezTo>
                  <a:cubicBezTo>
                    <a:pt x="18785" y="11031"/>
                    <a:pt x="18465" y="11791"/>
                    <a:pt x="17906" y="12350"/>
                  </a:cubicBezTo>
                  <a:cubicBezTo>
                    <a:pt x="17306" y="12910"/>
                    <a:pt x="16587" y="13190"/>
                    <a:pt x="15788" y="13190"/>
                  </a:cubicBezTo>
                  <a:lnTo>
                    <a:pt x="15748" y="13190"/>
                  </a:lnTo>
                  <a:cubicBezTo>
                    <a:pt x="15148" y="13190"/>
                    <a:pt x="14549" y="13030"/>
                    <a:pt x="14029" y="12670"/>
                  </a:cubicBezTo>
                  <a:cubicBezTo>
                    <a:pt x="13989" y="12630"/>
                    <a:pt x="13909" y="12630"/>
                    <a:pt x="13829" y="12630"/>
                  </a:cubicBezTo>
                  <a:cubicBezTo>
                    <a:pt x="13789" y="12670"/>
                    <a:pt x="13749" y="12750"/>
                    <a:pt x="13749" y="12830"/>
                  </a:cubicBezTo>
                  <a:cubicBezTo>
                    <a:pt x="13749" y="12910"/>
                    <a:pt x="13749" y="12950"/>
                    <a:pt x="13749" y="13030"/>
                  </a:cubicBezTo>
                  <a:lnTo>
                    <a:pt x="13749" y="20824"/>
                  </a:lnTo>
                  <a:cubicBezTo>
                    <a:pt x="13709" y="22102"/>
                    <a:pt x="12710" y="23102"/>
                    <a:pt x="11431" y="23102"/>
                  </a:cubicBezTo>
                  <a:lnTo>
                    <a:pt x="9832" y="23102"/>
                  </a:lnTo>
                  <a:cubicBezTo>
                    <a:pt x="8553" y="23102"/>
                    <a:pt x="7514" y="22062"/>
                    <a:pt x="7514" y="20784"/>
                  </a:cubicBezTo>
                  <a:lnTo>
                    <a:pt x="7514" y="17426"/>
                  </a:lnTo>
                  <a:cubicBezTo>
                    <a:pt x="7514" y="17386"/>
                    <a:pt x="7514" y="17346"/>
                    <a:pt x="7474" y="17306"/>
                  </a:cubicBezTo>
                  <a:cubicBezTo>
                    <a:pt x="7434" y="17266"/>
                    <a:pt x="7394" y="17266"/>
                    <a:pt x="7354" y="17266"/>
                  </a:cubicBezTo>
                  <a:lnTo>
                    <a:pt x="5036" y="17226"/>
                  </a:lnTo>
                  <a:cubicBezTo>
                    <a:pt x="3797" y="17226"/>
                    <a:pt x="2638" y="16667"/>
                    <a:pt x="1759" y="15668"/>
                  </a:cubicBezTo>
                  <a:cubicBezTo>
                    <a:pt x="880" y="14668"/>
                    <a:pt x="400" y="13310"/>
                    <a:pt x="400" y="11911"/>
                  </a:cubicBezTo>
                  <a:lnTo>
                    <a:pt x="400" y="5676"/>
                  </a:lnTo>
                  <a:cubicBezTo>
                    <a:pt x="440" y="2758"/>
                    <a:pt x="2518" y="360"/>
                    <a:pt x="5076" y="360"/>
                  </a:cubicBezTo>
                  <a:close/>
                  <a:moveTo>
                    <a:pt x="5076" y="0"/>
                  </a:moveTo>
                  <a:cubicBezTo>
                    <a:pt x="2319" y="0"/>
                    <a:pt x="40" y="2518"/>
                    <a:pt x="40" y="5676"/>
                  </a:cubicBezTo>
                  <a:lnTo>
                    <a:pt x="0" y="11911"/>
                  </a:lnTo>
                  <a:cubicBezTo>
                    <a:pt x="0" y="13390"/>
                    <a:pt x="520" y="14828"/>
                    <a:pt x="1479" y="15907"/>
                  </a:cubicBezTo>
                  <a:cubicBezTo>
                    <a:pt x="2398" y="17027"/>
                    <a:pt x="3677" y="17626"/>
                    <a:pt x="5036" y="17626"/>
                  </a:cubicBezTo>
                  <a:lnTo>
                    <a:pt x="7155" y="17626"/>
                  </a:lnTo>
                  <a:lnTo>
                    <a:pt x="7155" y="20784"/>
                  </a:lnTo>
                  <a:cubicBezTo>
                    <a:pt x="7155" y="22262"/>
                    <a:pt x="8354" y="23461"/>
                    <a:pt x="9832" y="23501"/>
                  </a:cubicBezTo>
                  <a:lnTo>
                    <a:pt x="11431" y="23501"/>
                  </a:lnTo>
                  <a:cubicBezTo>
                    <a:pt x="12910" y="23501"/>
                    <a:pt x="14109" y="22302"/>
                    <a:pt x="14109" y="20824"/>
                  </a:cubicBezTo>
                  <a:lnTo>
                    <a:pt x="14149" y="13150"/>
                  </a:lnTo>
                  <a:cubicBezTo>
                    <a:pt x="14629" y="13429"/>
                    <a:pt x="15188" y="13589"/>
                    <a:pt x="15748" y="13589"/>
                  </a:cubicBezTo>
                  <a:lnTo>
                    <a:pt x="15788" y="13589"/>
                  </a:lnTo>
                  <a:cubicBezTo>
                    <a:pt x="16667" y="13589"/>
                    <a:pt x="17506" y="13230"/>
                    <a:pt x="18146" y="12590"/>
                  </a:cubicBezTo>
                  <a:cubicBezTo>
                    <a:pt x="18785" y="11991"/>
                    <a:pt x="19145" y="11151"/>
                    <a:pt x="19145" y="10232"/>
                  </a:cubicBezTo>
                  <a:cubicBezTo>
                    <a:pt x="19145" y="8394"/>
                    <a:pt x="17626" y="6875"/>
                    <a:pt x="15788" y="6875"/>
                  </a:cubicBezTo>
                  <a:cubicBezTo>
                    <a:pt x="15188" y="6875"/>
                    <a:pt x="14629" y="7035"/>
                    <a:pt x="14109" y="7314"/>
                  </a:cubicBezTo>
                  <a:lnTo>
                    <a:pt x="14109" y="5716"/>
                  </a:lnTo>
                  <a:cubicBezTo>
                    <a:pt x="14109" y="2598"/>
                    <a:pt x="11871" y="0"/>
                    <a:pt x="9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56"/>
            <p:cNvSpPr/>
            <p:nvPr/>
          </p:nvSpPr>
          <p:spPr>
            <a:xfrm>
              <a:off x="3670877" y="2243702"/>
              <a:ext cx="48472" cy="44239"/>
            </a:xfrm>
            <a:custGeom>
              <a:rect b="b" l="l" r="r" t="t"/>
              <a:pathLst>
                <a:path extrusionOk="0" h="2299" w="2519">
                  <a:moveTo>
                    <a:pt x="2007" y="0"/>
                  </a:moveTo>
                  <a:cubicBezTo>
                    <a:pt x="1454" y="0"/>
                    <a:pt x="1012" y="161"/>
                    <a:pt x="680" y="460"/>
                  </a:cubicBezTo>
                  <a:cubicBezTo>
                    <a:pt x="0" y="1100"/>
                    <a:pt x="80" y="2099"/>
                    <a:pt x="80" y="2139"/>
                  </a:cubicBezTo>
                  <a:cubicBezTo>
                    <a:pt x="80" y="2219"/>
                    <a:pt x="160" y="2299"/>
                    <a:pt x="280" y="2299"/>
                  </a:cubicBezTo>
                  <a:cubicBezTo>
                    <a:pt x="360" y="2299"/>
                    <a:pt x="440" y="2219"/>
                    <a:pt x="440" y="2099"/>
                  </a:cubicBezTo>
                  <a:cubicBezTo>
                    <a:pt x="440" y="2099"/>
                    <a:pt x="400" y="1219"/>
                    <a:pt x="919" y="740"/>
                  </a:cubicBezTo>
                  <a:cubicBezTo>
                    <a:pt x="1199" y="495"/>
                    <a:pt x="1601" y="373"/>
                    <a:pt x="2099" y="373"/>
                  </a:cubicBezTo>
                  <a:cubicBezTo>
                    <a:pt x="2170" y="373"/>
                    <a:pt x="2243" y="375"/>
                    <a:pt x="2318" y="380"/>
                  </a:cubicBezTo>
                  <a:cubicBezTo>
                    <a:pt x="2339" y="387"/>
                    <a:pt x="2359" y="391"/>
                    <a:pt x="2378" y="391"/>
                  </a:cubicBezTo>
                  <a:cubicBezTo>
                    <a:pt x="2464" y="391"/>
                    <a:pt x="2518" y="319"/>
                    <a:pt x="2518" y="220"/>
                  </a:cubicBezTo>
                  <a:cubicBezTo>
                    <a:pt x="2518" y="140"/>
                    <a:pt x="2478" y="20"/>
                    <a:pt x="2358" y="20"/>
                  </a:cubicBezTo>
                  <a:cubicBezTo>
                    <a:pt x="2237" y="7"/>
                    <a:pt x="2119" y="0"/>
                    <a:pt x="2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56"/>
            <p:cNvSpPr/>
            <p:nvPr/>
          </p:nvSpPr>
          <p:spPr>
            <a:xfrm>
              <a:off x="3343197" y="1972017"/>
              <a:ext cx="418447" cy="445887"/>
            </a:xfrm>
            <a:custGeom>
              <a:rect b="b" l="l" r="r" t="t"/>
              <a:pathLst>
                <a:path extrusionOk="0" h="23172" w="21746">
                  <a:moveTo>
                    <a:pt x="9228" y="1"/>
                  </a:moveTo>
                  <a:cubicBezTo>
                    <a:pt x="2252" y="1"/>
                    <a:pt x="0" y="7303"/>
                    <a:pt x="3080" y="9503"/>
                  </a:cubicBezTo>
                  <a:cubicBezTo>
                    <a:pt x="3555" y="9869"/>
                    <a:pt x="4923" y="10150"/>
                    <a:pt x="6467" y="10150"/>
                  </a:cubicBezTo>
                  <a:cubicBezTo>
                    <a:pt x="8302" y="10150"/>
                    <a:pt x="10385" y="9752"/>
                    <a:pt x="11514" y="8624"/>
                  </a:cubicBezTo>
                  <a:cubicBezTo>
                    <a:pt x="11673" y="9024"/>
                    <a:pt x="11873" y="9583"/>
                    <a:pt x="12193" y="10263"/>
                  </a:cubicBezTo>
                  <a:cubicBezTo>
                    <a:pt x="12872" y="11701"/>
                    <a:pt x="14391" y="12741"/>
                    <a:pt x="15550" y="13380"/>
                  </a:cubicBezTo>
                  <a:lnTo>
                    <a:pt x="14711" y="17417"/>
                  </a:lnTo>
                  <a:cubicBezTo>
                    <a:pt x="14711" y="17417"/>
                    <a:pt x="9916" y="16257"/>
                    <a:pt x="6868" y="16257"/>
                  </a:cubicBezTo>
                  <a:cubicBezTo>
                    <a:pt x="6818" y="16257"/>
                    <a:pt x="6767" y="16257"/>
                    <a:pt x="6717" y="16258"/>
                  </a:cubicBezTo>
                  <a:cubicBezTo>
                    <a:pt x="3680" y="16258"/>
                    <a:pt x="3240" y="17497"/>
                    <a:pt x="3240" y="17497"/>
                  </a:cubicBezTo>
                  <a:cubicBezTo>
                    <a:pt x="3240" y="17497"/>
                    <a:pt x="3280" y="21653"/>
                    <a:pt x="6398" y="22693"/>
                  </a:cubicBezTo>
                  <a:cubicBezTo>
                    <a:pt x="7594" y="23068"/>
                    <a:pt x="8519" y="23171"/>
                    <a:pt x="9177" y="23171"/>
                  </a:cubicBezTo>
                  <a:cubicBezTo>
                    <a:pt x="9991" y="23171"/>
                    <a:pt x="10394" y="23012"/>
                    <a:pt x="10394" y="23012"/>
                  </a:cubicBezTo>
                  <a:cubicBezTo>
                    <a:pt x="10394" y="23012"/>
                    <a:pt x="13752" y="22173"/>
                    <a:pt x="15350" y="20374"/>
                  </a:cubicBezTo>
                  <a:cubicBezTo>
                    <a:pt x="16070" y="19615"/>
                    <a:pt x="16390" y="19135"/>
                    <a:pt x="16789" y="18376"/>
                  </a:cubicBezTo>
                  <a:lnTo>
                    <a:pt x="16909" y="13500"/>
                  </a:lnTo>
                  <a:cubicBezTo>
                    <a:pt x="17029" y="13420"/>
                    <a:pt x="17109" y="13340"/>
                    <a:pt x="17229" y="13260"/>
                  </a:cubicBezTo>
                  <a:cubicBezTo>
                    <a:pt x="17229" y="13260"/>
                    <a:pt x="17988" y="12661"/>
                    <a:pt x="18788" y="12661"/>
                  </a:cubicBezTo>
                  <a:cubicBezTo>
                    <a:pt x="19547" y="12661"/>
                    <a:pt x="20266" y="12940"/>
                    <a:pt x="20826" y="13380"/>
                  </a:cubicBezTo>
                  <a:cubicBezTo>
                    <a:pt x="21745" y="11621"/>
                    <a:pt x="18908" y="2389"/>
                    <a:pt x="18908" y="2389"/>
                  </a:cubicBezTo>
                  <a:cubicBezTo>
                    <a:pt x="17644" y="1371"/>
                    <a:pt x="16042" y="754"/>
                    <a:pt x="14235" y="754"/>
                  </a:cubicBezTo>
                  <a:cubicBezTo>
                    <a:pt x="13985" y="754"/>
                    <a:pt x="13730" y="766"/>
                    <a:pt x="13472" y="790"/>
                  </a:cubicBezTo>
                  <a:cubicBezTo>
                    <a:pt x="11905" y="239"/>
                    <a:pt x="10489" y="1"/>
                    <a:pt x="92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56"/>
            <p:cNvSpPr/>
            <p:nvPr/>
          </p:nvSpPr>
          <p:spPr>
            <a:xfrm>
              <a:off x="3520208" y="2469705"/>
              <a:ext cx="144530" cy="67079"/>
            </a:xfrm>
            <a:custGeom>
              <a:rect b="b" l="l" r="r" t="t"/>
              <a:pathLst>
                <a:path extrusionOk="0" h="3486" w="7511">
                  <a:moveTo>
                    <a:pt x="2559" y="1"/>
                  </a:moveTo>
                  <a:cubicBezTo>
                    <a:pt x="1280" y="1"/>
                    <a:pt x="1" y="1327"/>
                    <a:pt x="996" y="2464"/>
                  </a:cubicBezTo>
                  <a:cubicBezTo>
                    <a:pt x="996" y="2464"/>
                    <a:pt x="1584" y="3485"/>
                    <a:pt x="3686" y="3485"/>
                  </a:cubicBezTo>
                  <a:cubicBezTo>
                    <a:pt x="3973" y="3485"/>
                    <a:pt x="4287" y="3466"/>
                    <a:pt x="4633" y="3423"/>
                  </a:cubicBezTo>
                  <a:cubicBezTo>
                    <a:pt x="7510" y="3023"/>
                    <a:pt x="4433" y="426"/>
                    <a:pt x="3034" y="66"/>
                  </a:cubicBezTo>
                  <a:cubicBezTo>
                    <a:pt x="2879" y="21"/>
                    <a:pt x="2719" y="1"/>
                    <a:pt x="2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56"/>
            <p:cNvSpPr/>
            <p:nvPr/>
          </p:nvSpPr>
          <p:spPr>
            <a:xfrm>
              <a:off x="3526289" y="2465780"/>
              <a:ext cx="110760" cy="74411"/>
            </a:xfrm>
            <a:custGeom>
              <a:rect b="b" l="l" r="r" t="t"/>
              <a:pathLst>
                <a:path extrusionOk="0" h="3867" w="5756">
                  <a:moveTo>
                    <a:pt x="2273" y="374"/>
                  </a:moveTo>
                  <a:cubicBezTo>
                    <a:pt x="2413" y="374"/>
                    <a:pt x="2550" y="392"/>
                    <a:pt x="2678" y="430"/>
                  </a:cubicBezTo>
                  <a:cubicBezTo>
                    <a:pt x="3637" y="710"/>
                    <a:pt x="5356" y="2028"/>
                    <a:pt x="5316" y="2828"/>
                  </a:cubicBezTo>
                  <a:cubicBezTo>
                    <a:pt x="5276" y="3188"/>
                    <a:pt x="4716" y="3347"/>
                    <a:pt x="4277" y="3427"/>
                  </a:cubicBezTo>
                  <a:cubicBezTo>
                    <a:pt x="3927" y="3474"/>
                    <a:pt x="3611" y="3495"/>
                    <a:pt x="3324" y="3495"/>
                  </a:cubicBezTo>
                  <a:cubicBezTo>
                    <a:pt x="1414" y="3495"/>
                    <a:pt x="839" y="2588"/>
                    <a:pt x="839" y="2588"/>
                  </a:cubicBezTo>
                  <a:cubicBezTo>
                    <a:pt x="839" y="2588"/>
                    <a:pt x="839" y="2548"/>
                    <a:pt x="800" y="2548"/>
                  </a:cubicBezTo>
                  <a:cubicBezTo>
                    <a:pt x="320" y="1988"/>
                    <a:pt x="520" y="1469"/>
                    <a:pt x="680" y="1189"/>
                  </a:cubicBezTo>
                  <a:cubicBezTo>
                    <a:pt x="1004" y="703"/>
                    <a:pt x="1670" y="374"/>
                    <a:pt x="2273" y="374"/>
                  </a:cubicBezTo>
                  <a:close/>
                  <a:moveTo>
                    <a:pt x="2247" y="1"/>
                  </a:moveTo>
                  <a:cubicBezTo>
                    <a:pt x="1533" y="1"/>
                    <a:pt x="786" y="379"/>
                    <a:pt x="400" y="989"/>
                  </a:cubicBezTo>
                  <a:cubicBezTo>
                    <a:pt x="0" y="1589"/>
                    <a:pt x="40" y="2228"/>
                    <a:pt x="520" y="2788"/>
                  </a:cubicBezTo>
                  <a:cubicBezTo>
                    <a:pt x="600" y="2948"/>
                    <a:pt x="1279" y="3867"/>
                    <a:pt x="3317" y="3867"/>
                  </a:cubicBezTo>
                  <a:cubicBezTo>
                    <a:pt x="3597" y="3867"/>
                    <a:pt x="3957" y="3827"/>
                    <a:pt x="4317" y="3787"/>
                  </a:cubicBezTo>
                  <a:cubicBezTo>
                    <a:pt x="5396" y="3667"/>
                    <a:pt x="5676" y="3188"/>
                    <a:pt x="5676" y="2828"/>
                  </a:cubicBezTo>
                  <a:cubicBezTo>
                    <a:pt x="5756" y="1789"/>
                    <a:pt x="3797" y="350"/>
                    <a:pt x="2758" y="70"/>
                  </a:cubicBezTo>
                  <a:cubicBezTo>
                    <a:pt x="2594" y="23"/>
                    <a:pt x="2421" y="1"/>
                    <a:pt x="2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56"/>
            <p:cNvSpPr/>
            <p:nvPr/>
          </p:nvSpPr>
          <p:spPr>
            <a:xfrm>
              <a:off x="3480146" y="2540883"/>
              <a:ext cx="225349" cy="48530"/>
            </a:xfrm>
            <a:custGeom>
              <a:rect b="b" l="l" r="r" t="t"/>
              <a:pathLst>
                <a:path extrusionOk="0" h="2522" w="11711">
                  <a:moveTo>
                    <a:pt x="11493" y="0"/>
                  </a:moveTo>
                  <a:cubicBezTo>
                    <a:pt x="11458" y="0"/>
                    <a:pt x="11421" y="13"/>
                    <a:pt x="11391" y="44"/>
                  </a:cubicBezTo>
                  <a:cubicBezTo>
                    <a:pt x="9799" y="1455"/>
                    <a:pt x="8012" y="2145"/>
                    <a:pt x="5938" y="2145"/>
                  </a:cubicBezTo>
                  <a:cubicBezTo>
                    <a:pt x="5721" y="2145"/>
                    <a:pt x="5500" y="2137"/>
                    <a:pt x="5276" y="2122"/>
                  </a:cubicBezTo>
                  <a:cubicBezTo>
                    <a:pt x="2358" y="1962"/>
                    <a:pt x="320" y="364"/>
                    <a:pt x="320" y="324"/>
                  </a:cubicBezTo>
                  <a:cubicBezTo>
                    <a:pt x="287" y="307"/>
                    <a:pt x="247" y="297"/>
                    <a:pt x="206" y="297"/>
                  </a:cubicBezTo>
                  <a:cubicBezTo>
                    <a:pt x="147" y="297"/>
                    <a:pt x="87" y="317"/>
                    <a:pt x="40" y="364"/>
                  </a:cubicBezTo>
                  <a:cubicBezTo>
                    <a:pt x="0" y="444"/>
                    <a:pt x="0" y="563"/>
                    <a:pt x="80" y="643"/>
                  </a:cubicBezTo>
                  <a:cubicBezTo>
                    <a:pt x="160" y="683"/>
                    <a:pt x="2238" y="2322"/>
                    <a:pt x="5276" y="2522"/>
                  </a:cubicBezTo>
                  <a:lnTo>
                    <a:pt x="5875" y="2522"/>
                  </a:lnTo>
                  <a:cubicBezTo>
                    <a:pt x="8074" y="2522"/>
                    <a:pt x="9952" y="1802"/>
                    <a:pt x="11631" y="324"/>
                  </a:cubicBezTo>
                  <a:cubicBezTo>
                    <a:pt x="11711" y="244"/>
                    <a:pt x="11711" y="124"/>
                    <a:pt x="11631" y="84"/>
                  </a:cubicBezTo>
                  <a:cubicBezTo>
                    <a:pt x="11606" y="34"/>
                    <a:pt x="11551" y="0"/>
                    <a:pt x="11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56"/>
            <p:cNvSpPr/>
            <p:nvPr/>
          </p:nvSpPr>
          <p:spPr>
            <a:xfrm>
              <a:off x="3490132" y="2417904"/>
              <a:ext cx="246901" cy="156903"/>
            </a:xfrm>
            <a:custGeom>
              <a:rect b="b" l="l" r="r" t="t"/>
              <a:pathLst>
                <a:path extrusionOk="0" h="8154" w="12831">
                  <a:moveTo>
                    <a:pt x="9353" y="0"/>
                  </a:moveTo>
                  <a:cubicBezTo>
                    <a:pt x="8839" y="1176"/>
                    <a:pt x="6232" y="2756"/>
                    <a:pt x="4882" y="2756"/>
                  </a:cubicBezTo>
                  <a:cubicBezTo>
                    <a:pt x="4763" y="2756"/>
                    <a:pt x="4654" y="2744"/>
                    <a:pt x="4557" y="2718"/>
                  </a:cubicBezTo>
                  <a:cubicBezTo>
                    <a:pt x="3358" y="2398"/>
                    <a:pt x="2679" y="1199"/>
                    <a:pt x="2679" y="1199"/>
                  </a:cubicBezTo>
                  <a:cubicBezTo>
                    <a:pt x="760" y="3158"/>
                    <a:pt x="1" y="5076"/>
                    <a:pt x="1" y="5076"/>
                  </a:cubicBezTo>
                  <a:cubicBezTo>
                    <a:pt x="1160" y="7154"/>
                    <a:pt x="3078" y="7674"/>
                    <a:pt x="3078" y="7674"/>
                  </a:cubicBezTo>
                  <a:lnTo>
                    <a:pt x="4597" y="2758"/>
                  </a:lnTo>
                  <a:lnTo>
                    <a:pt x="5796" y="8154"/>
                  </a:lnTo>
                  <a:cubicBezTo>
                    <a:pt x="10712" y="6675"/>
                    <a:pt x="12830" y="3957"/>
                    <a:pt x="12830" y="3957"/>
                  </a:cubicBezTo>
                  <a:cubicBezTo>
                    <a:pt x="11431" y="1639"/>
                    <a:pt x="9353" y="0"/>
                    <a:pt x="9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56"/>
            <p:cNvSpPr/>
            <p:nvPr/>
          </p:nvSpPr>
          <p:spPr>
            <a:xfrm>
              <a:off x="3486284" y="2414499"/>
              <a:ext cx="254598" cy="164158"/>
            </a:xfrm>
            <a:custGeom>
              <a:rect b="b" l="l" r="r" t="t"/>
              <a:pathLst>
                <a:path extrusionOk="0" h="8531" w="13231">
                  <a:moveTo>
                    <a:pt x="2839" y="1656"/>
                  </a:moveTo>
                  <a:cubicBezTo>
                    <a:pt x="3078" y="2016"/>
                    <a:pt x="3678" y="2735"/>
                    <a:pt x="4557" y="3015"/>
                  </a:cubicBezTo>
                  <a:lnTo>
                    <a:pt x="3158" y="7611"/>
                  </a:lnTo>
                  <a:cubicBezTo>
                    <a:pt x="2679" y="7411"/>
                    <a:pt x="1320" y="6772"/>
                    <a:pt x="401" y="5213"/>
                  </a:cubicBezTo>
                  <a:cubicBezTo>
                    <a:pt x="560" y="4853"/>
                    <a:pt x="1320" y="3295"/>
                    <a:pt x="2839" y="1656"/>
                  </a:cubicBezTo>
                  <a:close/>
                  <a:moveTo>
                    <a:pt x="9593" y="457"/>
                  </a:moveTo>
                  <a:cubicBezTo>
                    <a:pt x="10113" y="897"/>
                    <a:pt x="11671" y="2295"/>
                    <a:pt x="12790" y="4134"/>
                  </a:cubicBezTo>
                  <a:cubicBezTo>
                    <a:pt x="12391" y="4614"/>
                    <a:pt x="10312" y="6812"/>
                    <a:pt x="6116" y="8091"/>
                  </a:cubicBezTo>
                  <a:lnTo>
                    <a:pt x="5037" y="3135"/>
                  </a:lnTo>
                  <a:cubicBezTo>
                    <a:pt x="6396" y="3135"/>
                    <a:pt x="8874" y="1656"/>
                    <a:pt x="9593" y="457"/>
                  </a:cubicBezTo>
                  <a:close/>
                  <a:moveTo>
                    <a:pt x="9534" y="1"/>
                  </a:moveTo>
                  <a:cubicBezTo>
                    <a:pt x="9517" y="1"/>
                    <a:pt x="9497" y="6"/>
                    <a:pt x="9473" y="17"/>
                  </a:cubicBezTo>
                  <a:cubicBezTo>
                    <a:pt x="9433" y="17"/>
                    <a:pt x="9393" y="57"/>
                    <a:pt x="9353" y="97"/>
                  </a:cubicBezTo>
                  <a:cubicBezTo>
                    <a:pt x="8878" y="1232"/>
                    <a:pt x="6358" y="2735"/>
                    <a:pt x="5108" y="2735"/>
                  </a:cubicBezTo>
                  <a:cubicBezTo>
                    <a:pt x="4992" y="2735"/>
                    <a:pt x="4888" y="2722"/>
                    <a:pt x="4797" y="2695"/>
                  </a:cubicBezTo>
                  <a:cubicBezTo>
                    <a:pt x="3718" y="2415"/>
                    <a:pt x="3038" y="1296"/>
                    <a:pt x="3038" y="1256"/>
                  </a:cubicBezTo>
                  <a:cubicBezTo>
                    <a:pt x="2998" y="1216"/>
                    <a:pt x="2958" y="1176"/>
                    <a:pt x="2879" y="1176"/>
                  </a:cubicBezTo>
                  <a:cubicBezTo>
                    <a:pt x="2839" y="1176"/>
                    <a:pt x="2759" y="1216"/>
                    <a:pt x="2719" y="1256"/>
                  </a:cubicBezTo>
                  <a:cubicBezTo>
                    <a:pt x="840" y="3215"/>
                    <a:pt x="41" y="5093"/>
                    <a:pt x="1" y="5173"/>
                  </a:cubicBezTo>
                  <a:cubicBezTo>
                    <a:pt x="1" y="5213"/>
                    <a:pt x="1" y="5293"/>
                    <a:pt x="41" y="5333"/>
                  </a:cubicBezTo>
                  <a:cubicBezTo>
                    <a:pt x="1240" y="7451"/>
                    <a:pt x="3158" y="8011"/>
                    <a:pt x="3238" y="8011"/>
                  </a:cubicBezTo>
                  <a:cubicBezTo>
                    <a:pt x="3253" y="8018"/>
                    <a:pt x="3269" y="8021"/>
                    <a:pt x="3285" y="8021"/>
                  </a:cubicBezTo>
                  <a:cubicBezTo>
                    <a:pt x="3358" y="8021"/>
                    <a:pt x="3438" y="7956"/>
                    <a:pt x="3438" y="7891"/>
                  </a:cubicBezTo>
                  <a:lnTo>
                    <a:pt x="4757" y="3654"/>
                  </a:lnTo>
                  <a:lnTo>
                    <a:pt x="5796" y="8370"/>
                  </a:lnTo>
                  <a:cubicBezTo>
                    <a:pt x="5836" y="8410"/>
                    <a:pt x="5836" y="8450"/>
                    <a:pt x="5916" y="8490"/>
                  </a:cubicBezTo>
                  <a:cubicBezTo>
                    <a:pt x="5916" y="8490"/>
                    <a:pt x="5956" y="8530"/>
                    <a:pt x="5996" y="8530"/>
                  </a:cubicBezTo>
                  <a:cubicBezTo>
                    <a:pt x="5996" y="8530"/>
                    <a:pt x="6036" y="8530"/>
                    <a:pt x="6036" y="8490"/>
                  </a:cubicBezTo>
                  <a:cubicBezTo>
                    <a:pt x="10992" y="7052"/>
                    <a:pt x="13110" y="4374"/>
                    <a:pt x="13190" y="4254"/>
                  </a:cubicBezTo>
                  <a:cubicBezTo>
                    <a:pt x="13230" y="4214"/>
                    <a:pt x="13230" y="4134"/>
                    <a:pt x="13190" y="4054"/>
                  </a:cubicBezTo>
                  <a:cubicBezTo>
                    <a:pt x="11791" y="1696"/>
                    <a:pt x="9753" y="97"/>
                    <a:pt x="9633" y="57"/>
                  </a:cubicBezTo>
                  <a:cubicBezTo>
                    <a:pt x="9605" y="29"/>
                    <a:pt x="9577" y="1"/>
                    <a:pt x="9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56"/>
            <p:cNvSpPr/>
            <p:nvPr/>
          </p:nvSpPr>
          <p:spPr>
            <a:xfrm>
              <a:off x="3453225" y="2207103"/>
              <a:ext cx="39235" cy="71601"/>
            </a:xfrm>
            <a:custGeom>
              <a:rect b="b" l="l" r="r" t="t"/>
              <a:pathLst>
                <a:path extrusionOk="0" h="3721" w="2039">
                  <a:moveTo>
                    <a:pt x="1626" y="0"/>
                  </a:moveTo>
                  <a:cubicBezTo>
                    <a:pt x="1559" y="0"/>
                    <a:pt x="1504" y="35"/>
                    <a:pt x="1479" y="84"/>
                  </a:cubicBezTo>
                  <a:lnTo>
                    <a:pt x="80" y="2482"/>
                  </a:lnTo>
                  <a:cubicBezTo>
                    <a:pt x="0" y="2562"/>
                    <a:pt x="40" y="2682"/>
                    <a:pt x="120" y="2722"/>
                  </a:cubicBezTo>
                  <a:lnTo>
                    <a:pt x="1719" y="3721"/>
                  </a:lnTo>
                  <a:lnTo>
                    <a:pt x="1839" y="3721"/>
                  </a:lnTo>
                  <a:cubicBezTo>
                    <a:pt x="1879" y="3721"/>
                    <a:pt x="1959" y="3721"/>
                    <a:pt x="1999" y="3641"/>
                  </a:cubicBezTo>
                  <a:cubicBezTo>
                    <a:pt x="2039" y="3561"/>
                    <a:pt x="2039" y="3441"/>
                    <a:pt x="1919" y="3401"/>
                  </a:cubicBezTo>
                  <a:lnTo>
                    <a:pt x="480" y="2522"/>
                  </a:lnTo>
                  <a:lnTo>
                    <a:pt x="1799" y="284"/>
                  </a:lnTo>
                  <a:cubicBezTo>
                    <a:pt x="1839" y="204"/>
                    <a:pt x="1839" y="84"/>
                    <a:pt x="1759" y="44"/>
                  </a:cubicBezTo>
                  <a:cubicBezTo>
                    <a:pt x="1713" y="13"/>
                    <a:pt x="1667" y="0"/>
                    <a:pt x="1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56"/>
            <p:cNvSpPr/>
            <p:nvPr/>
          </p:nvSpPr>
          <p:spPr>
            <a:xfrm>
              <a:off x="3536276" y="2187649"/>
              <a:ext cx="40794" cy="21840"/>
            </a:xfrm>
            <a:custGeom>
              <a:rect b="b" l="l" r="r" t="t"/>
              <a:pathLst>
                <a:path extrusionOk="0" h="1135" w="2120">
                  <a:moveTo>
                    <a:pt x="266" y="1"/>
                  </a:moveTo>
                  <a:cubicBezTo>
                    <a:pt x="168" y="1"/>
                    <a:pt x="71" y="46"/>
                    <a:pt x="41" y="136"/>
                  </a:cubicBezTo>
                  <a:cubicBezTo>
                    <a:pt x="1" y="296"/>
                    <a:pt x="41" y="415"/>
                    <a:pt x="161" y="455"/>
                  </a:cubicBezTo>
                  <a:lnTo>
                    <a:pt x="1719" y="1095"/>
                  </a:lnTo>
                  <a:cubicBezTo>
                    <a:pt x="1759" y="1095"/>
                    <a:pt x="1799" y="1135"/>
                    <a:pt x="1839" y="1135"/>
                  </a:cubicBezTo>
                  <a:cubicBezTo>
                    <a:pt x="1919" y="1135"/>
                    <a:pt x="1999" y="1055"/>
                    <a:pt x="2039" y="975"/>
                  </a:cubicBezTo>
                  <a:cubicBezTo>
                    <a:pt x="2119" y="855"/>
                    <a:pt x="2039" y="695"/>
                    <a:pt x="1919" y="655"/>
                  </a:cubicBezTo>
                  <a:lnTo>
                    <a:pt x="360" y="16"/>
                  </a:lnTo>
                  <a:cubicBezTo>
                    <a:pt x="330" y="6"/>
                    <a:pt x="298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56"/>
            <p:cNvSpPr/>
            <p:nvPr/>
          </p:nvSpPr>
          <p:spPr>
            <a:xfrm>
              <a:off x="3410161" y="2188707"/>
              <a:ext cx="38466" cy="13874"/>
            </a:xfrm>
            <a:custGeom>
              <a:rect b="b" l="l" r="r" t="t"/>
              <a:pathLst>
                <a:path extrusionOk="0" h="721" w="1999">
                  <a:moveTo>
                    <a:pt x="1719" y="1"/>
                  </a:moveTo>
                  <a:lnTo>
                    <a:pt x="240" y="241"/>
                  </a:lnTo>
                  <a:cubicBezTo>
                    <a:pt x="80" y="241"/>
                    <a:pt x="0" y="360"/>
                    <a:pt x="0" y="520"/>
                  </a:cubicBezTo>
                  <a:cubicBezTo>
                    <a:pt x="40" y="640"/>
                    <a:pt x="160" y="720"/>
                    <a:pt x="280" y="720"/>
                  </a:cubicBezTo>
                  <a:lnTo>
                    <a:pt x="1799" y="520"/>
                  </a:lnTo>
                  <a:cubicBezTo>
                    <a:pt x="1919" y="480"/>
                    <a:pt x="1998" y="360"/>
                    <a:pt x="1998" y="241"/>
                  </a:cubicBezTo>
                  <a:cubicBezTo>
                    <a:pt x="1958" y="81"/>
                    <a:pt x="1839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6"/>
            <p:cNvSpPr/>
            <p:nvPr/>
          </p:nvSpPr>
          <p:spPr>
            <a:xfrm>
              <a:off x="3530138" y="2216397"/>
              <a:ext cx="27690" cy="27709"/>
            </a:xfrm>
            <a:custGeom>
              <a:rect b="b" l="l" r="r" t="t"/>
              <a:pathLst>
                <a:path extrusionOk="0" h="1440" w="1439">
                  <a:moveTo>
                    <a:pt x="719" y="1"/>
                  </a:moveTo>
                  <a:cubicBezTo>
                    <a:pt x="320" y="1"/>
                    <a:pt x="0" y="320"/>
                    <a:pt x="0" y="720"/>
                  </a:cubicBezTo>
                  <a:cubicBezTo>
                    <a:pt x="0" y="1120"/>
                    <a:pt x="320" y="1439"/>
                    <a:pt x="719" y="1439"/>
                  </a:cubicBezTo>
                  <a:cubicBezTo>
                    <a:pt x="1119" y="1439"/>
                    <a:pt x="1439" y="1120"/>
                    <a:pt x="1439" y="720"/>
                  </a:cubicBezTo>
                  <a:cubicBezTo>
                    <a:pt x="1439" y="320"/>
                    <a:pt x="1119" y="1"/>
                    <a:pt x="7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56"/>
            <p:cNvSpPr/>
            <p:nvPr/>
          </p:nvSpPr>
          <p:spPr>
            <a:xfrm>
              <a:off x="3418608" y="2214858"/>
              <a:ext cx="23861" cy="23091"/>
            </a:xfrm>
            <a:custGeom>
              <a:rect b="b" l="l" r="r" t="t"/>
              <a:pathLst>
                <a:path extrusionOk="0" h="1200" w="1240">
                  <a:moveTo>
                    <a:pt x="600" y="1"/>
                  </a:moveTo>
                  <a:cubicBezTo>
                    <a:pt x="281" y="1"/>
                    <a:pt x="1" y="240"/>
                    <a:pt x="1" y="600"/>
                  </a:cubicBezTo>
                  <a:cubicBezTo>
                    <a:pt x="1" y="920"/>
                    <a:pt x="281" y="1200"/>
                    <a:pt x="600" y="1200"/>
                  </a:cubicBezTo>
                  <a:cubicBezTo>
                    <a:pt x="960" y="1200"/>
                    <a:pt x="1240" y="920"/>
                    <a:pt x="1240" y="600"/>
                  </a:cubicBezTo>
                  <a:cubicBezTo>
                    <a:pt x="1240" y="240"/>
                    <a:pt x="960" y="1"/>
                    <a:pt x="6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56"/>
            <p:cNvSpPr/>
            <p:nvPr/>
          </p:nvSpPr>
          <p:spPr>
            <a:xfrm>
              <a:off x="3455534" y="2318690"/>
              <a:ext cx="53071" cy="26940"/>
            </a:xfrm>
            <a:custGeom>
              <a:rect b="b" l="l" r="r" t="t"/>
              <a:pathLst>
                <a:path extrusionOk="0" h="1400" w="2758">
                  <a:moveTo>
                    <a:pt x="0" y="0"/>
                  </a:moveTo>
                  <a:cubicBezTo>
                    <a:pt x="0" y="760"/>
                    <a:pt x="600" y="1359"/>
                    <a:pt x="1359" y="1399"/>
                  </a:cubicBezTo>
                  <a:cubicBezTo>
                    <a:pt x="2158" y="1399"/>
                    <a:pt x="2758" y="760"/>
                    <a:pt x="2758" y="0"/>
                  </a:cubicBez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56"/>
            <p:cNvSpPr/>
            <p:nvPr/>
          </p:nvSpPr>
          <p:spPr>
            <a:xfrm>
              <a:off x="1531304" y="2837814"/>
              <a:ext cx="716802" cy="498381"/>
            </a:xfrm>
            <a:custGeom>
              <a:rect b="b" l="l" r="r" t="t"/>
              <a:pathLst>
                <a:path extrusionOk="0" h="25900" w="37251">
                  <a:moveTo>
                    <a:pt x="12111" y="0"/>
                  </a:moveTo>
                  <a:cubicBezTo>
                    <a:pt x="11031" y="0"/>
                    <a:pt x="10072" y="640"/>
                    <a:pt x="9633" y="1599"/>
                  </a:cubicBezTo>
                  <a:lnTo>
                    <a:pt x="760" y="22182"/>
                  </a:lnTo>
                  <a:cubicBezTo>
                    <a:pt x="0" y="23941"/>
                    <a:pt x="1279" y="25899"/>
                    <a:pt x="3198" y="25899"/>
                  </a:cubicBezTo>
                  <a:lnTo>
                    <a:pt x="29217" y="25899"/>
                  </a:lnTo>
                  <a:cubicBezTo>
                    <a:pt x="30456" y="25899"/>
                    <a:pt x="31535" y="25060"/>
                    <a:pt x="31815" y="23861"/>
                  </a:cubicBezTo>
                  <a:lnTo>
                    <a:pt x="36851" y="3278"/>
                  </a:lnTo>
                  <a:cubicBezTo>
                    <a:pt x="37250" y="1599"/>
                    <a:pt x="36011" y="0"/>
                    <a:pt x="34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56"/>
            <p:cNvSpPr/>
            <p:nvPr/>
          </p:nvSpPr>
          <p:spPr>
            <a:xfrm>
              <a:off x="1571290" y="2868583"/>
              <a:ext cx="634502" cy="436843"/>
            </a:xfrm>
            <a:custGeom>
              <a:rect b="b" l="l" r="r" t="t"/>
              <a:pathLst>
                <a:path extrusionOk="0" h="22702" w="32974">
                  <a:moveTo>
                    <a:pt x="10432" y="0"/>
                  </a:moveTo>
                  <a:cubicBezTo>
                    <a:pt x="9713" y="0"/>
                    <a:pt x="9073" y="400"/>
                    <a:pt x="8794" y="1079"/>
                  </a:cubicBezTo>
                  <a:lnTo>
                    <a:pt x="520" y="20184"/>
                  </a:lnTo>
                  <a:cubicBezTo>
                    <a:pt x="1" y="21383"/>
                    <a:pt x="880" y="22702"/>
                    <a:pt x="2159" y="22702"/>
                  </a:cubicBezTo>
                  <a:lnTo>
                    <a:pt x="26259" y="22702"/>
                  </a:lnTo>
                  <a:cubicBezTo>
                    <a:pt x="27059" y="22702"/>
                    <a:pt x="27778" y="22142"/>
                    <a:pt x="27978" y="21343"/>
                  </a:cubicBezTo>
                  <a:lnTo>
                    <a:pt x="32694" y="2198"/>
                  </a:lnTo>
                  <a:cubicBezTo>
                    <a:pt x="32974" y="1079"/>
                    <a:pt x="32095" y="0"/>
                    <a:pt x="30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56"/>
            <p:cNvSpPr/>
            <p:nvPr/>
          </p:nvSpPr>
          <p:spPr>
            <a:xfrm>
              <a:off x="1575138" y="2885497"/>
              <a:ext cx="573754" cy="419929"/>
            </a:xfrm>
            <a:custGeom>
              <a:rect b="b" l="l" r="r" t="t"/>
              <a:pathLst>
                <a:path extrusionOk="0" h="21823" w="29817">
                  <a:moveTo>
                    <a:pt x="10232" y="0"/>
                  </a:moveTo>
                  <a:cubicBezTo>
                    <a:pt x="9273" y="0"/>
                    <a:pt x="8434" y="560"/>
                    <a:pt x="8034" y="1439"/>
                  </a:cubicBezTo>
                  <a:lnTo>
                    <a:pt x="680" y="18505"/>
                  </a:lnTo>
                  <a:cubicBezTo>
                    <a:pt x="1" y="20104"/>
                    <a:pt x="1160" y="21823"/>
                    <a:pt x="2878" y="21823"/>
                  </a:cubicBezTo>
                  <a:lnTo>
                    <a:pt x="22502" y="21823"/>
                  </a:lnTo>
                  <a:cubicBezTo>
                    <a:pt x="23581" y="21823"/>
                    <a:pt x="24501" y="21103"/>
                    <a:pt x="24780" y="20064"/>
                  </a:cubicBezTo>
                  <a:lnTo>
                    <a:pt x="29417" y="2998"/>
                  </a:lnTo>
                  <a:cubicBezTo>
                    <a:pt x="29816" y="1519"/>
                    <a:pt x="28657" y="0"/>
                    <a:pt x="27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56"/>
            <p:cNvSpPr/>
            <p:nvPr/>
          </p:nvSpPr>
          <p:spPr>
            <a:xfrm>
              <a:off x="1635906" y="2912417"/>
              <a:ext cx="476059" cy="6927"/>
            </a:xfrm>
            <a:custGeom>
              <a:rect b="b" l="l" r="r" t="t"/>
              <a:pathLst>
                <a:path extrusionOk="0" h="360" w="24740">
                  <a:moveTo>
                    <a:pt x="200" y="0"/>
                  </a:moveTo>
                  <a:lnTo>
                    <a:pt x="0" y="360"/>
                  </a:lnTo>
                  <a:lnTo>
                    <a:pt x="24620" y="360"/>
                  </a:lnTo>
                  <a:lnTo>
                    <a:pt x="24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56"/>
            <p:cNvSpPr/>
            <p:nvPr/>
          </p:nvSpPr>
          <p:spPr>
            <a:xfrm>
              <a:off x="1622051" y="2953173"/>
              <a:ext cx="479157" cy="6947"/>
            </a:xfrm>
            <a:custGeom>
              <a:rect b="b" l="l" r="r" t="t"/>
              <a:pathLst>
                <a:path extrusionOk="0" h="361" w="24901">
                  <a:moveTo>
                    <a:pt x="1" y="1"/>
                  </a:moveTo>
                  <a:lnTo>
                    <a:pt x="1" y="360"/>
                  </a:lnTo>
                  <a:lnTo>
                    <a:pt x="24780" y="360"/>
                  </a:lnTo>
                  <a:lnTo>
                    <a:pt x="249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56"/>
            <p:cNvSpPr/>
            <p:nvPr/>
          </p:nvSpPr>
          <p:spPr>
            <a:xfrm>
              <a:off x="1622051" y="2993159"/>
              <a:ext cx="467612" cy="6947"/>
            </a:xfrm>
            <a:custGeom>
              <a:rect b="b" l="l" r="r" t="t"/>
              <a:pathLst>
                <a:path extrusionOk="0" h="361" w="24301">
                  <a:moveTo>
                    <a:pt x="1" y="1"/>
                  </a:moveTo>
                  <a:lnTo>
                    <a:pt x="1" y="361"/>
                  </a:lnTo>
                  <a:lnTo>
                    <a:pt x="24221" y="361"/>
                  </a:lnTo>
                  <a:lnTo>
                    <a:pt x="24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6"/>
            <p:cNvSpPr/>
            <p:nvPr/>
          </p:nvSpPr>
          <p:spPr>
            <a:xfrm>
              <a:off x="1608216" y="3033934"/>
              <a:ext cx="470691" cy="6927"/>
            </a:xfrm>
            <a:custGeom>
              <a:rect b="b" l="l" r="r" t="t"/>
              <a:pathLst>
                <a:path extrusionOk="0" h="360" w="24461">
                  <a:moveTo>
                    <a:pt x="0" y="0"/>
                  </a:moveTo>
                  <a:lnTo>
                    <a:pt x="0" y="360"/>
                  </a:lnTo>
                  <a:lnTo>
                    <a:pt x="24380" y="360"/>
                  </a:lnTo>
                  <a:lnTo>
                    <a:pt x="24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6"/>
            <p:cNvSpPr/>
            <p:nvPr/>
          </p:nvSpPr>
          <p:spPr>
            <a:xfrm>
              <a:off x="1592052" y="3073920"/>
              <a:ext cx="476079" cy="6947"/>
            </a:xfrm>
            <a:custGeom>
              <a:rect b="b" l="l" r="r" t="t"/>
              <a:pathLst>
                <a:path extrusionOk="0" h="361" w="24741">
                  <a:moveTo>
                    <a:pt x="1" y="0"/>
                  </a:moveTo>
                  <a:lnTo>
                    <a:pt x="1" y="360"/>
                  </a:lnTo>
                  <a:lnTo>
                    <a:pt x="24661" y="360"/>
                  </a:lnTo>
                  <a:lnTo>
                    <a:pt x="24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6"/>
            <p:cNvSpPr/>
            <p:nvPr/>
          </p:nvSpPr>
          <p:spPr>
            <a:xfrm>
              <a:off x="1484390" y="3195436"/>
              <a:ext cx="326872" cy="6947"/>
            </a:xfrm>
            <a:custGeom>
              <a:rect b="b" l="l" r="r" t="t"/>
              <a:pathLst>
                <a:path extrusionOk="0" h="361" w="16987">
                  <a:moveTo>
                    <a:pt x="200" y="0"/>
                  </a:moveTo>
                  <a:lnTo>
                    <a:pt x="0" y="360"/>
                  </a:lnTo>
                  <a:lnTo>
                    <a:pt x="16987" y="360"/>
                  </a:lnTo>
                  <a:lnTo>
                    <a:pt x="16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6"/>
            <p:cNvSpPr/>
            <p:nvPr/>
          </p:nvSpPr>
          <p:spPr>
            <a:xfrm>
              <a:off x="1528225" y="3114675"/>
              <a:ext cx="359950" cy="6947"/>
            </a:xfrm>
            <a:custGeom>
              <a:rect b="b" l="l" r="r" t="t"/>
              <a:pathLst>
                <a:path extrusionOk="0" h="361" w="18706">
                  <a:moveTo>
                    <a:pt x="160" y="1"/>
                  </a:moveTo>
                  <a:lnTo>
                    <a:pt x="1" y="360"/>
                  </a:lnTo>
                  <a:lnTo>
                    <a:pt x="18625" y="360"/>
                  </a:lnTo>
                  <a:lnTo>
                    <a:pt x="18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6"/>
            <p:cNvSpPr/>
            <p:nvPr/>
          </p:nvSpPr>
          <p:spPr>
            <a:xfrm>
              <a:off x="1505923" y="3154681"/>
              <a:ext cx="371476" cy="6927"/>
            </a:xfrm>
            <a:custGeom>
              <a:rect b="b" l="l" r="r" t="t"/>
              <a:pathLst>
                <a:path extrusionOk="0" h="360" w="19305">
                  <a:moveTo>
                    <a:pt x="200" y="0"/>
                  </a:moveTo>
                  <a:lnTo>
                    <a:pt x="1" y="360"/>
                  </a:lnTo>
                  <a:lnTo>
                    <a:pt x="19185" y="360"/>
                  </a:lnTo>
                  <a:lnTo>
                    <a:pt x="193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6"/>
            <p:cNvSpPr/>
            <p:nvPr/>
          </p:nvSpPr>
          <p:spPr>
            <a:xfrm>
              <a:off x="209267" y="3423075"/>
              <a:ext cx="100773" cy="1418961"/>
            </a:xfrm>
            <a:custGeom>
              <a:rect b="b" l="l" r="r" t="t"/>
              <a:pathLst>
                <a:path extrusionOk="0" h="73741" w="5237">
                  <a:moveTo>
                    <a:pt x="0" y="1"/>
                  </a:moveTo>
                  <a:lnTo>
                    <a:pt x="0" y="73741"/>
                  </a:lnTo>
                  <a:lnTo>
                    <a:pt x="5236" y="73741"/>
                  </a:lnTo>
                  <a:lnTo>
                    <a:pt x="5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56"/>
            <p:cNvSpPr/>
            <p:nvPr/>
          </p:nvSpPr>
          <p:spPr>
            <a:xfrm>
              <a:off x="205418" y="3419226"/>
              <a:ext cx="108451" cy="1426658"/>
            </a:xfrm>
            <a:custGeom>
              <a:rect b="b" l="l" r="r" t="t"/>
              <a:pathLst>
                <a:path extrusionOk="0" h="74141" w="5636">
                  <a:moveTo>
                    <a:pt x="5236" y="401"/>
                  </a:moveTo>
                  <a:lnTo>
                    <a:pt x="5236" y="73741"/>
                  </a:lnTo>
                  <a:lnTo>
                    <a:pt x="360" y="73741"/>
                  </a:lnTo>
                  <a:lnTo>
                    <a:pt x="360" y="401"/>
                  </a:lnTo>
                  <a:close/>
                  <a:moveTo>
                    <a:pt x="200" y="1"/>
                  </a:moveTo>
                  <a:cubicBezTo>
                    <a:pt x="80" y="1"/>
                    <a:pt x="0" y="81"/>
                    <a:pt x="0" y="201"/>
                  </a:cubicBezTo>
                  <a:lnTo>
                    <a:pt x="0" y="73941"/>
                  </a:lnTo>
                  <a:cubicBezTo>
                    <a:pt x="0" y="74021"/>
                    <a:pt x="80" y="74141"/>
                    <a:pt x="200" y="74141"/>
                  </a:cubicBezTo>
                  <a:lnTo>
                    <a:pt x="5436" y="74141"/>
                  </a:lnTo>
                  <a:cubicBezTo>
                    <a:pt x="5516" y="74141"/>
                    <a:pt x="5636" y="74021"/>
                    <a:pt x="5636" y="73941"/>
                  </a:cubicBezTo>
                  <a:lnTo>
                    <a:pt x="5636" y="201"/>
                  </a:lnTo>
                  <a:cubicBezTo>
                    <a:pt x="5636" y="81"/>
                    <a:pt x="5516" y="1"/>
                    <a:pt x="5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56"/>
            <p:cNvSpPr/>
            <p:nvPr/>
          </p:nvSpPr>
          <p:spPr>
            <a:xfrm>
              <a:off x="4300742" y="3423075"/>
              <a:ext cx="101543" cy="1418961"/>
            </a:xfrm>
            <a:custGeom>
              <a:rect b="b" l="l" r="r" t="t"/>
              <a:pathLst>
                <a:path extrusionOk="0" h="73741" w="5277">
                  <a:moveTo>
                    <a:pt x="0" y="1"/>
                  </a:moveTo>
                  <a:lnTo>
                    <a:pt x="0" y="73741"/>
                  </a:lnTo>
                  <a:lnTo>
                    <a:pt x="5276" y="73741"/>
                  </a:lnTo>
                  <a:lnTo>
                    <a:pt x="5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56"/>
            <p:cNvSpPr/>
            <p:nvPr/>
          </p:nvSpPr>
          <p:spPr>
            <a:xfrm>
              <a:off x="4297663" y="3419226"/>
              <a:ext cx="107700" cy="1426658"/>
            </a:xfrm>
            <a:custGeom>
              <a:rect b="b" l="l" r="r" t="t"/>
              <a:pathLst>
                <a:path extrusionOk="0" h="74141" w="5597">
                  <a:moveTo>
                    <a:pt x="5236" y="401"/>
                  </a:moveTo>
                  <a:lnTo>
                    <a:pt x="5236" y="73741"/>
                  </a:lnTo>
                  <a:lnTo>
                    <a:pt x="360" y="73741"/>
                  </a:lnTo>
                  <a:lnTo>
                    <a:pt x="360" y="401"/>
                  </a:lnTo>
                  <a:close/>
                  <a:moveTo>
                    <a:pt x="160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1" y="73941"/>
                  </a:lnTo>
                  <a:cubicBezTo>
                    <a:pt x="1" y="74021"/>
                    <a:pt x="81" y="74141"/>
                    <a:pt x="160" y="74141"/>
                  </a:cubicBezTo>
                  <a:lnTo>
                    <a:pt x="5436" y="74141"/>
                  </a:lnTo>
                  <a:cubicBezTo>
                    <a:pt x="5516" y="74141"/>
                    <a:pt x="5596" y="74021"/>
                    <a:pt x="5596" y="73941"/>
                  </a:cubicBezTo>
                  <a:lnTo>
                    <a:pt x="5596" y="201"/>
                  </a:lnTo>
                  <a:cubicBezTo>
                    <a:pt x="5596" y="81"/>
                    <a:pt x="5516" y="1"/>
                    <a:pt x="5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56"/>
            <p:cNvSpPr/>
            <p:nvPr/>
          </p:nvSpPr>
          <p:spPr>
            <a:xfrm>
              <a:off x="70067" y="3343873"/>
              <a:ext cx="4473727" cy="101523"/>
            </a:xfrm>
            <a:custGeom>
              <a:rect b="b" l="l" r="r" t="t"/>
              <a:pathLst>
                <a:path extrusionOk="0" h="5276" w="232492">
                  <a:moveTo>
                    <a:pt x="2278" y="0"/>
                  </a:moveTo>
                  <a:cubicBezTo>
                    <a:pt x="1039" y="0"/>
                    <a:pt x="0" y="1199"/>
                    <a:pt x="0" y="2638"/>
                  </a:cubicBezTo>
                  <a:cubicBezTo>
                    <a:pt x="0" y="4117"/>
                    <a:pt x="1039" y="5276"/>
                    <a:pt x="2278" y="5276"/>
                  </a:cubicBezTo>
                  <a:lnTo>
                    <a:pt x="230213" y="5276"/>
                  </a:lnTo>
                  <a:cubicBezTo>
                    <a:pt x="231492" y="5276"/>
                    <a:pt x="232491" y="4117"/>
                    <a:pt x="232491" y="2638"/>
                  </a:cubicBezTo>
                  <a:cubicBezTo>
                    <a:pt x="232491" y="1199"/>
                    <a:pt x="231492" y="0"/>
                    <a:pt x="230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56"/>
            <p:cNvSpPr/>
            <p:nvPr/>
          </p:nvSpPr>
          <p:spPr>
            <a:xfrm>
              <a:off x="66988" y="3340794"/>
              <a:ext cx="4479885" cy="108451"/>
            </a:xfrm>
            <a:custGeom>
              <a:rect b="b" l="l" r="r" t="t"/>
              <a:pathLst>
                <a:path extrusionOk="0" h="5636" w="232812">
                  <a:moveTo>
                    <a:pt x="230373" y="320"/>
                  </a:moveTo>
                  <a:cubicBezTo>
                    <a:pt x="231532" y="320"/>
                    <a:pt x="232491" y="1439"/>
                    <a:pt x="232491" y="2798"/>
                  </a:cubicBezTo>
                  <a:cubicBezTo>
                    <a:pt x="232491" y="4157"/>
                    <a:pt x="231532" y="5276"/>
                    <a:pt x="230373" y="5276"/>
                  </a:cubicBezTo>
                  <a:lnTo>
                    <a:pt x="2438" y="5276"/>
                  </a:lnTo>
                  <a:cubicBezTo>
                    <a:pt x="1279" y="5276"/>
                    <a:pt x="320" y="4157"/>
                    <a:pt x="320" y="2798"/>
                  </a:cubicBezTo>
                  <a:cubicBezTo>
                    <a:pt x="320" y="1439"/>
                    <a:pt x="1279" y="320"/>
                    <a:pt x="2438" y="320"/>
                  </a:cubicBezTo>
                  <a:close/>
                  <a:moveTo>
                    <a:pt x="2438" y="0"/>
                  </a:moveTo>
                  <a:cubicBezTo>
                    <a:pt x="1119" y="0"/>
                    <a:pt x="0" y="1239"/>
                    <a:pt x="0" y="2798"/>
                  </a:cubicBezTo>
                  <a:cubicBezTo>
                    <a:pt x="0" y="4357"/>
                    <a:pt x="1119" y="5636"/>
                    <a:pt x="2438" y="5636"/>
                  </a:cubicBezTo>
                  <a:lnTo>
                    <a:pt x="230373" y="5636"/>
                  </a:lnTo>
                  <a:cubicBezTo>
                    <a:pt x="231732" y="5636"/>
                    <a:pt x="232811" y="4357"/>
                    <a:pt x="232811" y="2798"/>
                  </a:cubicBezTo>
                  <a:cubicBezTo>
                    <a:pt x="232811" y="1239"/>
                    <a:pt x="231732" y="0"/>
                    <a:pt x="230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56"/>
            <p:cNvSpPr/>
            <p:nvPr/>
          </p:nvSpPr>
          <p:spPr>
            <a:xfrm>
              <a:off x="1622051" y="2516580"/>
              <a:ext cx="484545" cy="369706"/>
            </a:xfrm>
            <a:custGeom>
              <a:rect b="b" l="l" r="r" t="t"/>
              <a:pathLst>
                <a:path extrusionOk="0" h="19213" w="25181">
                  <a:moveTo>
                    <a:pt x="23485" y="0"/>
                  </a:moveTo>
                  <a:cubicBezTo>
                    <a:pt x="22580" y="0"/>
                    <a:pt x="21324" y="922"/>
                    <a:pt x="19585" y="2786"/>
                  </a:cubicBezTo>
                  <a:cubicBezTo>
                    <a:pt x="17147" y="5384"/>
                    <a:pt x="12111" y="7182"/>
                    <a:pt x="12111" y="7182"/>
                  </a:cubicBezTo>
                  <a:cubicBezTo>
                    <a:pt x="12750" y="5424"/>
                    <a:pt x="13590" y="587"/>
                    <a:pt x="12151" y="508"/>
                  </a:cubicBezTo>
                  <a:cubicBezTo>
                    <a:pt x="12125" y="506"/>
                    <a:pt x="12099" y="505"/>
                    <a:pt x="12073" y="505"/>
                  </a:cubicBezTo>
                  <a:cubicBezTo>
                    <a:pt x="9974" y="505"/>
                    <a:pt x="9216" y="5285"/>
                    <a:pt x="7834" y="6982"/>
                  </a:cubicBezTo>
                  <a:cubicBezTo>
                    <a:pt x="6435" y="8661"/>
                    <a:pt x="1" y="15735"/>
                    <a:pt x="1" y="15735"/>
                  </a:cubicBezTo>
                  <a:lnTo>
                    <a:pt x="9793" y="19212"/>
                  </a:lnTo>
                  <a:cubicBezTo>
                    <a:pt x="9793" y="19212"/>
                    <a:pt x="14269" y="13417"/>
                    <a:pt x="18825" y="11379"/>
                  </a:cubicBezTo>
                  <a:cubicBezTo>
                    <a:pt x="23382" y="9340"/>
                    <a:pt x="24940" y="5863"/>
                    <a:pt x="25060" y="4584"/>
                  </a:cubicBezTo>
                  <a:cubicBezTo>
                    <a:pt x="25180" y="3305"/>
                    <a:pt x="24701" y="2746"/>
                    <a:pt x="24701" y="2746"/>
                  </a:cubicBezTo>
                  <a:cubicBezTo>
                    <a:pt x="24940" y="1267"/>
                    <a:pt x="24541" y="1027"/>
                    <a:pt x="24541" y="1027"/>
                  </a:cubicBezTo>
                  <a:lnTo>
                    <a:pt x="24261" y="1387"/>
                  </a:lnTo>
                  <a:cubicBezTo>
                    <a:pt x="24421" y="827"/>
                    <a:pt x="24421" y="428"/>
                    <a:pt x="24181" y="228"/>
                  </a:cubicBezTo>
                  <a:cubicBezTo>
                    <a:pt x="23976" y="76"/>
                    <a:pt x="23745" y="0"/>
                    <a:pt x="23485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56"/>
            <p:cNvSpPr/>
            <p:nvPr/>
          </p:nvSpPr>
          <p:spPr>
            <a:xfrm>
              <a:off x="2036592" y="2532955"/>
              <a:ext cx="70004" cy="143376"/>
            </a:xfrm>
            <a:custGeom>
              <a:rect b="b" l="l" r="r" t="t"/>
              <a:pathLst>
                <a:path extrusionOk="0" h="7451" w="3638">
                  <a:moveTo>
                    <a:pt x="3006" y="1"/>
                  </a:moveTo>
                  <a:cubicBezTo>
                    <a:pt x="2936" y="1"/>
                    <a:pt x="2856" y="38"/>
                    <a:pt x="2798" y="96"/>
                  </a:cubicBezTo>
                  <a:cubicBezTo>
                    <a:pt x="2758" y="176"/>
                    <a:pt x="2798" y="296"/>
                    <a:pt x="2878" y="336"/>
                  </a:cubicBezTo>
                  <a:cubicBezTo>
                    <a:pt x="2878" y="336"/>
                    <a:pt x="3237" y="656"/>
                    <a:pt x="2918" y="2175"/>
                  </a:cubicBezTo>
                  <a:cubicBezTo>
                    <a:pt x="2558" y="3893"/>
                    <a:pt x="80" y="7130"/>
                    <a:pt x="40" y="7170"/>
                  </a:cubicBezTo>
                  <a:cubicBezTo>
                    <a:pt x="0" y="7250"/>
                    <a:pt x="0" y="7370"/>
                    <a:pt x="80" y="7410"/>
                  </a:cubicBezTo>
                  <a:cubicBezTo>
                    <a:pt x="120" y="7450"/>
                    <a:pt x="160" y="7450"/>
                    <a:pt x="200" y="7450"/>
                  </a:cubicBezTo>
                  <a:cubicBezTo>
                    <a:pt x="280" y="7450"/>
                    <a:pt x="320" y="7450"/>
                    <a:pt x="360" y="7410"/>
                  </a:cubicBezTo>
                  <a:cubicBezTo>
                    <a:pt x="440" y="7250"/>
                    <a:pt x="2918" y="4053"/>
                    <a:pt x="3277" y="2254"/>
                  </a:cubicBezTo>
                  <a:cubicBezTo>
                    <a:pt x="3637" y="456"/>
                    <a:pt x="3158" y="96"/>
                    <a:pt x="3078" y="16"/>
                  </a:cubicBezTo>
                  <a:cubicBezTo>
                    <a:pt x="3056" y="6"/>
                    <a:pt x="3032" y="1"/>
                    <a:pt x="3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56"/>
            <p:cNvSpPr/>
            <p:nvPr/>
          </p:nvSpPr>
          <p:spPr>
            <a:xfrm>
              <a:off x="1618203" y="2510942"/>
              <a:ext cx="491473" cy="378423"/>
            </a:xfrm>
            <a:custGeom>
              <a:rect b="b" l="l" r="r" t="t"/>
              <a:pathLst>
                <a:path extrusionOk="0" h="19666" w="25541">
                  <a:moveTo>
                    <a:pt x="23650" y="0"/>
                  </a:moveTo>
                  <a:cubicBezTo>
                    <a:pt x="22782" y="0"/>
                    <a:pt x="21754" y="987"/>
                    <a:pt x="20304" y="2319"/>
                  </a:cubicBezTo>
                  <a:cubicBezTo>
                    <a:pt x="19865" y="2759"/>
                    <a:pt x="19385" y="3199"/>
                    <a:pt x="18865" y="3678"/>
                  </a:cubicBezTo>
                  <a:cubicBezTo>
                    <a:pt x="16787" y="5517"/>
                    <a:pt x="13670" y="6756"/>
                    <a:pt x="12631" y="7155"/>
                  </a:cubicBezTo>
                  <a:cubicBezTo>
                    <a:pt x="13110" y="5557"/>
                    <a:pt x="13750" y="2119"/>
                    <a:pt x="12990" y="1000"/>
                  </a:cubicBezTo>
                  <a:cubicBezTo>
                    <a:pt x="12830" y="761"/>
                    <a:pt x="12631" y="601"/>
                    <a:pt x="12391" y="601"/>
                  </a:cubicBezTo>
                  <a:cubicBezTo>
                    <a:pt x="12361" y="599"/>
                    <a:pt x="12332" y="598"/>
                    <a:pt x="12303" y="598"/>
                  </a:cubicBezTo>
                  <a:cubicBezTo>
                    <a:pt x="10839" y="598"/>
                    <a:pt x="10017" y="2557"/>
                    <a:pt x="9233" y="4478"/>
                  </a:cubicBezTo>
                  <a:cubicBezTo>
                    <a:pt x="8794" y="5557"/>
                    <a:pt x="8394" y="6556"/>
                    <a:pt x="7874" y="7155"/>
                  </a:cubicBezTo>
                  <a:cubicBezTo>
                    <a:pt x="6515" y="8794"/>
                    <a:pt x="121" y="15868"/>
                    <a:pt x="81" y="15908"/>
                  </a:cubicBezTo>
                  <a:cubicBezTo>
                    <a:pt x="41" y="15948"/>
                    <a:pt x="1" y="16028"/>
                    <a:pt x="41" y="16108"/>
                  </a:cubicBezTo>
                  <a:cubicBezTo>
                    <a:pt x="41" y="16148"/>
                    <a:pt x="81" y="16188"/>
                    <a:pt x="161" y="16228"/>
                  </a:cubicBezTo>
                  <a:lnTo>
                    <a:pt x="9953" y="19665"/>
                  </a:lnTo>
                  <a:lnTo>
                    <a:pt x="9993" y="19665"/>
                  </a:lnTo>
                  <a:cubicBezTo>
                    <a:pt x="10073" y="19665"/>
                    <a:pt x="10113" y="19665"/>
                    <a:pt x="10153" y="19585"/>
                  </a:cubicBezTo>
                  <a:cubicBezTo>
                    <a:pt x="10193" y="19545"/>
                    <a:pt x="14629" y="13830"/>
                    <a:pt x="19065" y="11832"/>
                  </a:cubicBezTo>
                  <a:cubicBezTo>
                    <a:pt x="23941" y="9673"/>
                    <a:pt x="25340" y="5996"/>
                    <a:pt x="25420" y="4917"/>
                  </a:cubicBezTo>
                  <a:cubicBezTo>
                    <a:pt x="25540" y="3558"/>
                    <a:pt x="25060" y="2919"/>
                    <a:pt x="25060" y="2919"/>
                  </a:cubicBezTo>
                  <a:cubicBezTo>
                    <a:pt x="25011" y="2869"/>
                    <a:pt x="24946" y="2835"/>
                    <a:pt x="24885" y="2835"/>
                  </a:cubicBezTo>
                  <a:cubicBezTo>
                    <a:pt x="24848" y="2835"/>
                    <a:pt x="24811" y="2848"/>
                    <a:pt x="24781" y="2879"/>
                  </a:cubicBezTo>
                  <a:cubicBezTo>
                    <a:pt x="24701" y="2959"/>
                    <a:pt x="24701" y="3079"/>
                    <a:pt x="24741" y="3159"/>
                  </a:cubicBezTo>
                  <a:cubicBezTo>
                    <a:pt x="24741" y="3159"/>
                    <a:pt x="25180" y="3718"/>
                    <a:pt x="25060" y="4877"/>
                  </a:cubicBezTo>
                  <a:cubicBezTo>
                    <a:pt x="24941" y="6196"/>
                    <a:pt x="23262" y="9553"/>
                    <a:pt x="18945" y="11512"/>
                  </a:cubicBezTo>
                  <a:cubicBezTo>
                    <a:pt x="14709" y="13390"/>
                    <a:pt x="10592" y="18466"/>
                    <a:pt x="9953" y="19266"/>
                  </a:cubicBezTo>
                  <a:lnTo>
                    <a:pt x="520" y="15948"/>
                  </a:lnTo>
                  <a:cubicBezTo>
                    <a:pt x="1599" y="14789"/>
                    <a:pt x="6915" y="8874"/>
                    <a:pt x="8194" y="7395"/>
                  </a:cubicBezTo>
                  <a:cubicBezTo>
                    <a:pt x="8714" y="6756"/>
                    <a:pt x="9113" y="5717"/>
                    <a:pt x="9593" y="4637"/>
                  </a:cubicBezTo>
                  <a:cubicBezTo>
                    <a:pt x="10298" y="2837"/>
                    <a:pt x="11079" y="998"/>
                    <a:pt x="12275" y="998"/>
                  </a:cubicBezTo>
                  <a:cubicBezTo>
                    <a:pt x="12300" y="998"/>
                    <a:pt x="12325" y="999"/>
                    <a:pt x="12351" y="1000"/>
                  </a:cubicBezTo>
                  <a:cubicBezTo>
                    <a:pt x="12471" y="1000"/>
                    <a:pt x="12591" y="1040"/>
                    <a:pt x="12670" y="1200"/>
                  </a:cubicBezTo>
                  <a:cubicBezTo>
                    <a:pt x="13350" y="2159"/>
                    <a:pt x="12710" y="5876"/>
                    <a:pt x="12151" y="7395"/>
                  </a:cubicBezTo>
                  <a:cubicBezTo>
                    <a:pt x="12111" y="7475"/>
                    <a:pt x="12151" y="7555"/>
                    <a:pt x="12191" y="7595"/>
                  </a:cubicBezTo>
                  <a:cubicBezTo>
                    <a:pt x="12219" y="7623"/>
                    <a:pt x="12267" y="7652"/>
                    <a:pt x="12321" y="7652"/>
                  </a:cubicBezTo>
                  <a:cubicBezTo>
                    <a:pt x="12344" y="7652"/>
                    <a:pt x="12367" y="7647"/>
                    <a:pt x="12391" y="7635"/>
                  </a:cubicBezTo>
                  <a:cubicBezTo>
                    <a:pt x="12431" y="7635"/>
                    <a:pt x="16547" y="6236"/>
                    <a:pt x="19105" y="3958"/>
                  </a:cubicBezTo>
                  <a:cubicBezTo>
                    <a:pt x="19625" y="3478"/>
                    <a:pt x="20104" y="2999"/>
                    <a:pt x="20584" y="2599"/>
                  </a:cubicBezTo>
                  <a:cubicBezTo>
                    <a:pt x="21903" y="1320"/>
                    <a:pt x="22942" y="361"/>
                    <a:pt x="23702" y="361"/>
                  </a:cubicBezTo>
                  <a:cubicBezTo>
                    <a:pt x="23901" y="361"/>
                    <a:pt x="24061" y="481"/>
                    <a:pt x="24261" y="641"/>
                  </a:cubicBezTo>
                  <a:cubicBezTo>
                    <a:pt x="24301" y="721"/>
                    <a:pt x="24341" y="880"/>
                    <a:pt x="24341" y="1080"/>
                  </a:cubicBezTo>
                  <a:cubicBezTo>
                    <a:pt x="24221" y="2599"/>
                    <a:pt x="21783" y="6356"/>
                    <a:pt x="20904" y="7115"/>
                  </a:cubicBezTo>
                  <a:cubicBezTo>
                    <a:pt x="20824" y="7195"/>
                    <a:pt x="20784" y="7315"/>
                    <a:pt x="20864" y="7395"/>
                  </a:cubicBezTo>
                  <a:cubicBezTo>
                    <a:pt x="20904" y="7435"/>
                    <a:pt x="20954" y="7455"/>
                    <a:pt x="21004" y="7455"/>
                  </a:cubicBezTo>
                  <a:cubicBezTo>
                    <a:pt x="21054" y="7455"/>
                    <a:pt x="21104" y="7435"/>
                    <a:pt x="21144" y="7395"/>
                  </a:cubicBezTo>
                  <a:cubicBezTo>
                    <a:pt x="21983" y="6676"/>
                    <a:pt x="24581" y="2839"/>
                    <a:pt x="24701" y="1120"/>
                  </a:cubicBezTo>
                  <a:cubicBezTo>
                    <a:pt x="24741" y="801"/>
                    <a:pt x="24661" y="561"/>
                    <a:pt x="24541" y="401"/>
                  </a:cubicBezTo>
                  <a:cubicBezTo>
                    <a:pt x="24301" y="121"/>
                    <a:pt x="24021" y="1"/>
                    <a:pt x="23702" y="1"/>
                  </a:cubicBezTo>
                  <a:cubicBezTo>
                    <a:pt x="23685" y="0"/>
                    <a:pt x="23667" y="0"/>
                    <a:pt x="2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56"/>
            <p:cNvSpPr/>
            <p:nvPr/>
          </p:nvSpPr>
          <p:spPr>
            <a:xfrm>
              <a:off x="1018337" y="2294079"/>
              <a:ext cx="59228" cy="87688"/>
            </a:xfrm>
            <a:custGeom>
              <a:rect b="b" l="l" r="r" t="t"/>
              <a:pathLst>
                <a:path extrusionOk="0" h="4557" w="3078">
                  <a:moveTo>
                    <a:pt x="0" y="0"/>
                  </a:moveTo>
                  <a:lnTo>
                    <a:pt x="1319" y="4557"/>
                  </a:lnTo>
                  <a:lnTo>
                    <a:pt x="3078" y="2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56"/>
            <p:cNvSpPr/>
            <p:nvPr/>
          </p:nvSpPr>
          <p:spPr>
            <a:xfrm>
              <a:off x="1014489" y="2290115"/>
              <a:ext cx="66156" cy="95501"/>
            </a:xfrm>
            <a:custGeom>
              <a:rect b="b" l="l" r="r" t="t"/>
              <a:pathLst>
                <a:path extrusionOk="0" h="4963" w="3438">
                  <a:moveTo>
                    <a:pt x="600" y="806"/>
                  </a:moveTo>
                  <a:lnTo>
                    <a:pt x="2998" y="3084"/>
                  </a:lnTo>
                  <a:lnTo>
                    <a:pt x="1639" y="4403"/>
                  </a:lnTo>
                  <a:lnTo>
                    <a:pt x="600" y="806"/>
                  </a:lnTo>
                  <a:close/>
                  <a:moveTo>
                    <a:pt x="222" y="0"/>
                  </a:moveTo>
                  <a:cubicBezTo>
                    <a:pt x="188" y="0"/>
                    <a:pt x="154" y="13"/>
                    <a:pt x="120" y="46"/>
                  </a:cubicBezTo>
                  <a:cubicBezTo>
                    <a:pt x="40" y="86"/>
                    <a:pt x="0" y="166"/>
                    <a:pt x="40" y="246"/>
                  </a:cubicBezTo>
                  <a:lnTo>
                    <a:pt x="1359" y="4843"/>
                  </a:lnTo>
                  <a:cubicBezTo>
                    <a:pt x="1359" y="4883"/>
                    <a:pt x="1399" y="4923"/>
                    <a:pt x="1479" y="4962"/>
                  </a:cubicBezTo>
                  <a:lnTo>
                    <a:pt x="1519" y="4962"/>
                  </a:lnTo>
                  <a:cubicBezTo>
                    <a:pt x="1599" y="4962"/>
                    <a:pt x="1639" y="4923"/>
                    <a:pt x="1679" y="4923"/>
                  </a:cubicBezTo>
                  <a:lnTo>
                    <a:pt x="3398" y="3244"/>
                  </a:lnTo>
                  <a:cubicBezTo>
                    <a:pt x="3437" y="3204"/>
                    <a:pt x="3437" y="3164"/>
                    <a:pt x="3437" y="3084"/>
                  </a:cubicBezTo>
                  <a:cubicBezTo>
                    <a:pt x="3437" y="3044"/>
                    <a:pt x="3437" y="3004"/>
                    <a:pt x="3398" y="2964"/>
                  </a:cubicBezTo>
                  <a:lnTo>
                    <a:pt x="360" y="46"/>
                  </a:lnTo>
                  <a:cubicBezTo>
                    <a:pt x="314" y="23"/>
                    <a:pt x="268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56"/>
            <p:cNvSpPr/>
            <p:nvPr/>
          </p:nvSpPr>
          <p:spPr>
            <a:xfrm>
              <a:off x="756081" y="2184320"/>
              <a:ext cx="311498" cy="339726"/>
            </a:xfrm>
            <a:custGeom>
              <a:rect b="b" l="l" r="r" t="t"/>
              <a:pathLst>
                <a:path extrusionOk="0" h="17655" w="16188">
                  <a:moveTo>
                    <a:pt x="1999" y="13618"/>
                  </a:moveTo>
                  <a:lnTo>
                    <a:pt x="2146" y="14414"/>
                  </a:lnTo>
                  <a:lnTo>
                    <a:pt x="2146" y="14414"/>
                  </a:lnTo>
                  <a:cubicBezTo>
                    <a:pt x="2130" y="14309"/>
                    <a:pt x="2118" y="14203"/>
                    <a:pt x="2118" y="14098"/>
                  </a:cubicBezTo>
                  <a:cubicBezTo>
                    <a:pt x="2079" y="13938"/>
                    <a:pt x="2039" y="13778"/>
                    <a:pt x="1999" y="13618"/>
                  </a:cubicBezTo>
                  <a:close/>
                  <a:moveTo>
                    <a:pt x="2146" y="14414"/>
                  </a:moveTo>
                  <a:cubicBezTo>
                    <a:pt x="2161" y="14509"/>
                    <a:pt x="2180" y="14603"/>
                    <a:pt x="2198" y="14697"/>
                  </a:cubicBezTo>
                  <a:lnTo>
                    <a:pt x="2146" y="14414"/>
                  </a:lnTo>
                  <a:close/>
                  <a:moveTo>
                    <a:pt x="9115" y="1"/>
                  </a:moveTo>
                  <a:cubicBezTo>
                    <a:pt x="8796" y="1"/>
                    <a:pt x="8474" y="36"/>
                    <a:pt x="8154" y="109"/>
                  </a:cubicBezTo>
                  <a:lnTo>
                    <a:pt x="4237" y="988"/>
                  </a:lnTo>
                  <a:cubicBezTo>
                    <a:pt x="1599" y="1548"/>
                    <a:pt x="0" y="4465"/>
                    <a:pt x="640" y="7463"/>
                  </a:cubicBezTo>
                  <a:lnTo>
                    <a:pt x="1999" y="13618"/>
                  </a:lnTo>
                  <a:lnTo>
                    <a:pt x="9672" y="17655"/>
                  </a:lnTo>
                  <a:lnTo>
                    <a:pt x="9672" y="17615"/>
                  </a:lnTo>
                  <a:lnTo>
                    <a:pt x="11950" y="17095"/>
                  </a:lnTo>
                  <a:cubicBezTo>
                    <a:pt x="14588" y="16536"/>
                    <a:pt x="16187" y="13618"/>
                    <a:pt x="15508" y="10620"/>
                  </a:cubicBezTo>
                  <a:lnTo>
                    <a:pt x="14149" y="4465"/>
                  </a:lnTo>
                  <a:cubicBezTo>
                    <a:pt x="13587" y="1832"/>
                    <a:pt x="11422" y="1"/>
                    <a:pt x="9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56"/>
            <p:cNvSpPr/>
            <p:nvPr/>
          </p:nvSpPr>
          <p:spPr>
            <a:xfrm>
              <a:off x="755311" y="2184320"/>
              <a:ext cx="312267" cy="445098"/>
            </a:xfrm>
            <a:custGeom>
              <a:rect b="b" l="l" r="r" t="t"/>
              <a:pathLst>
                <a:path extrusionOk="0" h="23131" w="16228">
                  <a:moveTo>
                    <a:pt x="9155" y="1"/>
                  </a:moveTo>
                  <a:cubicBezTo>
                    <a:pt x="8836" y="1"/>
                    <a:pt x="8514" y="36"/>
                    <a:pt x="8194" y="109"/>
                  </a:cubicBezTo>
                  <a:lnTo>
                    <a:pt x="4277" y="988"/>
                  </a:lnTo>
                  <a:cubicBezTo>
                    <a:pt x="1639" y="1548"/>
                    <a:pt x="0" y="4465"/>
                    <a:pt x="680" y="7463"/>
                  </a:cubicBezTo>
                  <a:lnTo>
                    <a:pt x="2039" y="13618"/>
                  </a:lnTo>
                  <a:cubicBezTo>
                    <a:pt x="2079" y="13778"/>
                    <a:pt x="2119" y="13938"/>
                    <a:pt x="2158" y="14098"/>
                  </a:cubicBezTo>
                  <a:cubicBezTo>
                    <a:pt x="2158" y="14297"/>
                    <a:pt x="2198" y="14497"/>
                    <a:pt x="2238" y="14697"/>
                  </a:cubicBezTo>
                  <a:lnTo>
                    <a:pt x="2638" y="14857"/>
                  </a:lnTo>
                  <a:lnTo>
                    <a:pt x="2878" y="23130"/>
                  </a:lnTo>
                  <a:lnTo>
                    <a:pt x="10991" y="23130"/>
                  </a:lnTo>
                  <a:lnTo>
                    <a:pt x="10592" y="17415"/>
                  </a:lnTo>
                  <a:lnTo>
                    <a:pt x="11990" y="17095"/>
                  </a:lnTo>
                  <a:cubicBezTo>
                    <a:pt x="14628" y="16536"/>
                    <a:pt x="16227" y="13618"/>
                    <a:pt x="15548" y="10620"/>
                  </a:cubicBezTo>
                  <a:lnTo>
                    <a:pt x="14189" y="4465"/>
                  </a:lnTo>
                  <a:cubicBezTo>
                    <a:pt x="13627" y="1832"/>
                    <a:pt x="11462" y="1"/>
                    <a:pt x="9155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56"/>
            <p:cNvSpPr/>
            <p:nvPr/>
          </p:nvSpPr>
          <p:spPr>
            <a:xfrm>
              <a:off x="751463" y="2180664"/>
              <a:ext cx="313037" cy="452603"/>
            </a:xfrm>
            <a:custGeom>
              <a:rect b="b" l="l" r="r" t="t"/>
              <a:pathLst>
                <a:path extrusionOk="0" h="23521" w="16268">
                  <a:moveTo>
                    <a:pt x="9313" y="376"/>
                  </a:moveTo>
                  <a:cubicBezTo>
                    <a:pt x="10252" y="376"/>
                    <a:pt x="11201" y="683"/>
                    <a:pt x="12031" y="1298"/>
                  </a:cubicBezTo>
                  <a:cubicBezTo>
                    <a:pt x="13150" y="2097"/>
                    <a:pt x="13909" y="3296"/>
                    <a:pt x="14229" y="4695"/>
                  </a:cubicBezTo>
                  <a:lnTo>
                    <a:pt x="15588" y="10850"/>
                  </a:lnTo>
                  <a:cubicBezTo>
                    <a:pt x="15868" y="12249"/>
                    <a:pt x="15708" y="13688"/>
                    <a:pt x="15028" y="14847"/>
                  </a:cubicBezTo>
                  <a:cubicBezTo>
                    <a:pt x="14389" y="16046"/>
                    <a:pt x="13350" y="16845"/>
                    <a:pt x="12151" y="17125"/>
                  </a:cubicBezTo>
                  <a:lnTo>
                    <a:pt x="10752" y="17445"/>
                  </a:lnTo>
                  <a:cubicBezTo>
                    <a:pt x="10672" y="17445"/>
                    <a:pt x="10592" y="17525"/>
                    <a:pt x="10592" y="17605"/>
                  </a:cubicBezTo>
                  <a:lnTo>
                    <a:pt x="10991" y="23160"/>
                  </a:lnTo>
                  <a:lnTo>
                    <a:pt x="3278" y="23160"/>
                  </a:lnTo>
                  <a:lnTo>
                    <a:pt x="3038" y="15047"/>
                  </a:lnTo>
                  <a:cubicBezTo>
                    <a:pt x="2998" y="14967"/>
                    <a:pt x="2958" y="14927"/>
                    <a:pt x="2918" y="14887"/>
                  </a:cubicBezTo>
                  <a:lnTo>
                    <a:pt x="2598" y="14767"/>
                  </a:lnTo>
                  <a:cubicBezTo>
                    <a:pt x="2558" y="14607"/>
                    <a:pt x="2558" y="14447"/>
                    <a:pt x="2558" y="14288"/>
                  </a:cubicBezTo>
                  <a:cubicBezTo>
                    <a:pt x="2558" y="14288"/>
                    <a:pt x="2558" y="14248"/>
                    <a:pt x="2558" y="14248"/>
                  </a:cubicBezTo>
                  <a:cubicBezTo>
                    <a:pt x="2518" y="14088"/>
                    <a:pt x="2478" y="13928"/>
                    <a:pt x="2438" y="13768"/>
                  </a:cubicBezTo>
                  <a:lnTo>
                    <a:pt x="1080" y="7613"/>
                  </a:lnTo>
                  <a:cubicBezTo>
                    <a:pt x="440" y="4735"/>
                    <a:pt x="1959" y="1898"/>
                    <a:pt x="4517" y="1338"/>
                  </a:cubicBezTo>
                  <a:lnTo>
                    <a:pt x="8474" y="459"/>
                  </a:lnTo>
                  <a:cubicBezTo>
                    <a:pt x="8750" y="403"/>
                    <a:pt x="9031" y="376"/>
                    <a:pt x="9313" y="376"/>
                  </a:cubicBezTo>
                  <a:close/>
                  <a:moveTo>
                    <a:pt x="9318" y="0"/>
                  </a:moveTo>
                  <a:cubicBezTo>
                    <a:pt x="8998" y="0"/>
                    <a:pt x="8676" y="33"/>
                    <a:pt x="8354" y="99"/>
                  </a:cubicBezTo>
                  <a:lnTo>
                    <a:pt x="4437" y="978"/>
                  </a:lnTo>
                  <a:cubicBezTo>
                    <a:pt x="1679" y="1578"/>
                    <a:pt x="0" y="4615"/>
                    <a:pt x="680" y="7693"/>
                  </a:cubicBezTo>
                  <a:lnTo>
                    <a:pt x="2039" y="13848"/>
                  </a:lnTo>
                  <a:cubicBezTo>
                    <a:pt x="2079" y="14008"/>
                    <a:pt x="2159" y="14168"/>
                    <a:pt x="2199" y="14328"/>
                  </a:cubicBezTo>
                  <a:cubicBezTo>
                    <a:pt x="2199" y="14527"/>
                    <a:pt x="2199" y="14727"/>
                    <a:pt x="2239" y="14927"/>
                  </a:cubicBezTo>
                  <a:cubicBezTo>
                    <a:pt x="2279" y="14967"/>
                    <a:pt x="2319" y="15007"/>
                    <a:pt x="2358" y="15047"/>
                  </a:cubicBezTo>
                  <a:lnTo>
                    <a:pt x="2638" y="15167"/>
                  </a:lnTo>
                  <a:lnTo>
                    <a:pt x="2878" y="23320"/>
                  </a:lnTo>
                  <a:cubicBezTo>
                    <a:pt x="2878" y="23440"/>
                    <a:pt x="2998" y="23520"/>
                    <a:pt x="3078" y="23520"/>
                  </a:cubicBezTo>
                  <a:lnTo>
                    <a:pt x="11191" y="23520"/>
                  </a:lnTo>
                  <a:cubicBezTo>
                    <a:pt x="11231" y="23520"/>
                    <a:pt x="11271" y="23480"/>
                    <a:pt x="11311" y="23440"/>
                  </a:cubicBezTo>
                  <a:cubicBezTo>
                    <a:pt x="11351" y="23440"/>
                    <a:pt x="11351" y="23360"/>
                    <a:pt x="11351" y="23320"/>
                  </a:cubicBezTo>
                  <a:lnTo>
                    <a:pt x="10991" y="17765"/>
                  </a:lnTo>
                  <a:lnTo>
                    <a:pt x="12230" y="17485"/>
                  </a:lnTo>
                  <a:cubicBezTo>
                    <a:pt x="13549" y="17205"/>
                    <a:pt x="14668" y="16326"/>
                    <a:pt x="15348" y="15047"/>
                  </a:cubicBezTo>
                  <a:cubicBezTo>
                    <a:pt x="16067" y="13768"/>
                    <a:pt x="16267" y="12249"/>
                    <a:pt x="15947" y="10770"/>
                  </a:cubicBezTo>
                  <a:lnTo>
                    <a:pt x="14589" y="4615"/>
                  </a:lnTo>
                  <a:cubicBezTo>
                    <a:pt x="14269" y="3137"/>
                    <a:pt x="13429" y="1858"/>
                    <a:pt x="12270" y="978"/>
                  </a:cubicBezTo>
                  <a:cubicBezTo>
                    <a:pt x="11356" y="338"/>
                    <a:pt x="10348" y="0"/>
                    <a:pt x="9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56"/>
            <p:cNvSpPr/>
            <p:nvPr/>
          </p:nvSpPr>
          <p:spPr>
            <a:xfrm>
              <a:off x="584573" y="2062572"/>
              <a:ext cx="469151" cy="461474"/>
            </a:xfrm>
            <a:custGeom>
              <a:rect b="b" l="l" r="r" t="t"/>
              <a:pathLst>
                <a:path extrusionOk="0" h="23982" w="24381">
                  <a:moveTo>
                    <a:pt x="18600" y="1"/>
                  </a:moveTo>
                  <a:cubicBezTo>
                    <a:pt x="14167" y="1"/>
                    <a:pt x="10272" y="2479"/>
                    <a:pt x="10272" y="2479"/>
                  </a:cubicBezTo>
                  <a:cubicBezTo>
                    <a:pt x="10272" y="2479"/>
                    <a:pt x="0" y="7195"/>
                    <a:pt x="3318" y="17627"/>
                  </a:cubicBezTo>
                  <a:cubicBezTo>
                    <a:pt x="3318" y="17627"/>
                    <a:pt x="5076" y="23702"/>
                    <a:pt x="11791" y="23982"/>
                  </a:cubicBezTo>
                  <a:lnTo>
                    <a:pt x="11271" y="17547"/>
                  </a:lnTo>
                  <a:lnTo>
                    <a:pt x="11911" y="15429"/>
                  </a:lnTo>
                  <a:cubicBezTo>
                    <a:pt x="11911" y="15429"/>
                    <a:pt x="19664" y="14190"/>
                    <a:pt x="23102" y="5996"/>
                  </a:cubicBezTo>
                  <a:cubicBezTo>
                    <a:pt x="24381" y="2959"/>
                    <a:pt x="22222" y="41"/>
                    <a:pt x="18705" y="1"/>
                  </a:cubicBezTo>
                  <a:cubicBezTo>
                    <a:pt x="18670" y="1"/>
                    <a:pt x="18635" y="1"/>
                    <a:pt x="18600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56"/>
            <p:cNvSpPr/>
            <p:nvPr/>
          </p:nvSpPr>
          <p:spPr>
            <a:xfrm>
              <a:off x="717615" y="2367297"/>
              <a:ext cx="122305" cy="114281"/>
            </a:xfrm>
            <a:custGeom>
              <a:rect b="b" l="l" r="r" t="t"/>
              <a:pathLst>
                <a:path extrusionOk="0" h="5939" w="6356">
                  <a:moveTo>
                    <a:pt x="3229" y="1"/>
                  </a:moveTo>
                  <a:cubicBezTo>
                    <a:pt x="3087" y="1"/>
                    <a:pt x="2943" y="11"/>
                    <a:pt x="2799" y="32"/>
                  </a:cubicBezTo>
                  <a:cubicBezTo>
                    <a:pt x="1160" y="232"/>
                    <a:pt x="1" y="1711"/>
                    <a:pt x="201" y="3350"/>
                  </a:cubicBezTo>
                  <a:cubicBezTo>
                    <a:pt x="383" y="4844"/>
                    <a:pt x="1661" y="5939"/>
                    <a:pt x="3128" y="5939"/>
                  </a:cubicBezTo>
                  <a:cubicBezTo>
                    <a:pt x="3270" y="5939"/>
                    <a:pt x="3413" y="5929"/>
                    <a:pt x="3558" y="5907"/>
                  </a:cubicBezTo>
                  <a:cubicBezTo>
                    <a:pt x="5197" y="5708"/>
                    <a:pt x="6356" y="4229"/>
                    <a:pt x="6156" y="2590"/>
                  </a:cubicBezTo>
                  <a:cubicBezTo>
                    <a:pt x="5974" y="1096"/>
                    <a:pt x="4695" y="1"/>
                    <a:pt x="3229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56"/>
            <p:cNvSpPr/>
            <p:nvPr/>
          </p:nvSpPr>
          <p:spPr>
            <a:xfrm>
              <a:off x="765298" y="2393293"/>
              <a:ext cx="49242" cy="38466"/>
            </a:xfrm>
            <a:custGeom>
              <a:rect b="b" l="l" r="r" t="t"/>
              <a:pathLst>
                <a:path extrusionOk="0" h="1999" w="2559">
                  <a:moveTo>
                    <a:pt x="790" y="0"/>
                  </a:moveTo>
                  <a:cubicBezTo>
                    <a:pt x="596" y="0"/>
                    <a:pt x="387" y="27"/>
                    <a:pt x="161" y="80"/>
                  </a:cubicBezTo>
                  <a:cubicBezTo>
                    <a:pt x="81" y="120"/>
                    <a:pt x="1" y="200"/>
                    <a:pt x="41" y="320"/>
                  </a:cubicBezTo>
                  <a:cubicBezTo>
                    <a:pt x="41" y="385"/>
                    <a:pt x="121" y="450"/>
                    <a:pt x="194" y="450"/>
                  </a:cubicBezTo>
                  <a:cubicBezTo>
                    <a:pt x="210" y="450"/>
                    <a:pt x="226" y="447"/>
                    <a:pt x="241" y="440"/>
                  </a:cubicBezTo>
                  <a:cubicBezTo>
                    <a:pt x="441" y="397"/>
                    <a:pt x="627" y="374"/>
                    <a:pt x="797" y="374"/>
                  </a:cubicBezTo>
                  <a:cubicBezTo>
                    <a:pt x="1100" y="374"/>
                    <a:pt x="1355" y="446"/>
                    <a:pt x="1560" y="600"/>
                  </a:cubicBezTo>
                  <a:cubicBezTo>
                    <a:pt x="2119" y="999"/>
                    <a:pt x="2159" y="1799"/>
                    <a:pt x="2159" y="1799"/>
                  </a:cubicBezTo>
                  <a:cubicBezTo>
                    <a:pt x="2199" y="1919"/>
                    <a:pt x="2279" y="1999"/>
                    <a:pt x="2359" y="1999"/>
                  </a:cubicBezTo>
                  <a:cubicBezTo>
                    <a:pt x="2479" y="1999"/>
                    <a:pt x="2559" y="1879"/>
                    <a:pt x="2559" y="1799"/>
                  </a:cubicBezTo>
                  <a:cubicBezTo>
                    <a:pt x="2559" y="1759"/>
                    <a:pt x="2479" y="839"/>
                    <a:pt x="1799" y="320"/>
                  </a:cubicBezTo>
                  <a:cubicBezTo>
                    <a:pt x="1506" y="107"/>
                    <a:pt x="1178" y="0"/>
                    <a:pt x="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56"/>
            <p:cNvSpPr/>
            <p:nvPr/>
          </p:nvSpPr>
          <p:spPr>
            <a:xfrm>
              <a:off x="733009" y="2577867"/>
              <a:ext cx="336090" cy="89227"/>
            </a:xfrm>
            <a:custGeom>
              <a:rect b="b" l="l" r="r" t="t"/>
              <a:pathLst>
                <a:path extrusionOk="0" h="4637" w="17466">
                  <a:moveTo>
                    <a:pt x="3917" y="0"/>
                  </a:moveTo>
                  <a:lnTo>
                    <a:pt x="0" y="4637"/>
                  </a:lnTo>
                  <a:cubicBezTo>
                    <a:pt x="10711" y="4637"/>
                    <a:pt x="17466" y="4397"/>
                    <a:pt x="17466" y="4397"/>
                  </a:cubicBezTo>
                  <a:lnTo>
                    <a:pt x="13869" y="320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56"/>
            <p:cNvSpPr/>
            <p:nvPr/>
          </p:nvSpPr>
          <p:spPr>
            <a:xfrm>
              <a:off x="472293" y="2650835"/>
              <a:ext cx="1412034" cy="692287"/>
            </a:xfrm>
            <a:custGeom>
              <a:rect b="b" l="l" r="r" t="t"/>
              <a:pathLst>
                <a:path extrusionOk="0" h="35977" w="73381">
                  <a:moveTo>
                    <a:pt x="22548" y="0"/>
                  </a:moveTo>
                  <a:cubicBezTo>
                    <a:pt x="18596" y="0"/>
                    <a:pt x="15028" y="125"/>
                    <a:pt x="15028" y="125"/>
                  </a:cubicBezTo>
                  <a:cubicBezTo>
                    <a:pt x="15028" y="125"/>
                    <a:pt x="13589" y="565"/>
                    <a:pt x="12870" y="845"/>
                  </a:cubicBezTo>
                  <a:cubicBezTo>
                    <a:pt x="4676" y="4482"/>
                    <a:pt x="2718" y="16712"/>
                    <a:pt x="40" y="33738"/>
                  </a:cubicBezTo>
                  <a:lnTo>
                    <a:pt x="0" y="35656"/>
                  </a:lnTo>
                  <a:lnTo>
                    <a:pt x="35611" y="35976"/>
                  </a:lnTo>
                  <a:lnTo>
                    <a:pt x="35611" y="35976"/>
                  </a:lnTo>
                  <a:lnTo>
                    <a:pt x="35451" y="28862"/>
                  </a:lnTo>
                  <a:lnTo>
                    <a:pt x="35451" y="28862"/>
                  </a:lnTo>
                  <a:cubicBezTo>
                    <a:pt x="42705" y="33003"/>
                    <a:pt x="49572" y="35640"/>
                    <a:pt x="53783" y="35640"/>
                  </a:cubicBezTo>
                  <a:cubicBezTo>
                    <a:pt x="54977" y="35640"/>
                    <a:pt x="55959" y="35427"/>
                    <a:pt x="56674" y="34977"/>
                  </a:cubicBezTo>
                  <a:cubicBezTo>
                    <a:pt x="63149" y="30820"/>
                    <a:pt x="73381" y="9358"/>
                    <a:pt x="73381" y="9358"/>
                  </a:cubicBezTo>
                  <a:lnTo>
                    <a:pt x="62909" y="2963"/>
                  </a:lnTo>
                  <a:lnTo>
                    <a:pt x="50999" y="14673"/>
                  </a:lnTo>
                  <a:cubicBezTo>
                    <a:pt x="50999" y="14673"/>
                    <a:pt x="38729" y="3203"/>
                    <a:pt x="32534" y="685"/>
                  </a:cubicBezTo>
                  <a:cubicBezTo>
                    <a:pt x="31170" y="135"/>
                    <a:pt x="26652" y="0"/>
                    <a:pt x="22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56"/>
            <p:cNvSpPr/>
            <p:nvPr/>
          </p:nvSpPr>
          <p:spPr>
            <a:xfrm>
              <a:off x="1443635" y="2924329"/>
              <a:ext cx="60768" cy="60402"/>
            </a:xfrm>
            <a:custGeom>
              <a:rect b="b" l="l" r="r" t="t"/>
              <a:pathLst>
                <a:path extrusionOk="0" h="3139" w="3158">
                  <a:moveTo>
                    <a:pt x="220" y="1"/>
                  </a:moveTo>
                  <a:cubicBezTo>
                    <a:pt x="170" y="1"/>
                    <a:pt x="120" y="21"/>
                    <a:pt x="80" y="61"/>
                  </a:cubicBezTo>
                  <a:cubicBezTo>
                    <a:pt x="0" y="141"/>
                    <a:pt x="0" y="261"/>
                    <a:pt x="80" y="340"/>
                  </a:cubicBezTo>
                  <a:lnTo>
                    <a:pt x="2838" y="3098"/>
                  </a:lnTo>
                  <a:cubicBezTo>
                    <a:pt x="2838" y="3138"/>
                    <a:pt x="2918" y="3138"/>
                    <a:pt x="2958" y="3138"/>
                  </a:cubicBezTo>
                  <a:cubicBezTo>
                    <a:pt x="2998" y="3138"/>
                    <a:pt x="3038" y="3138"/>
                    <a:pt x="3078" y="3098"/>
                  </a:cubicBezTo>
                  <a:cubicBezTo>
                    <a:pt x="3158" y="3018"/>
                    <a:pt x="3158" y="2898"/>
                    <a:pt x="3078" y="2858"/>
                  </a:cubicBezTo>
                  <a:lnTo>
                    <a:pt x="360" y="61"/>
                  </a:lnTo>
                  <a:cubicBezTo>
                    <a:pt x="320" y="21"/>
                    <a:pt x="270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56"/>
            <p:cNvSpPr/>
            <p:nvPr/>
          </p:nvSpPr>
          <p:spPr>
            <a:xfrm>
              <a:off x="1635906" y="2745989"/>
              <a:ext cx="223810" cy="147224"/>
            </a:xfrm>
            <a:custGeom>
              <a:rect b="b" l="l" r="r" t="t"/>
              <a:pathLst>
                <a:path extrusionOk="0" h="7651" w="11631">
                  <a:moveTo>
                    <a:pt x="249" y="1"/>
                  </a:moveTo>
                  <a:cubicBezTo>
                    <a:pt x="181" y="1"/>
                    <a:pt x="109" y="38"/>
                    <a:pt x="80" y="96"/>
                  </a:cubicBezTo>
                  <a:cubicBezTo>
                    <a:pt x="0" y="176"/>
                    <a:pt x="40" y="296"/>
                    <a:pt x="120" y="336"/>
                  </a:cubicBezTo>
                  <a:lnTo>
                    <a:pt x="11311" y="7650"/>
                  </a:lnTo>
                  <a:lnTo>
                    <a:pt x="11391" y="7650"/>
                  </a:lnTo>
                  <a:cubicBezTo>
                    <a:pt x="11471" y="7650"/>
                    <a:pt x="11511" y="7650"/>
                    <a:pt x="11551" y="7570"/>
                  </a:cubicBezTo>
                  <a:cubicBezTo>
                    <a:pt x="11631" y="7490"/>
                    <a:pt x="11591" y="7370"/>
                    <a:pt x="11511" y="7330"/>
                  </a:cubicBezTo>
                  <a:lnTo>
                    <a:pt x="320" y="16"/>
                  </a:lnTo>
                  <a:cubicBezTo>
                    <a:pt x="298" y="6"/>
                    <a:pt x="274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56"/>
            <p:cNvSpPr/>
            <p:nvPr/>
          </p:nvSpPr>
          <p:spPr>
            <a:xfrm>
              <a:off x="746845" y="2650835"/>
              <a:ext cx="326103" cy="14721"/>
            </a:xfrm>
            <a:custGeom>
              <a:rect b="b" l="l" r="r" t="t"/>
              <a:pathLst>
                <a:path extrusionOk="0" h="765" w="16947">
                  <a:moveTo>
                    <a:pt x="7934" y="1"/>
                  </a:moveTo>
                  <a:cubicBezTo>
                    <a:pt x="5519" y="1"/>
                    <a:pt x="237" y="205"/>
                    <a:pt x="200" y="205"/>
                  </a:cubicBezTo>
                  <a:cubicBezTo>
                    <a:pt x="81" y="205"/>
                    <a:pt x="1" y="285"/>
                    <a:pt x="1" y="405"/>
                  </a:cubicBezTo>
                  <a:cubicBezTo>
                    <a:pt x="1" y="485"/>
                    <a:pt x="120" y="565"/>
                    <a:pt x="200" y="565"/>
                  </a:cubicBezTo>
                  <a:cubicBezTo>
                    <a:pt x="280" y="565"/>
                    <a:pt x="6435" y="365"/>
                    <a:pt x="8474" y="365"/>
                  </a:cubicBezTo>
                  <a:cubicBezTo>
                    <a:pt x="10512" y="405"/>
                    <a:pt x="16667" y="765"/>
                    <a:pt x="16747" y="765"/>
                  </a:cubicBezTo>
                  <a:cubicBezTo>
                    <a:pt x="16827" y="765"/>
                    <a:pt x="16907" y="685"/>
                    <a:pt x="16947" y="605"/>
                  </a:cubicBezTo>
                  <a:cubicBezTo>
                    <a:pt x="16947" y="485"/>
                    <a:pt x="16867" y="405"/>
                    <a:pt x="16747" y="405"/>
                  </a:cubicBezTo>
                  <a:cubicBezTo>
                    <a:pt x="16707" y="405"/>
                    <a:pt x="10512" y="45"/>
                    <a:pt x="8474" y="5"/>
                  </a:cubicBezTo>
                  <a:cubicBezTo>
                    <a:pt x="8317" y="2"/>
                    <a:pt x="8136" y="1"/>
                    <a:pt x="7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56"/>
            <p:cNvSpPr/>
            <p:nvPr/>
          </p:nvSpPr>
          <p:spPr>
            <a:xfrm>
              <a:off x="952181" y="2328638"/>
              <a:ext cx="36176" cy="34733"/>
            </a:xfrm>
            <a:custGeom>
              <a:rect b="b" l="l" r="r" t="t"/>
              <a:pathLst>
                <a:path extrusionOk="0" h="1805" w="1880">
                  <a:moveTo>
                    <a:pt x="952" y="0"/>
                  </a:moveTo>
                  <a:cubicBezTo>
                    <a:pt x="928" y="0"/>
                    <a:pt x="904" y="1"/>
                    <a:pt x="880" y="3"/>
                  </a:cubicBezTo>
                  <a:cubicBezTo>
                    <a:pt x="401" y="43"/>
                    <a:pt x="1" y="443"/>
                    <a:pt x="41" y="962"/>
                  </a:cubicBezTo>
                  <a:cubicBezTo>
                    <a:pt x="79" y="1419"/>
                    <a:pt x="444" y="1804"/>
                    <a:pt x="929" y="1804"/>
                  </a:cubicBezTo>
                  <a:cubicBezTo>
                    <a:pt x="952" y="1804"/>
                    <a:pt x="976" y="1803"/>
                    <a:pt x="1000" y="1801"/>
                  </a:cubicBezTo>
                  <a:cubicBezTo>
                    <a:pt x="1480" y="1761"/>
                    <a:pt x="1879" y="1362"/>
                    <a:pt x="1839" y="842"/>
                  </a:cubicBezTo>
                  <a:cubicBezTo>
                    <a:pt x="1801" y="385"/>
                    <a:pt x="1436" y="0"/>
                    <a:pt x="9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56"/>
            <p:cNvSpPr/>
            <p:nvPr/>
          </p:nvSpPr>
          <p:spPr>
            <a:xfrm>
              <a:off x="1002173" y="2434819"/>
              <a:ext cx="53090" cy="20782"/>
            </a:xfrm>
            <a:custGeom>
              <a:rect b="b" l="l" r="r" t="t"/>
              <a:pathLst>
                <a:path extrusionOk="0" h="1080" w="2759">
                  <a:moveTo>
                    <a:pt x="241" y="0"/>
                  </a:moveTo>
                  <a:lnTo>
                    <a:pt x="1" y="280"/>
                  </a:lnTo>
                  <a:cubicBezTo>
                    <a:pt x="640" y="880"/>
                    <a:pt x="1280" y="1080"/>
                    <a:pt x="1759" y="1080"/>
                  </a:cubicBezTo>
                  <a:cubicBezTo>
                    <a:pt x="2359" y="1080"/>
                    <a:pt x="2759" y="800"/>
                    <a:pt x="2759" y="800"/>
                  </a:cubicBezTo>
                  <a:lnTo>
                    <a:pt x="2559" y="480"/>
                  </a:lnTo>
                  <a:cubicBezTo>
                    <a:pt x="2559" y="502"/>
                    <a:pt x="2247" y="708"/>
                    <a:pt x="1766" y="708"/>
                  </a:cubicBezTo>
                  <a:cubicBezTo>
                    <a:pt x="1353" y="708"/>
                    <a:pt x="814" y="555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56"/>
            <p:cNvSpPr/>
            <p:nvPr/>
          </p:nvSpPr>
          <p:spPr>
            <a:xfrm>
              <a:off x="929110" y="2298697"/>
              <a:ext cx="30018" cy="29229"/>
            </a:xfrm>
            <a:custGeom>
              <a:rect b="b" l="l" r="r" t="t"/>
              <a:pathLst>
                <a:path extrusionOk="0" h="1519" w="1560">
                  <a:moveTo>
                    <a:pt x="1320" y="0"/>
                  </a:moveTo>
                  <a:cubicBezTo>
                    <a:pt x="840" y="400"/>
                    <a:pt x="401" y="800"/>
                    <a:pt x="1" y="1279"/>
                  </a:cubicBezTo>
                  <a:lnTo>
                    <a:pt x="281" y="1519"/>
                  </a:lnTo>
                  <a:cubicBezTo>
                    <a:pt x="680" y="1079"/>
                    <a:pt x="1080" y="680"/>
                    <a:pt x="1560" y="320"/>
                  </a:cubicBezTo>
                  <a:lnTo>
                    <a:pt x="13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56"/>
            <p:cNvSpPr/>
            <p:nvPr/>
          </p:nvSpPr>
          <p:spPr>
            <a:xfrm>
              <a:off x="1305204" y="4421337"/>
              <a:ext cx="525282" cy="420699"/>
            </a:xfrm>
            <a:custGeom>
              <a:rect b="b" l="l" r="r" t="t"/>
              <a:pathLst>
                <a:path extrusionOk="0" h="21863" w="27298">
                  <a:moveTo>
                    <a:pt x="14109" y="1"/>
                  </a:moveTo>
                  <a:lnTo>
                    <a:pt x="0" y="720"/>
                  </a:lnTo>
                  <a:lnTo>
                    <a:pt x="3477" y="21823"/>
                  </a:lnTo>
                  <a:lnTo>
                    <a:pt x="11391" y="21863"/>
                  </a:lnTo>
                  <a:lnTo>
                    <a:pt x="11551" y="17067"/>
                  </a:lnTo>
                  <a:lnTo>
                    <a:pt x="20343" y="21703"/>
                  </a:lnTo>
                  <a:cubicBezTo>
                    <a:pt x="20343" y="21703"/>
                    <a:pt x="21338" y="21721"/>
                    <a:pt x="22558" y="21721"/>
                  </a:cubicBezTo>
                  <a:cubicBezTo>
                    <a:pt x="23168" y="21721"/>
                    <a:pt x="23834" y="21716"/>
                    <a:pt x="24460" y="21703"/>
                  </a:cubicBezTo>
                  <a:cubicBezTo>
                    <a:pt x="24612" y="21699"/>
                    <a:pt x="24762" y="21697"/>
                    <a:pt x="24910" y="21697"/>
                  </a:cubicBezTo>
                  <a:cubicBezTo>
                    <a:pt x="25401" y="21697"/>
                    <a:pt x="25862" y="21715"/>
                    <a:pt x="26246" y="21715"/>
                  </a:cubicBezTo>
                  <a:cubicBezTo>
                    <a:pt x="26876" y="21715"/>
                    <a:pt x="27298" y="21668"/>
                    <a:pt x="27298" y="21423"/>
                  </a:cubicBezTo>
                  <a:cubicBezTo>
                    <a:pt x="27218" y="18226"/>
                    <a:pt x="24180" y="15348"/>
                    <a:pt x="15188" y="7714"/>
                  </a:cubicBezTo>
                  <a:lnTo>
                    <a:pt x="141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56"/>
            <p:cNvSpPr/>
            <p:nvPr/>
          </p:nvSpPr>
          <p:spPr>
            <a:xfrm>
              <a:off x="1299047" y="4415949"/>
              <a:ext cx="536827" cy="430705"/>
            </a:xfrm>
            <a:custGeom>
              <a:rect b="b" l="l" r="r" t="t"/>
              <a:pathLst>
                <a:path extrusionOk="0" h="22383" w="27898">
                  <a:moveTo>
                    <a:pt x="14229" y="560"/>
                  </a:moveTo>
                  <a:lnTo>
                    <a:pt x="15268" y="8114"/>
                  </a:lnTo>
                  <a:lnTo>
                    <a:pt x="15348" y="8154"/>
                  </a:lnTo>
                  <a:cubicBezTo>
                    <a:pt x="24141" y="15668"/>
                    <a:pt x="27258" y="18586"/>
                    <a:pt x="27378" y="21663"/>
                  </a:cubicBezTo>
                  <a:cubicBezTo>
                    <a:pt x="27178" y="21743"/>
                    <a:pt x="26539" y="21743"/>
                    <a:pt x="26019" y="21743"/>
                  </a:cubicBezTo>
                  <a:cubicBezTo>
                    <a:pt x="25619" y="21703"/>
                    <a:pt x="25220" y="21703"/>
                    <a:pt x="24780" y="21703"/>
                  </a:cubicBezTo>
                  <a:cubicBezTo>
                    <a:pt x="23941" y="21743"/>
                    <a:pt x="23022" y="21753"/>
                    <a:pt x="22267" y="21753"/>
                  </a:cubicBezTo>
                  <a:cubicBezTo>
                    <a:pt x="21513" y="21753"/>
                    <a:pt x="20923" y="21743"/>
                    <a:pt x="20743" y="21743"/>
                  </a:cubicBezTo>
                  <a:lnTo>
                    <a:pt x="11631" y="16947"/>
                  </a:lnTo>
                  <a:lnTo>
                    <a:pt x="11471" y="21903"/>
                  </a:lnTo>
                  <a:lnTo>
                    <a:pt x="4037" y="21863"/>
                  </a:lnTo>
                  <a:lnTo>
                    <a:pt x="600" y="1240"/>
                  </a:lnTo>
                  <a:lnTo>
                    <a:pt x="14229" y="560"/>
                  </a:lnTo>
                  <a:close/>
                  <a:moveTo>
                    <a:pt x="14668" y="1"/>
                  </a:moveTo>
                  <a:lnTo>
                    <a:pt x="0" y="800"/>
                  </a:lnTo>
                  <a:lnTo>
                    <a:pt x="3597" y="22343"/>
                  </a:lnTo>
                  <a:lnTo>
                    <a:pt x="11951" y="22383"/>
                  </a:lnTo>
                  <a:lnTo>
                    <a:pt x="12110" y="17746"/>
                  </a:lnTo>
                  <a:lnTo>
                    <a:pt x="20624" y="22223"/>
                  </a:lnTo>
                  <a:lnTo>
                    <a:pt x="20663" y="22223"/>
                  </a:lnTo>
                  <a:cubicBezTo>
                    <a:pt x="20690" y="22223"/>
                    <a:pt x="21676" y="22241"/>
                    <a:pt x="22899" y="22241"/>
                  </a:cubicBezTo>
                  <a:cubicBezTo>
                    <a:pt x="23510" y="22241"/>
                    <a:pt x="24181" y="22236"/>
                    <a:pt x="24820" y="22223"/>
                  </a:cubicBezTo>
                  <a:lnTo>
                    <a:pt x="25979" y="22223"/>
                  </a:lnTo>
                  <a:cubicBezTo>
                    <a:pt x="26269" y="22234"/>
                    <a:pt x="26518" y="22243"/>
                    <a:pt x="26732" y="22243"/>
                  </a:cubicBezTo>
                  <a:cubicBezTo>
                    <a:pt x="27256" y="22243"/>
                    <a:pt x="27567" y="22193"/>
                    <a:pt x="27738" y="22023"/>
                  </a:cubicBezTo>
                  <a:cubicBezTo>
                    <a:pt x="27818" y="21943"/>
                    <a:pt x="27898" y="21823"/>
                    <a:pt x="27858" y="21703"/>
                  </a:cubicBezTo>
                  <a:cubicBezTo>
                    <a:pt x="27818" y="18386"/>
                    <a:pt x="24860" y="15588"/>
                    <a:pt x="15747" y="7835"/>
                  </a:cubicBezTo>
                  <a:lnTo>
                    <a:pt x="14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56"/>
            <p:cNvSpPr/>
            <p:nvPr/>
          </p:nvSpPr>
          <p:spPr>
            <a:xfrm>
              <a:off x="843750" y="3423075"/>
              <a:ext cx="1087490" cy="1159014"/>
            </a:xfrm>
            <a:custGeom>
              <a:rect b="b" l="l" r="r" t="t"/>
              <a:pathLst>
                <a:path extrusionOk="0" h="60232" w="56515">
                  <a:moveTo>
                    <a:pt x="1" y="1"/>
                  </a:moveTo>
                  <a:lnTo>
                    <a:pt x="8074" y="19185"/>
                  </a:lnTo>
                  <a:lnTo>
                    <a:pt x="20864" y="60232"/>
                  </a:lnTo>
                  <a:lnTo>
                    <a:pt x="56515" y="60232"/>
                  </a:lnTo>
                  <a:lnTo>
                    <a:pt x="34572" y="46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56"/>
            <p:cNvSpPr/>
            <p:nvPr/>
          </p:nvSpPr>
          <p:spPr>
            <a:xfrm>
              <a:off x="875288" y="3469218"/>
              <a:ext cx="9236" cy="50781"/>
            </a:xfrm>
            <a:custGeom>
              <a:rect b="b" l="l" r="r" t="t"/>
              <a:pathLst>
                <a:path extrusionOk="0" h="2639" w="480">
                  <a:moveTo>
                    <a:pt x="0" y="1"/>
                  </a:moveTo>
                  <a:lnTo>
                    <a:pt x="0" y="1440"/>
                  </a:lnTo>
                  <a:lnTo>
                    <a:pt x="480" y="263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F08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56"/>
            <p:cNvSpPr/>
            <p:nvPr/>
          </p:nvSpPr>
          <p:spPr>
            <a:xfrm>
              <a:off x="967575" y="3469218"/>
              <a:ext cx="853694" cy="1112871"/>
            </a:xfrm>
            <a:custGeom>
              <a:rect b="b" l="l" r="r" t="t"/>
              <a:pathLst>
                <a:path extrusionOk="0" h="57834" w="44365">
                  <a:moveTo>
                    <a:pt x="11551" y="13470"/>
                  </a:moveTo>
                  <a:lnTo>
                    <a:pt x="11551" y="20944"/>
                  </a:lnTo>
                  <a:lnTo>
                    <a:pt x="3877" y="20944"/>
                  </a:lnTo>
                  <a:lnTo>
                    <a:pt x="3877" y="13470"/>
                  </a:lnTo>
                  <a:close/>
                  <a:moveTo>
                    <a:pt x="19744" y="13470"/>
                  </a:moveTo>
                  <a:lnTo>
                    <a:pt x="19744" y="20944"/>
                  </a:lnTo>
                  <a:lnTo>
                    <a:pt x="12070" y="20944"/>
                  </a:lnTo>
                  <a:lnTo>
                    <a:pt x="12070" y="13470"/>
                  </a:lnTo>
                  <a:close/>
                  <a:moveTo>
                    <a:pt x="27938" y="13470"/>
                  </a:moveTo>
                  <a:lnTo>
                    <a:pt x="27938" y="20944"/>
                  </a:lnTo>
                  <a:lnTo>
                    <a:pt x="20224" y="20944"/>
                  </a:lnTo>
                  <a:lnTo>
                    <a:pt x="20224" y="13470"/>
                  </a:lnTo>
                  <a:close/>
                  <a:moveTo>
                    <a:pt x="19744" y="21463"/>
                  </a:moveTo>
                  <a:lnTo>
                    <a:pt x="19744" y="28937"/>
                  </a:lnTo>
                  <a:lnTo>
                    <a:pt x="12070" y="28937"/>
                  </a:lnTo>
                  <a:lnTo>
                    <a:pt x="12070" y="21463"/>
                  </a:lnTo>
                  <a:close/>
                  <a:moveTo>
                    <a:pt x="27938" y="21463"/>
                  </a:moveTo>
                  <a:lnTo>
                    <a:pt x="27938" y="28937"/>
                  </a:lnTo>
                  <a:lnTo>
                    <a:pt x="20224" y="28937"/>
                  </a:lnTo>
                  <a:lnTo>
                    <a:pt x="20224" y="21463"/>
                  </a:lnTo>
                  <a:close/>
                  <a:moveTo>
                    <a:pt x="19744" y="29417"/>
                  </a:moveTo>
                  <a:lnTo>
                    <a:pt x="19744" y="36931"/>
                  </a:lnTo>
                  <a:lnTo>
                    <a:pt x="12070" y="36931"/>
                  </a:lnTo>
                  <a:lnTo>
                    <a:pt x="12070" y="29417"/>
                  </a:lnTo>
                  <a:close/>
                  <a:moveTo>
                    <a:pt x="27938" y="29417"/>
                  </a:moveTo>
                  <a:lnTo>
                    <a:pt x="27938" y="36931"/>
                  </a:lnTo>
                  <a:lnTo>
                    <a:pt x="20224" y="36931"/>
                  </a:lnTo>
                  <a:lnTo>
                    <a:pt x="20224" y="29417"/>
                  </a:lnTo>
                  <a:close/>
                  <a:moveTo>
                    <a:pt x="19744" y="37410"/>
                  </a:moveTo>
                  <a:lnTo>
                    <a:pt x="19744" y="44924"/>
                  </a:lnTo>
                  <a:lnTo>
                    <a:pt x="12070" y="44924"/>
                  </a:lnTo>
                  <a:lnTo>
                    <a:pt x="12070" y="37410"/>
                  </a:lnTo>
                  <a:close/>
                  <a:moveTo>
                    <a:pt x="27938" y="37410"/>
                  </a:moveTo>
                  <a:lnTo>
                    <a:pt x="27938" y="44924"/>
                  </a:lnTo>
                  <a:lnTo>
                    <a:pt x="20224" y="44924"/>
                  </a:lnTo>
                  <a:lnTo>
                    <a:pt x="20224" y="37410"/>
                  </a:lnTo>
                  <a:close/>
                  <a:moveTo>
                    <a:pt x="27938" y="45404"/>
                  </a:moveTo>
                  <a:lnTo>
                    <a:pt x="27938" y="52878"/>
                  </a:lnTo>
                  <a:lnTo>
                    <a:pt x="20224" y="52878"/>
                  </a:lnTo>
                  <a:lnTo>
                    <a:pt x="20224" y="45404"/>
                  </a:lnTo>
                  <a:close/>
                  <a:moveTo>
                    <a:pt x="3358" y="1"/>
                  </a:moveTo>
                  <a:lnTo>
                    <a:pt x="3358" y="12950"/>
                  </a:lnTo>
                  <a:lnTo>
                    <a:pt x="0" y="12950"/>
                  </a:lnTo>
                  <a:lnTo>
                    <a:pt x="240" y="13470"/>
                  </a:lnTo>
                  <a:lnTo>
                    <a:pt x="3358" y="13470"/>
                  </a:lnTo>
                  <a:lnTo>
                    <a:pt x="3358" y="20944"/>
                  </a:lnTo>
                  <a:lnTo>
                    <a:pt x="2918" y="20944"/>
                  </a:lnTo>
                  <a:lnTo>
                    <a:pt x="3078" y="21463"/>
                  </a:lnTo>
                  <a:lnTo>
                    <a:pt x="3358" y="21463"/>
                  </a:lnTo>
                  <a:lnTo>
                    <a:pt x="3358" y="22383"/>
                  </a:lnTo>
                  <a:lnTo>
                    <a:pt x="3877" y="23981"/>
                  </a:lnTo>
                  <a:lnTo>
                    <a:pt x="3877" y="21463"/>
                  </a:lnTo>
                  <a:lnTo>
                    <a:pt x="11551" y="21463"/>
                  </a:lnTo>
                  <a:lnTo>
                    <a:pt x="11551" y="28937"/>
                  </a:lnTo>
                  <a:lnTo>
                    <a:pt x="5436" y="28937"/>
                  </a:lnTo>
                  <a:lnTo>
                    <a:pt x="5556" y="29417"/>
                  </a:lnTo>
                  <a:lnTo>
                    <a:pt x="11551" y="29417"/>
                  </a:lnTo>
                  <a:lnTo>
                    <a:pt x="11551" y="36931"/>
                  </a:lnTo>
                  <a:lnTo>
                    <a:pt x="7914" y="36931"/>
                  </a:lnTo>
                  <a:lnTo>
                    <a:pt x="8074" y="37410"/>
                  </a:lnTo>
                  <a:lnTo>
                    <a:pt x="11551" y="37410"/>
                  </a:lnTo>
                  <a:lnTo>
                    <a:pt x="11551" y="44924"/>
                  </a:lnTo>
                  <a:lnTo>
                    <a:pt x="10392" y="44924"/>
                  </a:lnTo>
                  <a:lnTo>
                    <a:pt x="10552" y="45404"/>
                  </a:lnTo>
                  <a:lnTo>
                    <a:pt x="11551" y="45404"/>
                  </a:lnTo>
                  <a:lnTo>
                    <a:pt x="11551" y="48601"/>
                  </a:lnTo>
                  <a:lnTo>
                    <a:pt x="12070" y="50200"/>
                  </a:lnTo>
                  <a:lnTo>
                    <a:pt x="12070" y="45404"/>
                  </a:lnTo>
                  <a:lnTo>
                    <a:pt x="19744" y="45404"/>
                  </a:lnTo>
                  <a:lnTo>
                    <a:pt x="19744" y="52878"/>
                  </a:lnTo>
                  <a:lnTo>
                    <a:pt x="12910" y="52878"/>
                  </a:lnTo>
                  <a:lnTo>
                    <a:pt x="13070" y="53397"/>
                  </a:lnTo>
                  <a:lnTo>
                    <a:pt x="19744" y="53397"/>
                  </a:lnTo>
                  <a:lnTo>
                    <a:pt x="19744" y="57834"/>
                  </a:lnTo>
                  <a:lnTo>
                    <a:pt x="20224" y="57834"/>
                  </a:lnTo>
                  <a:lnTo>
                    <a:pt x="20224" y="53397"/>
                  </a:lnTo>
                  <a:lnTo>
                    <a:pt x="27938" y="53397"/>
                  </a:lnTo>
                  <a:lnTo>
                    <a:pt x="27938" y="57834"/>
                  </a:lnTo>
                  <a:lnTo>
                    <a:pt x="28417" y="57834"/>
                  </a:lnTo>
                  <a:lnTo>
                    <a:pt x="28417" y="53397"/>
                  </a:lnTo>
                  <a:lnTo>
                    <a:pt x="44364" y="53397"/>
                  </a:lnTo>
                  <a:lnTo>
                    <a:pt x="44364" y="52878"/>
                  </a:lnTo>
                  <a:lnTo>
                    <a:pt x="28417" y="52878"/>
                  </a:lnTo>
                  <a:lnTo>
                    <a:pt x="28417" y="45404"/>
                  </a:lnTo>
                  <a:lnTo>
                    <a:pt x="44364" y="45404"/>
                  </a:lnTo>
                  <a:lnTo>
                    <a:pt x="44364" y="44924"/>
                  </a:lnTo>
                  <a:lnTo>
                    <a:pt x="28417" y="44924"/>
                  </a:lnTo>
                  <a:lnTo>
                    <a:pt x="28417" y="37410"/>
                  </a:lnTo>
                  <a:lnTo>
                    <a:pt x="42006" y="37410"/>
                  </a:lnTo>
                  <a:lnTo>
                    <a:pt x="41806" y="36931"/>
                  </a:lnTo>
                  <a:lnTo>
                    <a:pt x="28417" y="36931"/>
                  </a:lnTo>
                  <a:lnTo>
                    <a:pt x="28417" y="29417"/>
                  </a:lnTo>
                  <a:lnTo>
                    <a:pt x="38849" y="29417"/>
                  </a:lnTo>
                  <a:lnTo>
                    <a:pt x="38649" y="28937"/>
                  </a:lnTo>
                  <a:lnTo>
                    <a:pt x="28417" y="28937"/>
                  </a:lnTo>
                  <a:lnTo>
                    <a:pt x="28417" y="21463"/>
                  </a:lnTo>
                  <a:lnTo>
                    <a:pt x="35691" y="21463"/>
                  </a:lnTo>
                  <a:lnTo>
                    <a:pt x="35491" y="20944"/>
                  </a:lnTo>
                  <a:lnTo>
                    <a:pt x="28417" y="20944"/>
                  </a:lnTo>
                  <a:lnTo>
                    <a:pt x="28417" y="13470"/>
                  </a:lnTo>
                  <a:lnTo>
                    <a:pt x="32534" y="13470"/>
                  </a:lnTo>
                  <a:lnTo>
                    <a:pt x="32334" y="12950"/>
                  </a:lnTo>
                  <a:lnTo>
                    <a:pt x="28417" y="12950"/>
                  </a:lnTo>
                  <a:lnTo>
                    <a:pt x="28417" y="3038"/>
                  </a:lnTo>
                  <a:lnTo>
                    <a:pt x="28137" y="2279"/>
                  </a:lnTo>
                  <a:lnTo>
                    <a:pt x="27938" y="2239"/>
                  </a:lnTo>
                  <a:lnTo>
                    <a:pt x="27938" y="12950"/>
                  </a:lnTo>
                  <a:lnTo>
                    <a:pt x="20224" y="12950"/>
                  </a:lnTo>
                  <a:lnTo>
                    <a:pt x="20224" y="1200"/>
                  </a:lnTo>
                  <a:lnTo>
                    <a:pt x="19744" y="1120"/>
                  </a:lnTo>
                  <a:lnTo>
                    <a:pt x="19744" y="12950"/>
                  </a:lnTo>
                  <a:lnTo>
                    <a:pt x="12070" y="12950"/>
                  </a:lnTo>
                  <a:lnTo>
                    <a:pt x="12070" y="81"/>
                  </a:lnTo>
                  <a:lnTo>
                    <a:pt x="11551" y="41"/>
                  </a:lnTo>
                  <a:lnTo>
                    <a:pt x="11551" y="12950"/>
                  </a:lnTo>
                  <a:lnTo>
                    <a:pt x="3877" y="12950"/>
                  </a:lnTo>
                  <a:lnTo>
                    <a:pt x="38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56"/>
            <p:cNvSpPr/>
            <p:nvPr/>
          </p:nvSpPr>
          <p:spPr>
            <a:xfrm>
              <a:off x="842980" y="3418457"/>
              <a:ext cx="1095187" cy="1168251"/>
            </a:xfrm>
            <a:custGeom>
              <a:rect b="b" l="l" r="r" t="t"/>
              <a:pathLst>
                <a:path extrusionOk="0" h="60712" w="56915">
                  <a:moveTo>
                    <a:pt x="80" y="1"/>
                  </a:moveTo>
                  <a:lnTo>
                    <a:pt x="1" y="481"/>
                  </a:lnTo>
                  <a:lnTo>
                    <a:pt x="34413" y="5117"/>
                  </a:lnTo>
                  <a:lnTo>
                    <a:pt x="56155" y="60232"/>
                  </a:lnTo>
                  <a:lnTo>
                    <a:pt x="21103" y="60232"/>
                  </a:lnTo>
                  <a:lnTo>
                    <a:pt x="8354" y="19345"/>
                  </a:lnTo>
                  <a:lnTo>
                    <a:pt x="7874" y="19505"/>
                  </a:lnTo>
                  <a:lnTo>
                    <a:pt x="20744" y="60712"/>
                  </a:lnTo>
                  <a:lnTo>
                    <a:pt x="56914" y="60712"/>
                  </a:lnTo>
                  <a:lnTo>
                    <a:pt x="34812" y="4797"/>
                  </a:lnTo>
                  <a:lnTo>
                    <a:pt x="34772" y="4677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56"/>
            <p:cNvSpPr/>
            <p:nvPr/>
          </p:nvSpPr>
          <p:spPr>
            <a:xfrm>
              <a:off x="1643584" y="4421337"/>
              <a:ext cx="531882" cy="420833"/>
            </a:xfrm>
            <a:custGeom>
              <a:rect b="b" l="l" r="r" t="t"/>
              <a:pathLst>
                <a:path extrusionOk="0" h="21870" w="27641">
                  <a:moveTo>
                    <a:pt x="14469" y="1"/>
                  </a:moveTo>
                  <a:lnTo>
                    <a:pt x="1" y="1160"/>
                  </a:lnTo>
                  <a:lnTo>
                    <a:pt x="4317" y="21823"/>
                  </a:lnTo>
                  <a:lnTo>
                    <a:pt x="11711" y="21863"/>
                  </a:lnTo>
                  <a:lnTo>
                    <a:pt x="11871" y="17067"/>
                  </a:lnTo>
                  <a:lnTo>
                    <a:pt x="18783" y="21861"/>
                  </a:lnTo>
                  <a:lnTo>
                    <a:pt x="18783" y="21861"/>
                  </a:lnTo>
                  <a:cubicBezTo>
                    <a:pt x="19771" y="21833"/>
                    <a:pt x="23365" y="21733"/>
                    <a:pt x="24821" y="21703"/>
                  </a:cubicBezTo>
                  <a:cubicBezTo>
                    <a:pt x="24968" y="21699"/>
                    <a:pt x="25116" y="21697"/>
                    <a:pt x="25261" y="21697"/>
                  </a:cubicBezTo>
                  <a:cubicBezTo>
                    <a:pt x="25742" y="21697"/>
                    <a:pt x="26203" y="21715"/>
                    <a:pt x="26587" y="21715"/>
                  </a:cubicBezTo>
                  <a:cubicBezTo>
                    <a:pt x="27216" y="21715"/>
                    <a:pt x="27641" y="21668"/>
                    <a:pt x="27618" y="21423"/>
                  </a:cubicBezTo>
                  <a:cubicBezTo>
                    <a:pt x="27538" y="18226"/>
                    <a:pt x="24541" y="15348"/>
                    <a:pt x="15508" y="7714"/>
                  </a:cubicBezTo>
                  <a:lnTo>
                    <a:pt x="14469" y="1"/>
                  </a:lnTo>
                  <a:close/>
                  <a:moveTo>
                    <a:pt x="18783" y="21861"/>
                  </a:moveTo>
                  <a:lnTo>
                    <a:pt x="18783" y="21861"/>
                  </a:lnTo>
                  <a:cubicBezTo>
                    <a:pt x="18612" y="21866"/>
                    <a:pt x="18519" y="21869"/>
                    <a:pt x="18530" y="21869"/>
                  </a:cubicBezTo>
                  <a:cubicBezTo>
                    <a:pt x="18538" y="21869"/>
                    <a:pt x="18619" y="21867"/>
                    <a:pt x="18785" y="21863"/>
                  </a:cubicBezTo>
                  <a:lnTo>
                    <a:pt x="18783" y="218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56"/>
            <p:cNvSpPr/>
            <p:nvPr/>
          </p:nvSpPr>
          <p:spPr>
            <a:xfrm>
              <a:off x="1637426" y="4415949"/>
              <a:ext cx="543004" cy="430705"/>
            </a:xfrm>
            <a:custGeom>
              <a:rect b="b" l="l" r="r" t="t"/>
              <a:pathLst>
                <a:path extrusionOk="0" h="22383" w="28219">
                  <a:moveTo>
                    <a:pt x="14549" y="560"/>
                  </a:moveTo>
                  <a:lnTo>
                    <a:pt x="15588" y="8114"/>
                  </a:lnTo>
                  <a:lnTo>
                    <a:pt x="15668" y="8154"/>
                  </a:lnTo>
                  <a:cubicBezTo>
                    <a:pt x="24501" y="15668"/>
                    <a:pt x="27619" y="18586"/>
                    <a:pt x="27698" y="21663"/>
                  </a:cubicBezTo>
                  <a:cubicBezTo>
                    <a:pt x="27539" y="21743"/>
                    <a:pt x="26859" y="21743"/>
                    <a:pt x="26340" y="21743"/>
                  </a:cubicBezTo>
                  <a:cubicBezTo>
                    <a:pt x="25940" y="21703"/>
                    <a:pt x="25540" y="21703"/>
                    <a:pt x="25101" y="21703"/>
                  </a:cubicBezTo>
                  <a:cubicBezTo>
                    <a:pt x="21464" y="21823"/>
                    <a:pt x="19865" y="21863"/>
                    <a:pt x="19185" y="21903"/>
                  </a:cubicBezTo>
                  <a:lnTo>
                    <a:pt x="11991" y="16867"/>
                  </a:lnTo>
                  <a:lnTo>
                    <a:pt x="11791" y="21903"/>
                  </a:lnTo>
                  <a:lnTo>
                    <a:pt x="4837" y="21863"/>
                  </a:lnTo>
                  <a:lnTo>
                    <a:pt x="640" y="1640"/>
                  </a:lnTo>
                  <a:lnTo>
                    <a:pt x="14549" y="560"/>
                  </a:lnTo>
                  <a:close/>
                  <a:moveTo>
                    <a:pt x="14989" y="1"/>
                  </a:moveTo>
                  <a:lnTo>
                    <a:pt x="1" y="1200"/>
                  </a:lnTo>
                  <a:lnTo>
                    <a:pt x="4437" y="22343"/>
                  </a:lnTo>
                  <a:lnTo>
                    <a:pt x="12271" y="22383"/>
                  </a:lnTo>
                  <a:lnTo>
                    <a:pt x="12431" y="17826"/>
                  </a:lnTo>
                  <a:lnTo>
                    <a:pt x="18586" y="22103"/>
                  </a:lnTo>
                  <a:lnTo>
                    <a:pt x="18546" y="22143"/>
                  </a:lnTo>
                  <a:lnTo>
                    <a:pt x="18626" y="22263"/>
                  </a:lnTo>
                  <a:cubicBezTo>
                    <a:pt x="18666" y="22343"/>
                    <a:pt x="18706" y="22383"/>
                    <a:pt x="18866" y="22383"/>
                  </a:cubicBezTo>
                  <a:lnTo>
                    <a:pt x="19865" y="22383"/>
                  </a:lnTo>
                  <a:cubicBezTo>
                    <a:pt x="21304" y="22343"/>
                    <a:pt x="23981" y="22263"/>
                    <a:pt x="25141" y="22223"/>
                  </a:cubicBezTo>
                  <a:lnTo>
                    <a:pt x="26300" y="22223"/>
                  </a:lnTo>
                  <a:cubicBezTo>
                    <a:pt x="26589" y="22234"/>
                    <a:pt x="26839" y="22243"/>
                    <a:pt x="27053" y="22243"/>
                  </a:cubicBezTo>
                  <a:cubicBezTo>
                    <a:pt x="27577" y="22243"/>
                    <a:pt x="27888" y="22193"/>
                    <a:pt x="28058" y="22023"/>
                  </a:cubicBezTo>
                  <a:cubicBezTo>
                    <a:pt x="28178" y="21943"/>
                    <a:pt x="28218" y="21823"/>
                    <a:pt x="28218" y="21703"/>
                  </a:cubicBezTo>
                  <a:cubicBezTo>
                    <a:pt x="28138" y="18386"/>
                    <a:pt x="25181" y="15588"/>
                    <a:pt x="16068" y="7835"/>
                  </a:cubicBezTo>
                  <a:lnTo>
                    <a:pt x="149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56"/>
            <p:cNvSpPr/>
            <p:nvPr/>
          </p:nvSpPr>
          <p:spPr>
            <a:xfrm>
              <a:off x="1222134" y="3394558"/>
              <a:ext cx="856772" cy="1187532"/>
            </a:xfrm>
            <a:custGeom>
              <a:rect b="b" l="l" r="r" t="t"/>
              <a:pathLst>
                <a:path extrusionOk="0" h="61714" w="44525">
                  <a:moveTo>
                    <a:pt x="541" y="0"/>
                  </a:moveTo>
                  <a:cubicBezTo>
                    <a:pt x="191" y="0"/>
                    <a:pt x="1" y="4"/>
                    <a:pt x="1" y="4"/>
                  </a:cubicBezTo>
                  <a:lnTo>
                    <a:pt x="8434" y="21467"/>
                  </a:lnTo>
                  <a:lnTo>
                    <a:pt x="18985" y="61714"/>
                  </a:lnTo>
                  <a:lnTo>
                    <a:pt x="44524" y="61714"/>
                  </a:lnTo>
                  <a:cubicBezTo>
                    <a:pt x="44524" y="61714"/>
                    <a:pt x="31215" y="12634"/>
                    <a:pt x="25260" y="6159"/>
                  </a:cubicBezTo>
                  <a:cubicBezTo>
                    <a:pt x="19897" y="292"/>
                    <a:pt x="3708" y="0"/>
                    <a:pt x="5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56"/>
            <p:cNvSpPr/>
            <p:nvPr/>
          </p:nvSpPr>
          <p:spPr>
            <a:xfrm>
              <a:off x="1275975" y="3396924"/>
              <a:ext cx="770624" cy="1185165"/>
            </a:xfrm>
            <a:custGeom>
              <a:rect b="b" l="l" r="r" t="t"/>
              <a:pathLst>
                <a:path extrusionOk="0" h="61591" w="40048">
                  <a:moveTo>
                    <a:pt x="17986" y="7555"/>
                  </a:moveTo>
                  <a:lnTo>
                    <a:pt x="17986" y="15029"/>
                  </a:lnTo>
                  <a:lnTo>
                    <a:pt x="10312" y="15029"/>
                  </a:lnTo>
                  <a:lnTo>
                    <a:pt x="10312" y="7555"/>
                  </a:lnTo>
                  <a:close/>
                  <a:moveTo>
                    <a:pt x="17986" y="15548"/>
                  </a:moveTo>
                  <a:lnTo>
                    <a:pt x="17986" y="23022"/>
                  </a:lnTo>
                  <a:lnTo>
                    <a:pt x="10312" y="23022"/>
                  </a:lnTo>
                  <a:lnTo>
                    <a:pt x="10312" y="15548"/>
                  </a:lnTo>
                  <a:close/>
                  <a:moveTo>
                    <a:pt x="26179" y="15548"/>
                  </a:moveTo>
                  <a:lnTo>
                    <a:pt x="26179" y="23022"/>
                  </a:lnTo>
                  <a:lnTo>
                    <a:pt x="18505" y="23022"/>
                  </a:lnTo>
                  <a:lnTo>
                    <a:pt x="18505" y="15548"/>
                  </a:lnTo>
                  <a:close/>
                  <a:moveTo>
                    <a:pt x="17986" y="23542"/>
                  </a:moveTo>
                  <a:lnTo>
                    <a:pt x="17986" y="31016"/>
                  </a:lnTo>
                  <a:lnTo>
                    <a:pt x="10312" y="31016"/>
                  </a:lnTo>
                  <a:lnTo>
                    <a:pt x="10312" y="23542"/>
                  </a:lnTo>
                  <a:close/>
                  <a:moveTo>
                    <a:pt x="26179" y="23542"/>
                  </a:moveTo>
                  <a:lnTo>
                    <a:pt x="26179" y="31016"/>
                  </a:lnTo>
                  <a:lnTo>
                    <a:pt x="18505" y="31016"/>
                  </a:lnTo>
                  <a:lnTo>
                    <a:pt x="18505" y="23542"/>
                  </a:lnTo>
                  <a:close/>
                  <a:moveTo>
                    <a:pt x="17986" y="31495"/>
                  </a:moveTo>
                  <a:lnTo>
                    <a:pt x="17986" y="39009"/>
                  </a:lnTo>
                  <a:lnTo>
                    <a:pt x="10312" y="39009"/>
                  </a:lnTo>
                  <a:lnTo>
                    <a:pt x="10312" y="31495"/>
                  </a:lnTo>
                  <a:close/>
                  <a:moveTo>
                    <a:pt x="26179" y="31495"/>
                  </a:moveTo>
                  <a:lnTo>
                    <a:pt x="26179" y="39009"/>
                  </a:lnTo>
                  <a:lnTo>
                    <a:pt x="18505" y="39009"/>
                  </a:lnTo>
                  <a:lnTo>
                    <a:pt x="18505" y="31495"/>
                  </a:lnTo>
                  <a:close/>
                  <a:moveTo>
                    <a:pt x="26179" y="39489"/>
                  </a:moveTo>
                  <a:lnTo>
                    <a:pt x="26179" y="47003"/>
                  </a:lnTo>
                  <a:lnTo>
                    <a:pt x="18505" y="47003"/>
                  </a:lnTo>
                  <a:lnTo>
                    <a:pt x="18505" y="39489"/>
                  </a:lnTo>
                  <a:close/>
                  <a:moveTo>
                    <a:pt x="34372" y="39489"/>
                  </a:moveTo>
                  <a:lnTo>
                    <a:pt x="34372" y="47003"/>
                  </a:lnTo>
                  <a:lnTo>
                    <a:pt x="26659" y="47003"/>
                  </a:lnTo>
                  <a:lnTo>
                    <a:pt x="26659" y="39489"/>
                  </a:lnTo>
                  <a:close/>
                  <a:moveTo>
                    <a:pt x="26179" y="47482"/>
                  </a:moveTo>
                  <a:lnTo>
                    <a:pt x="26179" y="54956"/>
                  </a:lnTo>
                  <a:lnTo>
                    <a:pt x="18505" y="54956"/>
                  </a:lnTo>
                  <a:lnTo>
                    <a:pt x="18505" y="47482"/>
                  </a:lnTo>
                  <a:close/>
                  <a:moveTo>
                    <a:pt x="34372" y="47482"/>
                  </a:moveTo>
                  <a:lnTo>
                    <a:pt x="34372" y="54956"/>
                  </a:lnTo>
                  <a:lnTo>
                    <a:pt x="26659" y="54956"/>
                  </a:lnTo>
                  <a:lnTo>
                    <a:pt x="26659" y="47482"/>
                  </a:lnTo>
                  <a:close/>
                  <a:moveTo>
                    <a:pt x="1639" y="1"/>
                  </a:moveTo>
                  <a:lnTo>
                    <a:pt x="1639" y="7035"/>
                  </a:lnTo>
                  <a:lnTo>
                    <a:pt x="0" y="7035"/>
                  </a:lnTo>
                  <a:lnTo>
                    <a:pt x="200" y="7555"/>
                  </a:lnTo>
                  <a:lnTo>
                    <a:pt x="1599" y="7555"/>
                  </a:lnTo>
                  <a:lnTo>
                    <a:pt x="1599" y="11152"/>
                  </a:lnTo>
                  <a:lnTo>
                    <a:pt x="2119" y="12391"/>
                  </a:lnTo>
                  <a:lnTo>
                    <a:pt x="2119" y="7555"/>
                  </a:lnTo>
                  <a:lnTo>
                    <a:pt x="9792" y="7555"/>
                  </a:lnTo>
                  <a:lnTo>
                    <a:pt x="9792" y="15029"/>
                  </a:lnTo>
                  <a:lnTo>
                    <a:pt x="3158" y="15029"/>
                  </a:lnTo>
                  <a:lnTo>
                    <a:pt x="3358" y="15548"/>
                  </a:lnTo>
                  <a:lnTo>
                    <a:pt x="9792" y="15548"/>
                  </a:lnTo>
                  <a:lnTo>
                    <a:pt x="9792" y="23022"/>
                  </a:lnTo>
                  <a:lnTo>
                    <a:pt x="6075" y="23022"/>
                  </a:lnTo>
                  <a:lnTo>
                    <a:pt x="6195" y="23542"/>
                  </a:lnTo>
                  <a:lnTo>
                    <a:pt x="9792" y="23542"/>
                  </a:lnTo>
                  <a:lnTo>
                    <a:pt x="9792" y="31016"/>
                  </a:lnTo>
                  <a:lnTo>
                    <a:pt x="8154" y="31016"/>
                  </a:lnTo>
                  <a:lnTo>
                    <a:pt x="8313" y="31495"/>
                  </a:lnTo>
                  <a:lnTo>
                    <a:pt x="9792" y="31495"/>
                  </a:lnTo>
                  <a:lnTo>
                    <a:pt x="9792" y="37211"/>
                  </a:lnTo>
                  <a:lnTo>
                    <a:pt x="10392" y="39489"/>
                  </a:lnTo>
                  <a:lnTo>
                    <a:pt x="17986" y="39489"/>
                  </a:lnTo>
                  <a:lnTo>
                    <a:pt x="17986" y="47003"/>
                  </a:lnTo>
                  <a:lnTo>
                    <a:pt x="12350" y="47003"/>
                  </a:lnTo>
                  <a:lnTo>
                    <a:pt x="12510" y="47482"/>
                  </a:lnTo>
                  <a:lnTo>
                    <a:pt x="17986" y="47482"/>
                  </a:lnTo>
                  <a:lnTo>
                    <a:pt x="17986" y="54956"/>
                  </a:lnTo>
                  <a:lnTo>
                    <a:pt x="14468" y="54956"/>
                  </a:lnTo>
                  <a:lnTo>
                    <a:pt x="14588" y="55476"/>
                  </a:lnTo>
                  <a:lnTo>
                    <a:pt x="17986" y="55476"/>
                  </a:lnTo>
                  <a:lnTo>
                    <a:pt x="17986" y="61591"/>
                  </a:lnTo>
                  <a:lnTo>
                    <a:pt x="18505" y="61591"/>
                  </a:lnTo>
                  <a:lnTo>
                    <a:pt x="18505" y="55476"/>
                  </a:lnTo>
                  <a:lnTo>
                    <a:pt x="26179" y="55476"/>
                  </a:lnTo>
                  <a:lnTo>
                    <a:pt x="26179" y="61591"/>
                  </a:lnTo>
                  <a:lnTo>
                    <a:pt x="26659" y="61591"/>
                  </a:lnTo>
                  <a:lnTo>
                    <a:pt x="26659" y="55476"/>
                  </a:lnTo>
                  <a:lnTo>
                    <a:pt x="34372" y="55476"/>
                  </a:lnTo>
                  <a:lnTo>
                    <a:pt x="34372" y="61591"/>
                  </a:lnTo>
                  <a:lnTo>
                    <a:pt x="34852" y="61591"/>
                  </a:lnTo>
                  <a:lnTo>
                    <a:pt x="34852" y="55476"/>
                  </a:lnTo>
                  <a:lnTo>
                    <a:pt x="40048" y="55476"/>
                  </a:lnTo>
                  <a:cubicBezTo>
                    <a:pt x="39968" y="55316"/>
                    <a:pt x="39928" y="55156"/>
                    <a:pt x="39888" y="54956"/>
                  </a:cubicBezTo>
                  <a:lnTo>
                    <a:pt x="34852" y="54956"/>
                  </a:lnTo>
                  <a:lnTo>
                    <a:pt x="34852" y="47482"/>
                  </a:lnTo>
                  <a:lnTo>
                    <a:pt x="37730" y="47482"/>
                  </a:lnTo>
                  <a:cubicBezTo>
                    <a:pt x="37690" y="47322"/>
                    <a:pt x="37650" y="47163"/>
                    <a:pt x="37570" y="47003"/>
                  </a:cubicBezTo>
                  <a:lnTo>
                    <a:pt x="34852" y="47003"/>
                  </a:lnTo>
                  <a:lnTo>
                    <a:pt x="34852" y="39489"/>
                  </a:lnTo>
                  <a:lnTo>
                    <a:pt x="35332" y="39489"/>
                  </a:lnTo>
                  <a:cubicBezTo>
                    <a:pt x="35292" y="39329"/>
                    <a:pt x="35252" y="39169"/>
                    <a:pt x="35172" y="39009"/>
                  </a:cubicBezTo>
                  <a:lnTo>
                    <a:pt x="34852" y="39009"/>
                  </a:lnTo>
                  <a:lnTo>
                    <a:pt x="34852" y="37970"/>
                  </a:lnTo>
                  <a:cubicBezTo>
                    <a:pt x="34692" y="37411"/>
                    <a:pt x="34532" y="36891"/>
                    <a:pt x="34372" y="36331"/>
                  </a:cubicBezTo>
                  <a:lnTo>
                    <a:pt x="34372" y="39009"/>
                  </a:lnTo>
                  <a:lnTo>
                    <a:pt x="26659" y="39009"/>
                  </a:lnTo>
                  <a:lnTo>
                    <a:pt x="26659" y="31495"/>
                  </a:lnTo>
                  <a:lnTo>
                    <a:pt x="32814" y="31495"/>
                  </a:lnTo>
                  <a:cubicBezTo>
                    <a:pt x="32774" y="31335"/>
                    <a:pt x="32734" y="31176"/>
                    <a:pt x="32654" y="31016"/>
                  </a:cubicBezTo>
                  <a:lnTo>
                    <a:pt x="26659" y="31016"/>
                  </a:lnTo>
                  <a:lnTo>
                    <a:pt x="26659" y="23542"/>
                  </a:lnTo>
                  <a:lnTo>
                    <a:pt x="30176" y="23542"/>
                  </a:lnTo>
                  <a:cubicBezTo>
                    <a:pt x="30096" y="23342"/>
                    <a:pt x="30056" y="23182"/>
                    <a:pt x="30016" y="23022"/>
                  </a:cubicBezTo>
                  <a:lnTo>
                    <a:pt x="26659" y="23022"/>
                  </a:lnTo>
                  <a:lnTo>
                    <a:pt x="26659" y="15548"/>
                  </a:lnTo>
                  <a:lnTo>
                    <a:pt x="27258" y="15548"/>
                  </a:lnTo>
                  <a:cubicBezTo>
                    <a:pt x="27178" y="15388"/>
                    <a:pt x="27098" y="15189"/>
                    <a:pt x="27058" y="15029"/>
                  </a:cubicBezTo>
                  <a:lnTo>
                    <a:pt x="26659" y="15029"/>
                  </a:lnTo>
                  <a:lnTo>
                    <a:pt x="26659" y="14109"/>
                  </a:lnTo>
                  <a:cubicBezTo>
                    <a:pt x="26499" y="13710"/>
                    <a:pt x="26339" y="13310"/>
                    <a:pt x="26179" y="12910"/>
                  </a:cubicBezTo>
                  <a:lnTo>
                    <a:pt x="26179" y="15029"/>
                  </a:lnTo>
                  <a:lnTo>
                    <a:pt x="18505" y="15029"/>
                  </a:lnTo>
                  <a:lnTo>
                    <a:pt x="18505" y="7555"/>
                  </a:lnTo>
                  <a:lnTo>
                    <a:pt x="23541" y="7555"/>
                  </a:lnTo>
                  <a:cubicBezTo>
                    <a:pt x="23461" y="7395"/>
                    <a:pt x="23341" y="7195"/>
                    <a:pt x="23221" y="7035"/>
                  </a:cubicBezTo>
                  <a:lnTo>
                    <a:pt x="18505" y="7035"/>
                  </a:lnTo>
                  <a:lnTo>
                    <a:pt x="18505" y="3318"/>
                  </a:lnTo>
                  <a:cubicBezTo>
                    <a:pt x="18305" y="3238"/>
                    <a:pt x="18145" y="3158"/>
                    <a:pt x="17986" y="3078"/>
                  </a:cubicBezTo>
                  <a:lnTo>
                    <a:pt x="17986" y="7035"/>
                  </a:lnTo>
                  <a:lnTo>
                    <a:pt x="10312" y="7035"/>
                  </a:lnTo>
                  <a:lnTo>
                    <a:pt x="10312" y="920"/>
                  </a:lnTo>
                  <a:cubicBezTo>
                    <a:pt x="10152" y="880"/>
                    <a:pt x="9952" y="880"/>
                    <a:pt x="9792" y="840"/>
                  </a:cubicBezTo>
                  <a:lnTo>
                    <a:pt x="9792" y="7035"/>
                  </a:lnTo>
                  <a:lnTo>
                    <a:pt x="2119" y="7035"/>
                  </a:lnTo>
                  <a:lnTo>
                    <a:pt x="2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56"/>
            <p:cNvSpPr/>
            <p:nvPr/>
          </p:nvSpPr>
          <p:spPr>
            <a:xfrm>
              <a:off x="1222134" y="3389959"/>
              <a:ext cx="862930" cy="1196749"/>
            </a:xfrm>
            <a:custGeom>
              <a:rect b="b" l="l" r="r" t="t"/>
              <a:pathLst>
                <a:path extrusionOk="0" h="62193" w="44845">
                  <a:moveTo>
                    <a:pt x="473" y="1"/>
                  </a:moveTo>
                  <a:cubicBezTo>
                    <a:pt x="174" y="1"/>
                    <a:pt x="8" y="3"/>
                    <a:pt x="1" y="3"/>
                  </a:cubicBezTo>
                  <a:lnTo>
                    <a:pt x="1" y="483"/>
                  </a:lnTo>
                  <a:cubicBezTo>
                    <a:pt x="17" y="483"/>
                    <a:pt x="156" y="481"/>
                    <a:pt x="403" y="481"/>
                  </a:cubicBezTo>
                  <a:cubicBezTo>
                    <a:pt x="3199" y="481"/>
                    <a:pt x="19734" y="717"/>
                    <a:pt x="25060" y="6558"/>
                  </a:cubicBezTo>
                  <a:cubicBezTo>
                    <a:pt x="30656" y="12673"/>
                    <a:pt x="43046" y="57477"/>
                    <a:pt x="44205" y="61713"/>
                  </a:cubicBezTo>
                  <a:lnTo>
                    <a:pt x="19185" y="61713"/>
                  </a:lnTo>
                  <a:lnTo>
                    <a:pt x="8673" y="21666"/>
                  </a:lnTo>
                  <a:lnTo>
                    <a:pt x="8194" y="21785"/>
                  </a:lnTo>
                  <a:lnTo>
                    <a:pt x="18785" y="62193"/>
                  </a:lnTo>
                  <a:lnTo>
                    <a:pt x="44844" y="62193"/>
                  </a:lnTo>
                  <a:lnTo>
                    <a:pt x="44764" y="61873"/>
                  </a:lnTo>
                  <a:cubicBezTo>
                    <a:pt x="44245" y="59875"/>
                    <a:pt x="31375" y="12713"/>
                    <a:pt x="25420" y="6198"/>
                  </a:cubicBezTo>
                  <a:cubicBezTo>
                    <a:pt x="22942" y="3480"/>
                    <a:pt x="17866" y="1602"/>
                    <a:pt x="10432" y="643"/>
                  </a:cubicBezTo>
                  <a:cubicBezTo>
                    <a:pt x="5887" y="54"/>
                    <a:pt x="1823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56"/>
            <p:cNvSpPr/>
            <p:nvPr/>
          </p:nvSpPr>
          <p:spPr>
            <a:xfrm>
              <a:off x="2571861" y="2843972"/>
              <a:ext cx="801392" cy="494532"/>
            </a:xfrm>
            <a:custGeom>
              <a:rect b="b" l="l" r="r" t="t"/>
              <a:pathLst>
                <a:path extrusionOk="0" h="25700" w="41647">
                  <a:moveTo>
                    <a:pt x="3797" y="0"/>
                  </a:moveTo>
                  <a:cubicBezTo>
                    <a:pt x="1279" y="0"/>
                    <a:pt x="1" y="1959"/>
                    <a:pt x="920" y="4397"/>
                  </a:cubicBezTo>
                  <a:lnTo>
                    <a:pt x="7275" y="21263"/>
                  </a:lnTo>
                  <a:cubicBezTo>
                    <a:pt x="8194" y="23701"/>
                    <a:pt x="10992" y="25659"/>
                    <a:pt x="13510" y="25659"/>
                  </a:cubicBezTo>
                  <a:lnTo>
                    <a:pt x="37810" y="25699"/>
                  </a:lnTo>
                  <a:cubicBezTo>
                    <a:pt x="40328" y="25699"/>
                    <a:pt x="41647" y="23741"/>
                    <a:pt x="40727" y="21343"/>
                  </a:cubicBezTo>
                  <a:lnTo>
                    <a:pt x="34373" y="4437"/>
                  </a:lnTo>
                  <a:cubicBezTo>
                    <a:pt x="33453" y="2039"/>
                    <a:pt x="30656" y="80"/>
                    <a:pt x="28138" y="40"/>
                  </a:cubicBezTo>
                  <a:lnTo>
                    <a:pt x="37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56"/>
            <p:cNvSpPr/>
            <p:nvPr/>
          </p:nvSpPr>
          <p:spPr>
            <a:xfrm>
              <a:off x="2897175" y="3028546"/>
              <a:ext cx="85398" cy="74622"/>
            </a:xfrm>
            <a:custGeom>
              <a:rect b="b" l="l" r="r" t="t"/>
              <a:pathLst>
                <a:path extrusionOk="0" h="3878" w="4438">
                  <a:moveTo>
                    <a:pt x="1679" y="0"/>
                  </a:moveTo>
                  <a:cubicBezTo>
                    <a:pt x="600" y="0"/>
                    <a:pt x="1" y="840"/>
                    <a:pt x="281" y="1919"/>
                  </a:cubicBezTo>
                  <a:cubicBezTo>
                    <a:pt x="560" y="2998"/>
                    <a:pt x="1639" y="3877"/>
                    <a:pt x="2719" y="3877"/>
                  </a:cubicBezTo>
                  <a:cubicBezTo>
                    <a:pt x="3798" y="3877"/>
                    <a:pt x="4437" y="2998"/>
                    <a:pt x="4157" y="1919"/>
                  </a:cubicBezTo>
                  <a:cubicBezTo>
                    <a:pt x="3878" y="880"/>
                    <a:pt x="2759" y="0"/>
                    <a:pt x="16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56"/>
            <p:cNvSpPr/>
            <p:nvPr/>
          </p:nvSpPr>
          <p:spPr>
            <a:xfrm>
              <a:off x="3231725" y="3267730"/>
              <a:ext cx="493763" cy="70774"/>
            </a:xfrm>
            <a:custGeom>
              <a:rect b="b" l="l" r="r" t="t"/>
              <a:pathLst>
                <a:path extrusionOk="0" h="3678" w="25660">
                  <a:moveTo>
                    <a:pt x="560" y="0"/>
                  </a:moveTo>
                  <a:cubicBezTo>
                    <a:pt x="240" y="0"/>
                    <a:pt x="1" y="280"/>
                    <a:pt x="1" y="600"/>
                  </a:cubicBezTo>
                  <a:lnTo>
                    <a:pt x="1" y="3038"/>
                  </a:lnTo>
                  <a:cubicBezTo>
                    <a:pt x="1" y="3358"/>
                    <a:pt x="240" y="3637"/>
                    <a:pt x="560" y="3637"/>
                  </a:cubicBezTo>
                  <a:lnTo>
                    <a:pt x="25060" y="3677"/>
                  </a:lnTo>
                  <a:cubicBezTo>
                    <a:pt x="25380" y="3677"/>
                    <a:pt x="25660" y="3438"/>
                    <a:pt x="25660" y="3118"/>
                  </a:cubicBezTo>
                  <a:lnTo>
                    <a:pt x="25660" y="640"/>
                  </a:lnTo>
                  <a:cubicBezTo>
                    <a:pt x="25660" y="320"/>
                    <a:pt x="25380" y="40"/>
                    <a:pt x="25060" y="40"/>
                  </a:cubicBezTo>
                  <a:lnTo>
                    <a:pt x="5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56"/>
            <p:cNvSpPr/>
            <p:nvPr/>
          </p:nvSpPr>
          <p:spPr>
            <a:xfrm>
              <a:off x="2758744" y="1704970"/>
              <a:ext cx="495302" cy="416081"/>
            </a:xfrm>
            <a:custGeom>
              <a:rect b="b" l="l" r="r" t="t"/>
              <a:pathLst>
                <a:path extrusionOk="0" h="21623" w="25740">
                  <a:moveTo>
                    <a:pt x="4077" y="0"/>
                  </a:moveTo>
                  <a:cubicBezTo>
                    <a:pt x="1839" y="0"/>
                    <a:pt x="1" y="1839"/>
                    <a:pt x="1" y="4077"/>
                  </a:cubicBezTo>
                  <a:lnTo>
                    <a:pt x="1" y="13789"/>
                  </a:lnTo>
                  <a:cubicBezTo>
                    <a:pt x="1" y="16027"/>
                    <a:pt x="1839" y="17826"/>
                    <a:pt x="4077" y="17826"/>
                  </a:cubicBezTo>
                  <a:lnTo>
                    <a:pt x="21623" y="17826"/>
                  </a:lnTo>
                  <a:lnTo>
                    <a:pt x="25740" y="21623"/>
                  </a:lnTo>
                  <a:lnTo>
                    <a:pt x="25740" y="13789"/>
                  </a:lnTo>
                  <a:lnTo>
                    <a:pt x="25740" y="11271"/>
                  </a:lnTo>
                  <a:lnTo>
                    <a:pt x="25740" y="4077"/>
                  </a:lnTo>
                  <a:cubicBezTo>
                    <a:pt x="25740" y="1839"/>
                    <a:pt x="23941" y="0"/>
                    <a:pt x="21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56"/>
            <p:cNvSpPr/>
            <p:nvPr/>
          </p:nvSpPr>
          <p:spPr>
            <a:xfrm>
              <a:off x="2754896" y="1701121"/>
              <a:ext cx="502999" cy="423778"/>
            </a:xfrm>
            <a:custGeom>
              <a:rect b="b" l="l" r="r" t="t"/>
              <a:pathLst>
                <a:path extrusionOk="0" h="22023" w="26140">
                  <a:moveTo>
                    <a:pt x="21863" y="400"/>
                  </a:moveTo>
                  <a:cubicBezTo>
                    <a:pt x="24021" y="400"/>
                    <a:pt x="25740" y="2119"/>
                    <a:pt x="25740" y="4277"/>
                  </a:cubicBezTo>
                  <a:lnTo>
                    <a:pt x="25740" y="21423"/>
                  </a:lnTo>
                  <a:lnTo>
                    <a:pt x="21943" y="17906"/>
                  </a:lnTo>
                  <a:cubicBezTo>
                    <a:pt x="21903" y="17866"/>
                    <a:pt x="21863" y="17866"/>
                    <a:pt x="21823" y="17866"/>
                  </a:cubicBezTo>
                  <a:lnTo>
                    <a:pt x="4277" y="17866"/>
                  </a:lnTo>
                  <a:cubicBezTo>
                    <a:pt x="2119" y="17866"/>
                    <a:pt x="400" y="16107"/>
                    <a:pt x="400" y="13989"/>
                  </a:cubicBezTo>
                  <a:lnTo>
                    <a:pt x="400" y="4277"/>
                  </a:lnTo>
                  <a:cubicBezTo>
                    <a:pt x="400" y="2119"/>
                    <a:pt x="2119" y="400"/>
                    <a:pt x="4277" y="400"/>
                  </a:cubicBezTo>
                  <a:close/>
                  <a:moveTo>
                    <a:pt x="4277" y="0"/>
                  </a:moveTo>
                  <a:cubicBezTo>
                    <a:pt x="1919" y="0"/>
                    <a:pt x="1" y="1919"/>
                    <a:pt x="1" y="4277"/>
                  </a:cubicBezTo>
                  <a:lnTo>
                    <a:pt x="1" y="13989"/>
                  </a:lnTo>
                  <a:cubicBezTo>
                    <a:pt x="1" y="16307"/>
                    <a:pt x="1919" y="18226"/>
                    <a:pt x="4277" y="18226"/>
                  </a:cubicBezTo>
                  <a:lnTo>
                    <a:pt x="21743" y="18226"/>
                  </a:lnTo>
                  <a:lnTo>
                    <a:pt x="25820" y="21983"/>
                  </a:lnTo>
                  <a:cubicBezTo>
                    <a:pt x="25860" y="22022"/>
                    <a:pt x="25900" y="22022"/>
                    <a:pt x="25940" y="22022"/>
                  </a:cubicBezTo>
                  <a:lnTo>
                    <a:pt x="26020" y="22022"/>
                  </a:lnTo>
                  <a:cubicBezTo>
                    <a:pt x="26100" y="21983"/>
                    <a:pt x="26140" y="21903"/>
                    <a:pt x="26140" y="21823"/>
                  </a:cubicBezTo>
                  <a:lnTo>
                    <a:pt x="26140" y="4277"/>
                  </a:lnTo>
                  <a:cubicBezTo>
                    <a:pt x="26140" y="1919"/>
                    <a:pt x="24221" y="0"/>
                    <a:pt x="21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56"/>
            <p:cNvSpPr/>
            <p:nvPr/>
          </p:nvSpPr>
          <p:spPr>
            <a:xfrm>
              <a:off x="2613386" y="1570369"/>
              <a:ext cx="495302" cy="416100"/>
            </a:xfrm>
            <a:custGeom>
              <a:rect b="b" l="l" r="r" t="t"/>
              <a:pathLst>
                <a:path extrusionOk="0" h="21624" w="25740">
                  <a:moveTo>
                    <a:pt x="4077" y="1"/>
                  </a:moveTo>
                  <a:cubicBezTo>
                    <a:pt x="1839" y="1"/>
                    <a:pt x="1" y="1839"/>
                    <a:pt x="1" y="4078"/>
                  </a:cubicBezTo>
                  <a:lnTo>
                    <a:pt x="1" y="13790"/>
                  </a:lnTo>
                  <a:cubicBezTo>
                    <a:pt x="1" y="16028"/>
                    <a:pt x="1839" y="17826"/>
                    <a:pt x="4077" y="17826"/>
                  </a:cubicBezTo>
                  <a:lnTo>
                    <a:pt x="21583" y="17826"/>
                  </a:lnTo>
                  <a:lnTo>
                    <a:pt x="25740" y="21623"/>
                  </a:lnTo>
                  <a:lnTo>
                    <a:pt x="25740" y="13790"/>
                  </a:lnTo>
                  <a:lnTo>
                    <a:pt x="25740" y="11272"/>
                  </a:lnTo>
                  <a:lnTo>
                    <a:pt x="25740" y="4078"/>
                  </a:lnTo>
                  <a:cubicBezTo>
                    <a:pt x="25740" y="1839"/>
                    <a:pt x="23901" y="1"/>
                    <a:pt x="21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56"/>
            <p:cNvSpPr/>
            <p:nvPr/>
          </p:nvSpPr>
          <p:spPr>
            <a:xfrm>
              <a:off x="2609538" y="1566539"/>
              <a:ext cx="502999" cy="423778"/>
            </a:xfrm>
            <a:custGeom>
              <a:rect b="b" l="l" r="r" t="t"/>
              <a:pathLst>
                <a:path extrusionOk="0" h="22023" w="26140">
                  <a:moveTo>
                    <a:pt x="21863" y="400"/>
                  </a:moveTo>
                  <a:cubicBezTo>
                    <a:pt x="24021" y="400"/>
                    <a:pt x="25740" y="2118"/>
                    <a:pt x="25740" y="4277"/>
                  </a:cubicBezTo>
                  <a:lnTo>
                    <a:pt x="25740" y="21423"/>
                  </a:lnTo>
                  <a:lnTo>
                    <a:pt x="21943" y="17905"/>
                  </a:lnTo>
                  <a:cubicBezTo>
                    <a:pt x="21903" y="17866"/>
                    <a:pt x="21863" y="17866"/>
                    <a:pt x="21783" y="17866"/>
                  </a:cubicBezTo>
                  <a:lnTo>
                    <a:pt x="4277" y="17866"/>
                  </a:lnTo>
                  <a:cubicBezTo>
                    <a:pt x="2119" y="17866"/>
                    <a:pt x="401" y="16107"/>
                    <a:pt x="401" y="13989"/>
                  </a:cubicBezTo>
                  <a:lnTo>
                    <a:pt x="401" y="4277"/>
                  </a:lnTo>
                  <a:cubicBezTo>
                    <a:pt x="401" y="2118"/>
                    <a:pt x="2119" y="400"/>
                    <a:pt x="4277" y="400"/>
                  </a:cubicBezTo>
                  <a:close/>
                  <a:moveTo>
                    <a:pt x="4277" y="0"/>
                  </a:moveTo>
                  <a:cubicBezTo>
                    <a:pt x="1919" y="0"/>
                    <a:pt x="1" y="1918"/>
                    <a:pt x="1" y="4277"/>
                  </a:cubicBezTo>
                  <a:lnTo>
                    <a:pt x="1" y="13989"/>
                  </a:lnTo>
                  <a:cubicBezTo>
                    <a:pt x="1" y="16307"/>
                    <a:pt x="1919" y="18225"/>
                    <a:pt x="4277" y="18225"/>
                  </a:cubicBezTo>
                  <a:lnTo>
                    <a:pt x="21743" y="18225"/>
                  </a:lnTo>
                  <a:lnTo>
                    <a:pt x="25820" y="21982"/>
                  </a:lnTo>
                  <a:cubicBezTo>
                    <a:pt x="25860" y="22022"/>
                    <a:pt x="25900" y="22022"/>
                    <a:pt x="25940" y="22022"/>
                  </a:cubicBezTo>
                  <a:lnTo>
                    <a:pt x="26020" y="22022"/>
                  </a:lnTo>
                  <a:cubicBezTo>
                    <a:pt x="26100" y="21982"/>
                    <a:pt x="26140" y="21902"/>
                    <a:pt x="26140" y="21822"/>
                  </a:cubicBezTo>
                  <a:lnTo>
                    <a:pt x="26140" y="4277"/>
                  </a:lnTo>
                  <a:cubicBezTo>
                    <a:pt x="26140" y="1918"/>
                    <a:pt x="24221" y="0"/>
                    <a:pt x="21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56"/>
            <p:cNvSpPr/>
            <p:nvPr/>
          </p:nvSpPr>
          <p:spPr>
            <a:xfrm>
              <a:off x="2938719" y="1714187"/>
              <a:ext cx="67695" cy="68465"/>
            </a:xfrm>
            <a:custGeom>
              <a:rect b="b" l="l" r="r" t="t"/>
              <a:pathLst>
                <a:path extrusionOk="0" h="3558" w="3518">
                  <a:moveTo>
                    <a:pt x="1759" y="1"/>
                  </a:moveTo>
                  <a:cubicBezTo>
                    <a:pt x="799" y="1"/>
                    <a:pt x="0" y="800"/>
                    <a:pt x="0" y="1759"/>
                  </a:cubicBezTo>
                  <a:cubicBezTo>
                    <a:pt x="0" y="2759"/>
                    <a:pt x="799" y="3558"/>
                    <a:pt x="1759" y="3558"/>
                  </a:cubicBezTo>
                  <a:cubicBezTo>
                    <a:pt x="2718" y="3558"/>
                    <a:pt x="3517" y="2759"/>
                    <a:pt x="3517" y="1759"/>
                  </a:cubicBezTo>
                  <a:cubicBezTo>
                    <a:pt x="3517" y="800"/>
                    <a:pt x="2718" y="1"/>
                    <a:pt x="1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56"/>
            <p:cNvSpPr/>
            <p:nvPr/>
          </p:nvSpPr>
          <p:spPr>
            <a:xfrm>
              <a:off x="2820282" y="1714187"/>
              <a:ext cx="67695" cy="68465"/>
            </a:xfrm>
            <a:custGeom>
              <a:rect b="b" l="l" r="r" t="t"/>
              <a:pathLst>
                <a:path extrusionOk="0" h="3558" w="3518">
                  <a:moveTo>
                    <a:pt x="1759" y="1"/>
                  </a:moveTo>
                  <a:cubicBezTo>
                    <a:pt x="799" y="1"/>
                    <a:pt x="0" y="800"/>
                    <a:pt x="0" y="1759"/>
                  </a:cubicBezTo>
                  <a:cubicBezTo>
                    <a:pt x="0" y="2759"/>
                    <a:pt x="799" y="3558"/>
                    <a:pt x="1759" y="3558"/>
                  </a:cubicBezTo>
                  <a:cubicBezTo>
                    <a:pt x="2718" y="3558"/>
                    <a:pt x="3517" y="2759"/>
                    <a:pt x="3517" y="1759"/>
                  </a:cubicBezTo>
                  <a:cubicBezTo>
                    <a:pt x="3517" y="800"/>
                    <a:pt x="2718" y="1"/>
                    <a:pt x="1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56"/>
            <p:cNvSpPr/>
            <p:nvPr/>
          </p:nvSpPr>
          <p:spPr>
            <a:xfrm>
              <a:off x="2701844" y="1714187"/>
              <a:ext cx="67695" cy="68465"/>
            </a:xfrm>
            <a:custGeom>
              <a:rect b="b" l="l" r="r" t="t"/>
              <a:pathLst>
                <a:path extrusionOk="0" h="3558" w="3518">
                  <a:moveTo>
                    <a:pt x="1759" y="1"/>
                  </a:moveTo>
                  <a:cubicBezTo>
                    <a:pt x="759" y="1"/>
                    <a:pt x="0" y="800"/>
                    <a:pt x="0" y="1759"/>
                  </a:cubicBezTo>
                  <a:cubicBezTo>
                    <a:pt x="0" y="2759"/>
                    <a:pt x="759" y="3558"/>
                    <a:pt x="1759" y="3558"/>
                  </a:cubicBezTo>
                  <a:cubicBezTo>
                    <a:pt x="2718" y="3558"/>
                    <a:pt x="3517" y="2759"/>
                    <a:pt x="3517" y="1759"/>
                  </a:cubicBezTo>
                  <a:cubicBezTo>
                    <a:pt x="3517" y="800"/>
                    <a:pt x="2718" y="1"/>
                    <a:pt x="1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56"/>
            <p:cNvSpPr/>
            <p:nvPr/>
          </p:nvSpPr>
          <p:spPr>
            <a:xfrm>
              <a:off x="1132926" y="3865306"/>
              <a:ext cx="89227" cy="578353"/>
            </a:xfrm>
            <a:custGeom>
              <a:rect b="b" l="l" r="r" t="t"/>
              <a:pathLst>
                <a:path extrusionOk="0" h="30056" w="4637">
                  <a:moveTo>
                    <a:pt x="0" y="0"/>
                  </a:moveTo>
                  <a:lnTo>
                    <a:pt x="0" y="30056"/>
                  </a:lnTo>
                  <a:lnTo>
                    <a:pt x="4637" y="30056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56"/>
            <p:cNvSpPr/>
            <p:nvPr/>
          </p:nvSpPr>
          <p:spPr>
            <a:xfrm>
              <a:off x="1129078" y="3861458"/>
              <a:ext cx="96155" cy="585280"/>
            </a:xfrm>
            <a:custGeom>
              <a:rect b="b" l="l" r="r" t="t"/>
              <a:pathLst>
                <a:path extrusionOk="0" h="30416" w="4997">
                  <a:moveTo>
                    <a:pt x="4637" y="360"/>
                  </a:moveTo>
                  <a:lnTo>
                    <a:pt x="4637" y="30056"/>
                  </a:lnTo>
                  <a:lnTo>
                    <a:pt x="400" y="30056"/>
                  </a:lnTo>
                  <a:lnTo>
                    <a:pt x="400" y="360"/>
                  </a:lnTo>
                  <a:close/>
                  <a:moveTo>
                    <a:pt x="0" y="0"/>
                  </a:moveTo>
                  <a:lnTo>
                    <a:pt x="0" y="30416"/>
                  </a:lnTo>
                  <a:lnTo>
                    <a:pt x="4996" y="30416"/>
                  </a:lnTo>
                  <a:lnTo>
                    <a:pt x="49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56"/>
            <p:cNvSpPr/>
            <p:nvPr/>
          </p:nvSpPr>
          <p:spPr>
            <a:xfrm>
              <a:off x="1109085" y="4133700"/>
              <a:ext cx="136910" cy="494532"/>
            </a:xfrm>
            <a:custGeom>
              <a:rect b="b" l="l" r="r" t="t"/>
              <a:pathLst>
                <a:path extrusionOk="0" h="25700" w="7115">
                  <a:moveTo>
                    <a:pt x="2119" y="1"/>
                  </a:moveTo>
                  <a:cubicBezTo>
                    <a:pt x="960" y="1"/>
                    <a:pt x="0" y="960"/>
                    <a:pt x="0" y="2159"/>
                  </a:cubicBezTo>
                  <a:lnTo>
                    <a:pt x="0" y="23542"/>
                  </a:lnTo>
                  <a:cubicBezTo>
                    <a:pt x="0" y="24741"/>
                    <a:pt x="960" y="25700"/>
                    <a:pt x="2119" y="25700"/>
                  </a:cubicBezTo>
                  <a:lnTo>
                    <a:pt x="4956" y="25700"/>
                  </a:lnTo>
                  <a:cubicBezTo>
                    <a:pt x="6155" y="25700"/>
                    <a:pt x="7115" y="24741"/>
                    <a:pt x="7115" y="23542"/>
                  </a:cubicBezTo>
                  <a:lnTo>
                    <a:pt x="7115" y="2159"/>
                  </a:lnTo>
                  <a:cubicBezTo>
                    <a:pt x="7115" y="960"/>
                    <a:pt x="6155" y="1"/>
                    <a:pt x="49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56"/>
            <p:cNvSpPr/>
            <p:nvPr/>
          </p:nvSpPr>
          <p:spPr>
            <a:xfrm>
              <a:off x="796067" y="4586688"/>
              <a:ext cx="762946" cy="126154"/>
            </a:xfrm>
            <a:custGeom>
              <a:rect b="b" l="l" r="r" t="t"/>
              <a:pathLst>
                <a:path extrusionOk="0" h="6556" w="39649">
                  <a:moveTo>
                    <a:pt x="1" y="1"/>
                  </a:moveTo>
                  <a:lnTo>
                    <a:pt x="1" y="3078"/>
                  </a:lnTo>
                  <a:lnTo>
                    <a:pt x="1" y="6555"/>
                  </a:lnTo>
                  <a:lnTo>
                    <a:pt x="2678" y="6555"/>
                  </a:lnTo>
                  <a:lnTo>
                    <a:pt x="2678" y="3078"/>
                  </a:lnTo>
                  <a:lnTo>
                    <a:pt x="36930" y="3078"/>
                  </a:lnTo>
                  <a:lnTo>
                    <a:pt x="36930" y="6555"/>
                  </a:lnTo>
                  <a:lnTo>
                    <a:pt x="39648" y="6555"/>
                  </a:lnTo>
                  <a:lnTo>
                    <a:pt x="39648" y="3078"/>
                  </a:lnTo>
                  <a:lnTo>
                    <a:pt x="396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56"/>
            <p:cNvSpPr/>
            <p:nvPr/>
          </p:nvSpPr>
          <p:spPr>
            <a:xfrm>
              <a:off x="742226" y="4677436"/>
              <a:ext cx="158462" cy="158462"/>
            </a:xfrm>
            <a:custGeom>
              <a:rect b="b" l="l" r="r" t="t"/>
              <a:pathLst>
                <a:path extrusionOk="0" h="8235" w="8235">
                  <a:moveTo>
                    <a:pt x="4117" y="1"/>
                  </a:moveTo>
                  <a:cubicBezTo>
                    <a:pt x="1839" y="1"/>
                    <a:pt x="1" y="1839"/>
                    <a:pt x="1" y="4118"/>
                  </a:cubicBezTo>
                  <a:cubicBezTo>
                    <a:pt x="1" y="6396"/>
                    <a:pt x="1839" y="8234"/>
                    <a:pt x="4117" y="8234"/>
                  </a:cubicBezTo>
                  <a:cubicBezTo>
                    <a:pt x="6396" y="8234"/>
                    <a:pt x="8234" y="6396"/>
                    <a:pt x="8234" y="4118"/>
                  </a:cubicBezTo>
                  <a:cubicBezTo>
                    <a:pt x="8234" y="1839"/>
                    <a:pt x="6396" y="1"/>
                    <a:pt x="4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56"/>
            <p:cNvSpPr/>
            <p:nvPr/>
          </p:nvSpPr>
          <p:spPr>
            <a:xfrm>
              <a:off x="738378" y="4673607"/>
              <a:ext cx="166140" cy="166140"/>
            </a:xfrm>
            <a:custGeom>
              <a:rect b="b" l="l" r="r" t="t"/>
              <a:pathLst>
                <a:path extrusionOk="0" h="8634" w="8634">
                  <a:moveTo>
                    <a:pt x="4317" y="360"/>
                  </a:moveTo>
                  <a:cubicBezTo>
                    <a:pt x="6476" y="360"/>
                    <a:pt x="8274" y="2158"/>
                    <a:pt x="8274" y="4317"/>
                  </a:cubicBezTo>
                  <a:cubicBezTo>
                    <a:pt x="8274" y="6475"/>
                    <a:pt x="6476" y="8273"/>
                    <a:pt x="4317" y="8273"/>
                  </a:cubicBezTo>
                  <a:cubicBezTo>
                    <a:pt x="2159" y="8273"/>
                    <a:pt x="361" y="6475"/>
                    <a:pt x="361" y="4317"/>
                  </a:cubicBezTo>
                  <a:cubicBezTo>
                    <a:pt x="361" y="2158"/>
                    <a:pt x="2159" y="360"/>
                    <a:pt x="4317" y="360"/>
                  </a:cubicBezTo>
                  <a:close/>
                  <a:moveTo>
                    <a:pt x="4317" y="0"/>
                  </a:moveTo>
                  <a:cubicBezTo>
                    <a:pt x="1919" y="0"/>
                    <a:pt x="1" y="1918"/>
                    <a:pt x="1" y="4317"/>
                  </a:cubicBezTo>
                  <a:cubicBezTo>
                    <a:pt x="1" y="6715"/>
                    <a:pt x="1919" y="8633"/>
                    <a:pt x="4317" y="8633"/>
                  </a:cubicBezTo>
                  <a:cubicBezTo>
                    <a:pt x="6715" y="8633"/>
                    <a:pt x="8634" y="6715"/>
                    <a:pt x="8634" y="4317"/>
                  </a:cubicBezTo>
                  <a:cubicBezTo>
                    <a:pt x="8634" y="1918"/>
                    <a:pt x="6715" y="0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56"/>
            <p:cNvSpPr/>
            <p:nvPr/>
          </p:nvSpPr>
          <p:spPr>
            <a:xfrm>
              <a:off x="790679" y="4725888"/>
              <a:ext cx="61557" cy="61557"/>
            </a:xfrm>
            <a:custGeom>
              <a:rect b="b" l="l" r="r" t="t"/>
              <a:pathLst>
                <a:path extrusionOk="0" h="3199" w="3199">
                  <a:moveTo>
                    <a:pt x="1599" y="1"/>
                  </a:moveTo>
                  <a:cubicBezTo>
                    <a:pt x="720" y="1"/>
                    <a:pt x="1" y="720"/>
                    <a:pt x="1" y="1600"/>
                  </a:cubicBezTo>
                  <a:cubicBezTo>
                    <a:pt x="1" y="2479"/>
                    <a:pt x="720" y="3198"/>
                    <a:pt x="1599" y="3198"/>
                  </a:cubicBezTo>
                  <a:cubicBezTo>
                    <a:pt x="2479" y="3198"/>
                    <a:pt x="3198" y="2479"/>
                    <a:pt x="3198" y="1600"/>
                  </a:cubicBezTo>
                  <a:cubicBezTo>
                    <a:pt x="3198" y="720"/>
                    <a:pt x="2479" y="1"/>
                    <a:pt x="1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56"/>
            <p:cNvSpPr/>
            <p:nvPr/>
          </p:nvSpPr>
          <p:spPr>
            <a:xfrm>
              <a:off x="1455931" y="4677436"/>
              <a:ext cx="159212" cy="158462"/>
            </a:xfrm>
            <a:custGeom>
              <a:rect b="b" l="l" r="r" t="t"/>
              <a:pathLst>
                <a:path extrusionOk="0" h="8235" w="8274">
                  <a:moveTo>
                    <a:pt x="4157" y="1"/>
                  </a:moveTo>
                  <a:cubicBezTo>
                    <a:pt x="1879" y="1"/>
                    <a:pt x="1" y="1839"/>
                    <a:pt x="1" y="4118"/>
                  </a:cubicBezTo>
                  <a:cubicBezTo>
                    <a:pt x="1" y="6396"/>
                    <a:pt x="1879" y="8234"/>
                    <a:pt x="4157" y="8234"/>
                  </a:cubicBezTo>
                  <a:cubicBezTo>
                    <a:pt x="6435" y="8234"/>
                    <a:pt x="8274" y="6396"/>
                    <a:pt x="8274" y="4118"/>
                  </a:cubicBezTo>
                  <a:cubicBezTo>
                    <a:pt x="8274" y="1839"/>
                    <a:pt x="6435" y="1"/>
                    <a:pt x="4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56"/>
            <p:cNvSpPr/>
            <p:nvPr/>
          </p:nvSpPr>
          <p:spPr>
            <a:xfrm>
              <a:off x="1452852" y="4673607"/>
              <a:ext cx="166140" cy="166140"/>
            </a:xfrm>
            <a:custGeom>
              <a:rect b="b" l="l" r="r" t="t"/>
              <a:pathLst>
                <a:path extrusionOk="0" h="8634" w="8634">
                  <a:moveTo>
                    <a:pt x="4317" y="360"/>
                  </a:moveTo>
                  <a:cubicBezTo>
                    <a:pt x="6476" y="360"/>
                    <a:pt x="8234" y="2158"/>
                    <a:pt x="8234" y="4317"/>
                  </a:cubicBezTo>
                  <a:cubicBezTo>
                    <a:pt x="8234" y="6475"/>
                    <a:pt x="6476" y="8273"/>
                    <a:pt x="4317" y="8273"/>
                  </a:cubicBezTo>
                  <a:cubicBezTo>
                    <a:pt x="2119" y="8273"/>
                    <a:pt x="360" y="6475"/>
                    <a:pt x="360" y="4317"/>
                  </a:cubicBezTo>
                  <a:cubicBezTo>
                    <a:pt x="360" y="2158"/>
                    <a:pt x="2119" y="360"/>
                    <a:pt x="4317" y="360"/>
                  </a:cubicBezTo>
                  <a:close/>
                  <a:moveTo>
                    <a:pt x="4317" y="0"/>
                  </a:moveTo>
                  <a:cubicBezTo>
                    <a:pt x="1919" y="0"/>
                    <a:pt x="1" y="1918"/>
                    <a:pt x="1" y="4317"/>
                  </a:cubicBezTo>
                  <a:cubicBezTo>
                    <a:pt x="1" y="6715"/>
                    <a:pt x="1919" y="8633"/>
                    <a:pt x="4317" y="8633"/>
                  </a:cubicBezTo>
                  <a:cubicBezTo>
                    <a:pt x="6675" y="8633"/>
                    <a:pt x="8634" y="6715"/>
                    <a:pt x="8634" y="4317"/>
                  </a:cubicBezTo>
                  <a:cubicBezTo>
                    <a:pt x="8634" y="1918"/>
                    <a:pt x="6675" y="0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56"/>
            <p:cNvSpPr/>
            <p:nvPr/>
          </p:nvSpPr>
          <p:spPr>
            <a:xfrm>
              <a:off x="1505153" y="4725888"/>
              <a:ext cx="60768" cy="61557"/>
            </a:xfrm>
            <a:custGeom>
              <a:rect b="b" l="l" r="r" t="t"/>
              <a:pathLst>
                <a:path extrusionOk="0" h="3199" w="3158">
                  <a:moveTo>
                    <a:pt x="1599" y="1"/>
                  </a:moveTo>
                  <a:cubicBezTo>
                    <a:pt x="720" y="1"/>
                    <a:pt x="1" y="720"/>
                    <a:pt x="1" y="1600"/>
                  </a:cubicBezTo>
                  <a:cubicBezTo>
                    <a:pt x="1" y="2479"/>
                    <a:pt x="720" y="3198"/>
                    <a:pt x="1599" y="3198"/>
                  </a:cubicBezTo>
                  <a:cubicBezTo>
                    <a:pt x="2479" y="3198"/>
                    <a:pt x="3158" y="2479"/>
                    <a:pt x="3158" y="1600"/>
                  </a:cubicBezTo>
                  <a:cubicBezTo>
                    <a:pt x="3158" y="720"/>
                    <a:pt x="2479" y="1"/>
                    <a:pt x="1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56"/>
            <p:cNvSpPr/>
            <p:nvPr/>
          </p:nvSpPr>
          <p:spPr>
            <a:xfrm>
              <a:off x="340000" y="2845511"/>
              <a:ext cx="1730440" cy="1089799"/>
            </a:xfrm>
            <a:custGeom>
              <a:rect b="b" l="l" r="r" t="t"/>
              <a:pathLst>
                <a:path extrusionOk="0" h="56635" w="89928">
                  <a:moveTo>
                    <a:pt x="3238" y="0"/>
                  </a:moveTo>
                  <a:cubicBezTo>
                    <a:pt x="1440" y="0"/>
                    <a:pt x="1" y="1519"/>
                    <a:pt x="121" y="3317"/>
                  </a:cubicBezTo>
                  <a:lnTo>
                    <a:pt x="3638" y="53717"/>
                  </a:lnTo>
                  <a:cubicBezTo>
                    <a:pt x="3718" y="55355"/>
                    <a:pt x="5077" y="56634"/>
                    <a:pt x="6715" y="56634"/>
                  </a:cubicBezTo>
                  <a:lnTo>
                    <a:pt x="86331" y="56634"/>
                  </a:lnTo>
                  <a:cubicBezTo>
                    <a:pt x="88449" y="56634"/>
                    <a:pt x="89928" y="54556"/>
                    <a:pt x="89288" y="52517"/>
                  </a:cubicBezTo>
                  <a:cubicBezTo>
                    <a:pt x="88849" y="51239"/>
                    <a:pt x="87650" y="50399"/>
                    <a:pt x="86331" y="50399"/>
                  </a:cubicBezTo>
                  <a:lnTo>
                    <a:pt x="58673" y="50399"/>
                  </a:lnTo>
                  <a:cubicBezTo>
                    <a:pt x="57154" y="50399"/>
                    <a:pt x="55835" y="49280"/>
                    <a:pt x="55596" y="47761"/>
                  </a:cubicBezTo>
                  <a:lnTo>
                    <a:pt x="48282" y="2598"/>
                  </a:lnTo>
                  <a:cubicBezTo>
                    <a:pt x="48042" y="1079"/>
                    <a:pt x="46723" y="0"/>
                    <a:pt x="45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56"/>
            <p:cNvSpPr/>
            <p:nvPr/>
          </p:nvSpPr>
          <p:spPr>
            <a:xfrm>
              <a:off x="337691" y="2841663"/>
              <a:ext cx="1730440" cy="1097477"/>
            </a:xfrm>
            <a:custGeom>
              <a:rect b="b" l="l" r="r" t="t"/>
              <a:pathLst>
                <a:path extrusionOk="0" h="57034" w="89928">
                  <a:moveTo>
                    <a:pt x="45324" y="360"/>
                  </a:moveTo>
                  <a:cubicBezTo>
                    <a:pt x="46763" y="360"/>
                    <a:pt x="47962" y="1399"/>
                    <a:pt x="48202" y="2838"/>
                  </a:cubicBezTo>
                  <a:lnTo>
                    <a:pt x="55556" y="48001"/>
                  </a:lnTo>
                  <a:cubicBezTo>
                    <a:pt x="55796" y="49600"/>
                    <a:pt x="57154" y="50759"/>
                    <a:pt x="58793" y="50759"/>
                  </a:cubicBezTo>
                  <a:lnTo>
                    <a:pt x="86451" y="50759"/>
                  </a:lnTo>
                  <a:cubicBezTo>
                    <a:pt x="87690" y="50759"/>
                    <a:pt x="88809" y="51598"/>
                    <a:pt x="89208" y="52797"/>
                  </a:cubicBezTo>
                  <a:cubicBezTo>
                    <a:pt x="89528" y="53717"/>
                    <a:pt x="89368" y="54676"/>
                    <a:pt x="88809" y="55435"/>
                  </a:cubicBezTo>
                  <a:cubicBezTo>
                    <a:pt x="88249" y="56195"/>
                    <a:pt x="87370" y="56634"/>
                    <a:pt x="86451" y="56634"/>
                  </a:cubicBezTo>
                  <a:lnTo>
                    <a:pt x="6835" y="56634"/>
                  </a:lnTo>
                  <a:cubicBezTo>
                    <a:pt x="5317" y="56634"/>
                    <a:pt x="4038" y="55435"/>
                    <a:pt x="3918" y="53917"/>
                  </a:cubicBezTo>
                  <a:lnTo>
                    <a:pt x="441" y="3517"/>
                  </a:lnTo>
                  <a:cubicBezTo>
                    <a:pt x="401" y="2678"/>
                    <a:pt x="640" y="1919"/>
                    <a:pt x="1240" y="1319"/>
                  </a:cubicBezTo>
                  <a:cubicBezTo>
                    <a:pt x="1799" y="720"/>
                    <a:pt x="2559" y="360"/>
                    <a:pt x="3358" y="360"/>
                  </a:cubicBezTo>
                  <a:close/>
                  <a:moveTo>
                    <a:pt x="3358" y="0"/>
                  </a:moveTo>
                  <a:cubicBezTo>
                    <a:pt x="2439" y="0"/>
                    <a:pt x="1600" y="360"/>
                    <a:pt x="960" y="1039"/>
                  </a:cubicBezTo>
                  <a:cubicBezTo>
                    <a:pt x="321" y="1719"/>
                    <a:pt x="1" y="2598"/>
                    <a:pt x="81" y="3517"/>
                  </a:cubicBezTo>
                  <a:lnTo>
                    <a:pt x="3558" y="53956"/>
                  </a:lnTo>
                  <a:cubicBezTo>
                    <a:pt x="3678" y="55675"/>
                    <a:pt x="5117" y="57034"/>
                    <a:pt x="6835" y="57034"/>
                  </a:cubicBezTo>
                  <a:lnTo>
                    <a:pt x="86451" y="57034"/>
                  </a:lnTo>
                  <a:cubicBezTo>
                    <a:pt x="87490" y="57034"/>
                    <a:pt x="88489" y="56514"/>
                    <a:pt x="89128" y="55635"/>
                  </a:cubicBezTo>
                  <a:cubicBezTo>
                    <a:pt x="89728" y="54796"/>
                    <a:pt x="89928" y="53677"/>
                    <a:pt x="89568" y="52678"/>
                  </a:cubicBezTo>
                  <a:cubicBezTo>
                    <a:pt x="89128" y="51319"/>
                    <a:pt x="87849" y="50399"/>
                    <a:pt x="86451" y="50399"/>
                  </a:cubicBezTo>
                  <a:lnTo>
                    <a:pt x="58793" y="50399"/>
                  </a:lnTo>
                  <a:cubicBezTo>
                    <a:pt x="57354" y="50399"/>
                    <a:pt x="56155" y="49360"/>
                    <a:pt x="55915" y="47921"/>
                  </a:cubicBezTo>
                  <a:lnTo>
                    <a:pt x="48561" y="2758"/>
                  </a:lnTo>
                  <a:cubicBezTo>
                    <a:pt x="48322" y="1159"/>
                    <a:pt x="46923" y="0"/>
                    <a:pt x="45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56"/>
            <p:cNvSpPr/>
            <p:nvPr/>
          </p:nvSpPr>
          <p:spPr>
            <a:xfrm>
              <a:off x="409985" y="3066223"/>
              <a:ext cx="701428" cy="7716"/>
            </a:xfrm>
            <a:custGeom>
              <a:rect b="b" l="l" r="r" t="t"/>
              <a:pathLst>
                <a:path extrusionOk="0" h="401" w="36452">
                  <a:moveTo>
                    <a:pt x="201" y="1"/>
                  </a:moveTo>
                  <a:cubicBezTo>
                    <a:pt x="81" y="1"/>
                    <a:pt x="1" y="81"/>
                    <a:pt x="1" y="201"/>
                  </a:cubicBezTo>
                  <a:cubicBezTo>
                    <a:pt x="1" y="321"/>
                    <a:pt x="81" y="400"/>
                    <a:pt x="201" y="400"/>
                  </a:cubicBezTo>
                  <a:lnTo>
                    <a:pt x="36251" y="400"/>
                  </a:lnTo>
                  <a:cubicBezTo>
                    <a:pt x="36371" y="400"/>
                    <a:pt x="36451" y="321"/>
                    <a:pt x="36451" y="201"/>
                  </a:cubicBezTo>
                  <a:cubicBezTo>
                    <a:pt x="36451" y="81"/>
                    <a:pt x="36371" y="1"/>
                    <a:pt x="36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56"/>
            <p:cNvSpPr/>
            <p:nvPr/>
          </p:nvSpPr>
          <p:spPr>
            <a:xfrm>
              <a:off x="409985" y="3287723"/>
              <a:ext cx="741414" cy="7716"/>
            </a:xfrm>
            <a:custGeom>
              <a:rect b="b" l="l" r="r" t="t"/>
              <a:pathLst>
                <a:path extrusionOk="0" h="401" w="38530">
                  <a:moveTo>
                    <a:pt x="201" y="0"/>
                  </a:moveTo>
                  <a:cubicBezTo>
                    <a:pt x="81" y="0"/>
                    <a:pt x="1" y="80"/>
                    <a:pt x="1" y="200"/>
                  </a:cubicBezTo>
                  <a:cubicBezTo>
                    <a:pt x="1" y="280"/>
                    <a:pt x="81" y="400"/>
                    <a:pt x="201" y="400"/>
                  </a:cubicBezTo>
                  <a:lnTo>
                    <a:pt x="38330" y="400"/>
                  </a:lnTo>
                  <a:cubicBezTo>
                    <a:pt x="38410" y="400"/>
                    <a:pt x="38530" y="280"/>
                    <a:pt x="38530" y="200"/>
                  </a:cubicBezTo>
                  <a:cubicBezTo>
                    <a:pt x="38530" y="80"/>
                    <a:pt x="38410" y="0"/>
                    <a:pt x="38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56"/>
            <p:cNvSpPr/>
            <p:nvPr/>
          </p:nvSpPr>
          <p:spPr>
            <a:xfrm>
              <a:off x="454590" y="3509224"/>
              <a:ext cx="741414" cy="6927"/>
            </a:xfrm>
            <a:custGeom>
              <a:rect b="b" l="l" r="r" t="t"/>
              <a:pathLst>
                <a:path extrusionOk="0" h="360" w="38530">
                  <a:moveTo>
                    <a:pt x="201" y="0"/>
                  </a:moveTo>
                  <a:cubicBezTo>
                    <a:pt x="81" y="0"/>
                    <a:pt x="1" y="80"/>
                    <a:pt x="1" y="200"/>
                  </a:cubicBezTo>
                  <a:cubicBezTo>
                    <a:pt x="1" y="280"/>
                    <a:pt x="81" y="360"/>
                    <a:pt x="201" y="360"/>
                  </a:cubicBezTo>
                  <a:lnTo>
                    <a:pt x="38330" y="360"/>
                  </a:lnTo>
                  <a:cubicBezTo>
                    <a:pt x="38450" y="360"/>
                    <a:pt x="38530" y="280"/>
                    <a:pt x="38530" y="200"/>
                  </a:cubicBezTo>
                  <a:cubicBezTo>
                    <a:pt x="38530" y="80"/>
                    <a:pt x="38450" y="0"/>
                    <a:pt x="38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56"/>
            <p:cNvSpPr/>
            <p:nvPr/>
          </p:nvSpPr>
          <p:spPr>
            <a:xfrm>
              <a:off x="454590" y="3730705"/>
              <a:ext cx="741414" cy="6947"/>
            </a:xfrm>
            <a:custGeom>
              <a:rect b="b" l="l" r="r" t="t"/>
              <a:pathLst>
                <a:path extrusionOk="0" h="361" w="38530">
                  <a:moveTo>
                    <a:pt x="201" y="1"/>
                  </a:moveTo>
                  <a:cubicBezTo>
                    <a:pt x="81" y="1"/>
                    <a:pt x="1" y="81"/>
                    <a:pt x="1" y="161"/>
                  </a:cubicBezTo>
                  <a:cubicBezTo>
                    <a:pt x="1" y="281"/>
                    <a:pt x="81" y="360"/>
                    <a:pt x="201" y="360"/>
                  </a:cubicBezTo>
                  <a:lnTo>
                    <a:pt x="38330" y="360"/>
                  </a:lnTo>
                  <a:cubicBezTo>
                    <a:pt x="38450" y="360"/>
                    <a:pt x="38530" y="281"/>
                    <a:pt x="38530" y="161"/>
                  </a:cubicBezTo>
                  <a:cubicBezTo>
                    <a:pt x="38530" y="81"/>
                    <a:pt x="38450" y="1"/>
                    <a:pt x="38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56"/>
            <p:cNvSpPr/>
            <p:nvPr/>
          </p:nvSpPr>
          <p:spPr>
            <a:xfrm>
              <a:off x="1156768" y="2887806"/>
              <a:ext cx="149206" cy="944441"/>
            </a:xfrm>
            <a:custGeom>
              <a:rect b="b" l="l" r="r" t="t"/>
              <a:pathLst>
                <a:path extrusionOk="0" h="49081" w="7754">
                  <a:moveTo>
                    <a:pt x="160" y="0"/>
                  </a:moveTo>
                  <a:cubicBezTo>
                    <a:pt x="80" y="40"/>
                    <a:pt x="0" y="120"/>
                    <a:pt x="0" y="240"/>
                  </a:cubicBezTo>
                  <a:lnTo>
                    <a:pt x="7354" y="48921"/>
                  </a:lnTo>
                  <a:cubicBezTo>
                    <a:pt x="7354" y="49001"/>
                    <a:pt x="7434" y="49081"/>
                    <a:pt x="7554" y="49081"/>
                  </a:cubicBezTo>
                  <a:cubicBezTo>
                    <a:pt x="7674" y="49041"/>
                    <a:pt x="7754" y="48961"/>
                    <a:pt x="7714" y="48841"/>
                  </a:cubicBezTo>
                  <a:lnTo>
                    <a:pt x="400" y="160"/>
                  </a:lnTo>
                  <a:cubicBezTo>
                    <a:pt x="360" y="80"/>
                    <a:pt x="280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1" name="Google Shape;1481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57"/>
          <p:cNvSpPr txBox="1"/>
          <p:nvPr>
            <p:ph type="title"/>
          </p:nvPr>
        </p:nvSpPr>
        <p:spPr>
          <a:xfrm>
            <a:off x="1412925" y="657525"/>
            <a:ext cx="7427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points d’équilibre homogène</a:t>
            </a:r>
            <a:endParaRPr/>
          </a:p>
        </p:txBody>
      </p:sp>
      <p:pic>
        <p:nvPicPr>
          <p:cNvPr id="1487" name="Google Shape;148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413" y="1609550"/>
            <a:ext cx="661987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300" y="2904950"/>
            <a:ext cx="3558009" cy="185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5334" y="3348788"/>
            <a:ext cx="2209800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57"/>
          <p:cNvSpPr/>
          <p:nvPr/>
        </p:nvSpPr>
        <p:spPr>
          <a:xfrm>
            <a:off x="157350" y="1872925"/>
            <a:ext cx="635400" cy="16641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C2375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91" name="Google Shape;1491;p57"/>
          <p:cNvSpPr/>
          <p:nvPr/>
        </p:nvSpPr>
        <p:spPr>
          <a:xfrm>
            <a:off x="4620100" y="3809300"/>
            <a:ext cx="12240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2375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92" name="Google Shape;1492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58"/>
          <p:cNvSpPr txBox="1"/>
          <p:nvPr>
            <p:ph type="title"/>
          </p:nvPr>
        </p:nvSpPr>
        <p:spPr>
          <a:xfrm>
            <a:off x="1412925" y="657525"/>
            <a:ext cx="7427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points d’équilibre homogène</a:t>
            </a:r>
            <a:endParaRPr/>
          </a:p>
        </p:txBody>
      </p:sp>
      <p:pic>
        <p:nvPicPr>
          <p:cNvPr id="1498" name="Google Shape;14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125" y="1942375"/>
            <a:ext cx="6877050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Google Shape;1499;p58"/>
          <p:cNvSpPr txBox="1"/>
          <p:nvPr>
            <p:ph idx="4294967295" type="subTitle"/>
          </p:nvPr>
        </p:nvSpPr>
        <p:spPr>
          <a:xfrm>
            <a:off x="706550" y="2801775"/>
            <a:ext cx="5487000" cy="6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Quelles sont les conditions d’existence de ces points d’équilibre?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Point A : il n’y a pas de conditions particulières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Point C : N &gt; 0 donc les conditions sont vérifiées</a:t>
            </a:r>
            <a:endParaRPr sz="1600"/>
          </a:p>
        </p:txBody>
      </p:sp>
      <p:sp>
        <p:nvSpPr>
          <p:cNvPr id="1500" name="Google Shape;1500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9"/>
          <p:cNvSpPr txBox="1"/>
          <p:nvPr>
            <p:ph type="title"/>
          </p:nvPr>
        </p:nvSpPr>
        <p:spPr>
          <a:xfrm>
            <a:off x="-417500" y="657525"/>
            <a:ext cx="9258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conditions d’existence</a:t>
            </a:r>
            <a:endParaRPr/>
          </a:p>
        </p:txBody>
      </p:sp>
      <p:pic>
        <p:nvPicPr>
          <p:cNvPr id="1506" name="Google Shape;15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50" y="1382650"/>
            <a:ext cx="6877050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p59"/>
          <p:cNvSpPr txBox="1"/>
          <p:nvPr>
            <p:ph idx="4294967295" type="subTitle"/>
          </p:nvPr>
        </p:nvSpPr>
        <p:spPr>
          <a:xfrm>
            <a:off x="706550" y="2934800"/>
            <a:ext cx="3564300" cy="10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Point B : I &gt; 0 mais I &gt; N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Point D : S + I &gt; N</a:t>
            </a:r>
            <a:endParaRPr sz="1600"/>
          </a:p>
        </p:txBody>
      </p:sp>
      <p:pic>
        <p:nvPicPr>
          <p:cNvPr id="1508" name="Google Shape;150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288" y="2437475"/>
            <a:ext cx="6572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6600" y="2342225"/>
            <a:ext cx="657225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59"/>
          <p:cNvSpPr txBox="1"/>
          <p:nvPr>
            <p:ph idx="4294967295" type="subTitle"/>
          </p:nvPr>
        </p:nvSpPr>
        <p:spPr>
          <a:xfrm>
            <a:off x="5501175" y="2630000"/>
            <a:ext cx="3564300" cy="10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Point B : 0 &lt; I &lt; N 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Point D : S + I &gt; N</a:t>
            </a:r>
            <a:endParaRPr sz="1600"/>
          </a:p>
        </p:txBody>
      </p:sp>
      <p:sp>
        <p:nvSpPr>
          <p:cNvPr id="1511" name="Google Shape;1511;p59"/>
          <p:cNvSpPr/>
          <p:nvPr/>
        </p:nvSpPr>
        <p:spPr>
          <a:xfrm>
            <a:off x="3027650" y="3283000"/>
            <a:ext cx="327300" cy="3048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12" name="Google Shape;1512;p59"/>
          <p:cNvSpPr/>
          <p:nvPr/>
        </p:nvSpPr>
        <p:spPr>
          <a:xfrm>
            <a:off x="3533425" y="2978200"/>
            <a:ext cx="327300" cy="3048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13" name="Google Shape;1513;p59"/>
          <p:cNvSpPr/>
          <p:nvPr/>
        </p:nvSpPr>
        <p:spPr>
          <a:xfrm>
            <a:off x="7848350" y="3512325"/>
            <a:ext cx="327300" cy="3048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514" name="Google Shape;1514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0734" y="3877300"/>
            <a:ext cx="583666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9725" y="2991613"/>
            <a:ext cx="3577806" cy="38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1" name="Google Shape;152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50" y="1471650"/>
            <a:ext cx="3902851" cy="2926298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Google Shape;1522;p60"/>
          <p:cNvSpPr txBox="1"/>
          <p:nvPr>
            <p:ph type="title"/>
          </p:nvPr>
        </p:nvSpPr>
        <p:spPr>
          <a:xfrm>
            <a:off x="53475" y="642450"/>
            <a:ext cx="4337400" cy="8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Condition 1: β</a:t>
            </a:r>
            <a:r>
              <a:rPr baseline="-25000" lang="en" sz="2000"/>
              <a:t>3</a:t>
            </a:r>
            <a:r>
              <a:rPr lang="en" sz="2000"/>
              <a:t>&lt; 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" sz="2000"/>
              <a:t>et γ</a:t>
            </a:r>
            <a:r>
              <a:rPr baseline="-25000" lang="en" sz="2000"/>
              <a:t>1</a:t>
            </a:r>
            <a:r>
              <a:rPr lang="en" sz="2000"/>
              <a:t>≤-β</a:t>
            </a:r>
            <a:r>
              <a:rPr baseline="-25000" lang="en" sz="2000"/>
              <a:t>3</a:t>
            </a:r>
            <a:r>
              <a:rPr lang="en" sz="2000"/>
              <a:t>N</a:t>
            </a:r>
            <a:endParaRPr sz="2000"/>
          </a:p>
        </p:txBody>
      </p:sp>
      <p:sp>
        <p:nvSpPr>
          <p:cNvPr id="1523" name="Google Shape;1523;p60"/>
          <p:cNvSpPr txBox="1"/>
          <p:nvPr>
            <p:ph type="title"/>
          </p:nvPr>
        </p:nvSpPr>
        <p:spPr>
          <a:xfrm>
            <a:off x="2403300" y="92750"/>
            <a:ext cx="4337400" cy="8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Point d’équilibre A</a:t>
            </a:r>
            <a:endParaRPr sz="2500"/>
          </a:p>
        </p:txBody>
      </p:sp>
      <p:pic>
        <p:nvPicPr>
          <p:cNvPr id="1524" name="Google Shape;152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500" y="1471650"/>
            <a:ext cx="3902851" cy="2926304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Google Shape;1525;p60"/>
          <p:cNvSpPr txBox="1"/>
          <p:nvPr>
            <p:ph type="title"/>
          </p:nvPr>
        </p:nvSpPr>
        <p:spPr>
          <a:xfrm>
            <a:off x="4698225" y="642450"/>
            <a:ext cx="4337400" cy="8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Condition 2: β</a:t>
            </a:r>
            <a:r>
              <a:rPr baseline="-25000" lang="en" sz="2000"/>
              <a:t>3</a:t>
            </a:r>
            <a:r>
              <a:rPr lang="en" sz="2000"/>
              <a:t>&lt; 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" sz="2000"/>
              <a:t>et γ</a:t>
            </a:r>
            <a:r>
              <a:rPr baseline="-25000" lang="en" sz="2000"/>
              <a:t>1</a:t>
            </a:r>
            <a:r>
              <a:rPr lang="en" sz="2000"/>
              <a:t>&gt;-β</a:t>
            </a:r>
            <a:r>
              <a:rPr baseline="-25000" lang="en" sz="2000"/>
              <a:t>3</a:t>
            </a:r>
            <a:r>
              <a:rPr lang="en" sz="2000"/>
              <a:t>N ou β</a:t>
            </a:r>
            <a:r>
              <a:rPr baseline="-25000" lang="en" sz="2000"/>
              <a:t>3</a:t>
            </a:r>
            <a:r>
              <a:rPr lang="en" sz="2000"/>
              <a:t>&gt;</a:t>
            </a:r>
            <a:r>
              <a:rPr lang="en" sz="2000"/>
              <a:t> 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0 </a:t>
            </a:r>
            <a:endParaRPr sz="2000"/>
          </a:p>
        </p:txBody>
      </p:sp>
      <p:sp>
        <p:nvSpPr>
          <p:cNvPr id="1526" name="Google Shape;1526;p60"/>
          <p:cNvSpPr txBox="1"/>
          <p:nvPr>
            <p:ph idx="4294967295" type="body"/>
          </p:nvPr>
        </p:nvSpPr>
        <p:spPr>
          <a:xfrm>
            <a:off x="194550" y="4384175"/>
            <a:ext cx="33111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det(J</a:t>
            </a:r>
            <a:r>
              <a:rPr b="1" baseline="-25000" lang="en" sz="1400"/>
              <a:t>A</a:t>
            </a:r>
            <a:r>
              <a:rPr b="1" lang="en" sz="1400"/>
              <a:t>) &lt; 0</a:t>
            </a:r>
            <a:r>
              <a:rPr b="1" lang="en" sz="1400"/>
              <a:t>→ </a:t>
            </a:r>
            <a:r>
              <a:rPr b="1" lang="en" sz="1400"/>
              <a:t>Point selle (instable)</a:t>
            </a:r>
            <a:endParaRPr b="1" sz="1400"/>
          </a:p>
        </p:txBody>
      </p:sp>
      <p:sp>
        <p:nvSpPr>
          <p:cNvPr id="1527" name="Google Shape;1527;p60"/>
          <p:cNvSpPr txBox="1"/>
          <p:nvPr>
            <p:ph idx="4294967295" type="body"/>
          </p:nvPr>
        </p:nvSpPr>
        <p:spPr>
          <a:xfrm>
            <a:off x="4351250" y="4384175"/>
            <a:ext cx="4644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/>
              <a:t>det(J</a:t>
            </a:r>
            <a:r>
              <a:rPr b="1" baseline="-25000" lang="en" sz="1300"/>
              <a:t>A</a:t>
            </a:r>
            <a:r>
              <a:rPr b="1" lang="en" sz="1300"/>
              <a:t>) &gt; 0 et tr(J</a:t>
            </a:r>
            <a:r>
              <a:rPr b="1" baseline="-25000" lang="en" sz="1300"/>
              <a:t>A</a:t>
            </a:r>
            <a:r>
              <a:rPr b="1" lang="en" sz="1300"/>
              <a:t>) &lt; 0 </a:t>
            </a:r>
            <a:r>
              <a:rPr b="1" lang="en" sz="1400"/>
              <a:t>→ </a:t>
            </a:r>
            <a:r>
              <a:rPr b="1" lang="en" sz="1400"/>
              <a:t>Asymptotiquement stable</a:t>
            </a:r>
            <a:r>
              <a:rPr b="1" lang="en" sz="1400"/>
              <a:t> </a:t>
            </a:r>
            <a:endParaRPr b="1" sz="1400"/>
          </a:p>
        </p:txBody>
      </p:sp>
      <p:sp>
        <p:nvSpPr>
          <p:cNvPr id="1528" name="Google Shape;1528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9" name="Google Shape;152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750" y="128900"/>
            <a:ext cx="2651700" cy="64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4" name="Google Shape;153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12" y="1547850"/>
            <a:ext cx="3852926" cy="288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Google Shape;1535;p61"/>
          <p:cNvSpPr txBox="1"/>
          <p:nvPr>
            <p:ph type="title"/>
          </p:nvPr>
        </p:nvSpPr>
        <p:spPr>
          <a:xfrm>
            <a:off x="205875" y="718650"/>
            <a:ext cx="4337400" cy="8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Condition 1: β</a:t>
            </a:r>
            <a:r>
              <a:rPr baseline="-25000" lang="en" sz="2000"/>
              <a:t>3</a:t>
            </a:r>
            <a:r>
              <a:rPr lang="en" sz="2000"/>
              <a:t>&lt; 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" sz="2000"/>
              <a:t>et γ</a:t>
            </a:r>
            <a:r>
              <a:rPr baseline="-25000" lang="en" sz="2000"/>
              <a:t>1</a:t>
            </a:r>
            <a:r>
              <a:rPr lang="en" sz="2000"/>
              <a:t>≤-β</a:t>
            </a:r>
            <a:r>
              <a:rPr baseline="-25000" lang="en" sz="2000"/>
              <a:t>3</a:t>
            </a:r>
            <a:r>
              <a:rPr lang="en" sz="2000"/>
              <a:t>N</a:t>
            </a:r>
            <a:endParaRPr sz="2000"/>
          </a:p>
        </p:txBody>
      </p:sp>
      <p:sp>
        <p:nvSpPr>
          <p:cNvPr id="1536" name="Google Shape;1536;p61"/>
          <p:cNvSpPr txBox="1"/>
          <p:nvPr>
            <p:ph type="title"/>
          </p:nvPr>
        </p:nvSpPr>
        <p:spPr>
          <a:xfrm>
            <a:off x="2403300" y="92750"/>
            <a:ext cx="4337400" cy="8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Point d’équilibre B</a:t>
            </a:r>
            <a:endParaRPr sz="2500"/>
          </a:p>
        </p:txBody>
      </p:sp>
      <p:sp>
        <p:nvSpPr>
          <p:cNvPr id="1537" name="Google Shape;1537;p61"/>
          <p:cNvSpPr txBox="1"/>
          <p:nvPr>
            <p:ph idx="4294967295" type="body"/>
          </p:nvPr>
        </p:nvSpPr>
        <p:spPr>
          <a:xfrm>
            <a:off x="448100" y="4441625"/>
            <a:ext cx="66195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 </a:t>
            </a:r>
            <a:r>
              <a:rPr b="1" lang="en" sz="1300"/>
              <a:t>det(J</a:t>
            </a:r>
            <a:r>
              <a:rPr b="1" baseline="-25000" lang="en" sz="1300"/>
              <a:t>B</a:t>
            </a:r>
            <a:r>
              <a:rPr b="1" lang="en" sz="1300"/>
              <a:t>) &gt; 0 et tr(J</a:t>
            </a:r>
            <a:r>
              <a:rPr b="1" baseline="-25000" lang="en" sz="1300"/>
              <a:t>B</a:t>
            </a:r>
            <a:r>
              <a:rPr b="1" lang="en" sz="1300"/>
              <a:t>) &lt; 0</a:t>
            </a:r>
            <a:r>
              <a:rPr b="1" lang="en" sz="1400"/>
              <a:t> → Asymptotiquement stable</a:t>
            </a:r>
            <a:endParaRPr b="1" sz="1400"/>
          </a:p>
        </p:txBody>
      </p:sp>
      <p:sp>
        <p:nvSpPr>
          <p:cNvPr id="1538" name="Google Shape;1538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9" name="Google Shape;153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3275" y="2219913"/>
            <a:ext cx="4444175" cy="7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Google Shape;154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48" y="1547850"/>
            <a:ext cx="3902851" cy="292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62"/>
          <p:cNvSpPr txBox="1"/>
          <p:nvPr>
            <p:ph type="title"/>
          </p:nvPr>
        </p:nvSpPr>
        <p:spPr>
          <a:xfrm>
            <a:off x="205875" y="718650"/>
            <a:ext cx="4337400" cy="8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Condition 1: β</a:t>
            </a:r>
            <a:r>
              <a:rPr baseline="-25000" lang="en" sz="2000"/>
              <a:t>3</a:t>
            </a:r>
            <a:r>
              <a:rPr lang="en" sz="2000"/>
              <a:t>&lt; 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" sz="2000"/>
              <a:t>et γ</a:t>
            </a:r>
            <a:r>
              <a:rPr baseline="-25000" lang="en" sz="2000"/>
              <a:t>1</a:t>
            </a:r>
            <a:r>
              <a:rPr lang="en" sz="2000"/>
              <a:t>≤-β</a:t>
            </a:r>
            <a:r>
              <a:rPr baseline="-25000" lang="en" sz="2000"/>
              <a:t>3</a:t>
            </a:r>
            <a:r>
              <a:rPr lang="en" sz="2000"/>
              <a:t>N</a:t>
            </a:r>
            <a:endParaRPr sz="2000"/>
          </a:p>
        </p:txBody>
      </p:sp>
      <p:sp>
        <p:nvSpPr>
          <p:cNvPr id="1546" name="Google Shape;1546;p62"/>
          <p:cNvSpPr txBox="1"/>
          <p:nvPr>
            <p:ph type="title"/>
          </p:nvPr>
        </p:nvSpPr>
        <p:spPr>
          <a:xfrm>
            <a:off x="2403300" y="92750"/>
            <a:ext cx="4337400" cy="8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Point d’équilibre C</a:t>
            </a:r>
            <a:endParaRPr sz="2500"/>
          </a:p>
        </p:txBody>
      </p:sp>
      <p:sp>
        <p:nvSpPr>
          <p:cNvPr id="1547" name="Google Shape;1547;p62"/>
          <p:cNvSpPr txBox="1"/>
          <p:nvPr>
            <p:ph type="title"/>
          </p:nvPr>
        </p:nvSpPr>
        <p:spPr>
          <a:xfrm>
            <a:off x="4698225" y="718650"/>
            <a:ext cx="4337400" cy="8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Condition 2: β</a:t>
            </a:r>
            <a:r>
              <a:rPr baseline="-25000" lang="en" sz="2000"/>
              <a:t>3</a:t>
            </a:r>
            <a:r>
              <a:rPr lang="en" sz="2000"/>
              <a:t>&lt; 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" sz="2000"/>
              <a:t>et γ</a:t>
            </a:r>
            <a:r>
              <a:rPr baseline="-25000" lang="en" sz="2000"/>
              <a:t>1</a:t>
            </a:r>
            <a:r>
              <a:rPr lang="en" sz="2000"/>
              <a:t>&gt;-β</a:t>
            </a:r>
            <a:r>
              <a:rPr baseline="-25000" lang="en" sz="2000"/>
              <a:t>3</a:t>
            </a:r>
            <a:r>
              <a:rPr lang="en" sz="2000"/>
              <a:t>N ou β</a:t>
            </a:r>
            <a:r>
              <a:rPr baseline="-25000" lang="en" sz="2000"/>
              <a:t>3</a:t>
            </a:r>
            <a:r>
              <a:rPr lang="en" sz="2000"/>
              <a:t>&gt; 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0 </a:t>
            </a:r>
            <a:endParaRPr sz="2000"/>
          </a:p>
        </p:txBody>
      </p:sp>
      <p:pic>
        <p:nvPicPr>
          <p:cNvPr id="1548" name="Google Shape;154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300" y="1547850"/>
            <a:ext cx="3902851" cy="2926304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62"/>
          <p:cNvSpPr txBox="1"/>
          <p:nvPr>
            <p:ph idx="4294967295" type="body"/>
          </p:nvPr>
        </p:nvSpPr>
        <p:spPr>
          <a:xfrm>
            <a:off x="448100" y="4436725"/>
            <a:ext cx="42255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det(J</a:t>
            </a:r>
            <a:r>
              <a:rPr b="1" baseline="-25000" lang="en" sz="1300"/>
              <a:t>C</a:t>
            </a:r>
            <a:r>
              <a:rPr b="1" lang="en" sz="1300"/>
              <a:t>) &lt; 0 et tr(J</a:t>
            </a:r>
            <a:r>
              <a:rPr b="1" baseline="-25000" lang="en" sz="1300"/>
              <a:t>C</a:t>
            </a:r>
            <a:r>
              <a:rPr b="1" lang="en" sz="1300"/>
              <a:t>) &gt; </a:t>
            </a:r>
            <a:r>
              <a:rPr b="1" lang="en" sz="1400"/>
              <a:t>→ </a:t>
            </a:r>
            <a:r>
              <a:rPr b="1" lang="en" sz="1300"/>
              <a:t>0 </a:t>
            </a:r>
            <a:r>
              <a:rPr b="1" lang="en" sz="1400"/>
              <a:t>Instable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1550" name="Google Shape;1550;p62"/>
          <p:cNvSpPr txBox="1"/>
          <p:nvPr>
            <p:ph idx="4294967295" type="body"/>
          </p:nvPr>
        </p:nvSpPr>
        <p:spPr>
          <a:xfrm>
            <a:off x="4839300" y="4474150"/>
            <a:ext cx="42255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/>
              <a:t>det(J</a:t>
            </a:r>
            <a:r>
              <a:rPr b="1" baseline="-25000" lang="en" sz="1300"/>
              <a:t>C</a:t>
            </a:r>
            <a:r>
              <a:rPr b="1" lang="en" sz="1300"/>
              <a:t>) &lt; 0 et tr(J</a:t>
            </a:r>
            <a:r>
              <a:rPr b="1" baseline="-25000" lang="en" sz="1300"/>
              <a:t>C</a:t>
            </a:r>
            <a:r>
              <a:rPr b="1" lang="en" sz="1300"/>
              <a:t>) &gt; 0</a:t>
            </a:r>
            <a:r>
              <a:rPr b="1" lang="en" sz="1400"/>
              <a:t> </a:t>
            </a:r>
            <a:r>
              <a:rPr b="1" lang="en" sz="1400"/>
              <a:t>→ Instable</a:t>
            </a:r>
            <a:endParaRPr b="1" sz="1400"/>
          </a:p>
        </p:txBody>
      </p:sp>
      <p:sp>
        <p:nvSpPr>
          <p:cNvPr id="1551" name="Google Shape;1551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2" name="Google Shape;1552;p62"/>
          <p:cNvPicPr preferRelativeResize="0"/>
          <p:nvPr/>
        </p:nvPicPr>
        <p:blipFill rotWithShape="1">
          <a:blip r:embed="rId5">
            <a:alphaModFix/>
          </a:blip>
          <a:srcRect b="0" l="4915" r="0" t="0"/>
          <a:stretch/>
        </p:blipFill>
        <p:spPr>
          <a:xfrm>
            <a:off x="252000" y="92750"/>
            <a:ext cx="2619650" cy="7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63"/>
          <p:cNvSpPr txBox="1"/>
          <p:nvPr>
            <p:ph type="title"/>
          </p:nvPr>
        </p:nvSpPr>
        <p:spPr>
          <a:xfrm>
            <a:off x="720000" y="54066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Pattern de Turing  </a:t>
            </a:r>
            <a:endParaRPr/>
          </a:p>
        </p:txBody>
      </p:sp>
      <p:pic>
        <p:nvPicPr>
          <p:cNvPr id="1558" name="Google Shape;1558;p63"/>
          <p:cNvPicPr preferRelativeResize="0"/>
          <p:nvPr/>
        </p:nvPicPr>
        <p:blipFill rotWithShape="1">
          <a:blip r:embed="rId3">
            <a:alphaModFix/>
          </a:blip>
          <a:srcRect b="0" l="3390" r="0" t="0"/>
          <a:stretch/>
        </p:blipFill>
        <p:spPr>
          <a:xfrm>
            <a:off x="529175" y="1704875"/>
            <a:ext cx="37727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000" y="2648825"/>
            <a:ext cx="5705475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Google Shape;1560;p63"/>
          <p:cNvSpPr txBox="1"/>
          <p:nvPr/>
        </p:nvSpPr>
        <p:spPr>
          <a:xfrm>
            <a:off x="913450" y="3528950"/>
            <a:ext cx="683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Medium"/>
                <a:ea typeface="Rubik Medium"/>
                <a:cs typeface="Rubik Medium"/>
                <a:sym typeface="Rubik Medium"/>
              </a:rPr>
              <a:t>Ces matrices ne satisfont pas les règles de signe de Turing donc il n’y a pas d’émergence de motifs de Turing.</a:t>
            </a:r>
            <a:endParaRPr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561" name="Google Shape;1561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5575" y="1247188"/>
            <a:ext cx="12668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7"/>
          <p:cNvSpPr txBox="1"/>
          <p:nvPr>
            <p:ph type="title"/>
          </p:nvPr>
        </p:nvSpPr>
        <p:spPr>
          <a:xfrm>
            <a:off x="4572000" y="2207450"/>
            <a:ext cx="3852000" cy="16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Introduction</a:t>
            </a:r>
            <a:endParaRPr sz="4600"/>
          </a:p>
        </p:txBody>
      </p:sp>
      <p:sp>
        <p:nvSpPr>
          <p:cNvPr id="608" name="Google Shape;608;p37"/>
          <p:cNvSpPr txBox="1"/>
          <p:nvPr>
            <p:ph idx="2" type="title"/>
          </p:nvPr>
        </p:nvSpPr>
        <p:spPr>
          <a:xfrm>
            <a:off x="7285800" y="749325"/>
            <a:ext cx="1138200" cy="12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09" name="Google Shape;609;p37"/>
          <p:cNvGrpSpPr/>
          <p:nvPr/>
        </p:nvGrpSpPr>
        <p:grpSpPr>
          <a:xfrm>
            <a:off x="66988" y="1566539"/>
            <a:ext cx="4479885" cy="3280115"/>
            <a:chOff x="66988" y="1566539"/>
            <a:chExt cx="4479885" cy="3280115"/>
          </a:xfrm>
        </p:grpSpPr>
        <p:sp>
          <p:nvSpPr>
            <p:cNvPr id="610" name="Google Shape;610;p37"/>
            <p:cNvSpPr/>
            <p:nvPr/>
          </p:nvSpPr>
          <p:spPr>
            <a:xfrm>
              <a:off x="3587807" y="3868366"/>
              <a:ext cx="89227" cy="577602"/>
            </a:xfrm>
            <a:custGeom>
              <a:rect b="b" l="l" r="r" t="t"/>
              <a:pathLst>
                <a:path extrusionOk="0" h="30017" w="4637">
                  <a:moveTo>
                    <a:pt x="1" y="1"/>
                  </a:moveTo>
                  <a:lnTo>
                    <a:pt x="1" y="30017"/>
                  </a:lnTo>
                  <a:lnTo>
                    <a:pt x="4637" y="30017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3583959" y="3864536"/>
              <a:ext cx="96924" cy="585280"/>
            </a:xfrm>
            <a:custGeom>
              <a:rect b="b" l="l" r="r" t="t"/>
              <a:pathLst>
                <a:path extrusionOk="0" h="30416" w="5037">
                  <a:moveTo>
                    <a:pt x="4637" y="360"/>
                  </a:moveTo>
                  <a:lnTo>
                    <a:pt x="4637" y="30056"/>
                  </a:lnTo>
                  <a:lnTo>
                    <a:pt x="400" y="30056"/>
                  </a:lnTo>
                  <a:lnTo>
                    <a:pt x="400" y="360"/>
                  </a:lnTo>
                  <a:close/>
                  <a:moveTo>
                    <a:pt x="1" y="0"/>
                  </a:moveTo>
                  <a:lnTo>
                    <a:pt x="1" y="30415"/>
                  </a:lnTo>
                  <a:lnTo>
                    <a:pt x="5037" y="30415"/>
                  </a:lnTo>
                  <a:lnTo>
                    <a:pt x="50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3563966" y="4136779"/>
              <a:ext cx="136910" cy="494532"/>
            </a:xfrm>
            <a:custGeom>
              <a:rect b="b" l="l" r="r" t="t"/>
              <a:pathLst>
                <a:path extrusionOk="0" h="25700" w="7115">
                  <a:moveTo>
                    <a:pt x="2119" y="1"/>
                  </a:moveTo>
                  <a:cubicBezTo>
                    <a:pt x="960" y="1"/>
                    <a:pt x="1" y="960"/>
                    <a:pt x="1" y="2159"/>
                  </a:cubicBezTo>
                  <a:lnTo>
                    <a:pt x="1" y="23542"/>
                  </a:lnTo>
                  <a:cubicBezTo>
                    <a:pt x="1" y="24741"/>
                    <a:pt x="960" y="25700"/>
                    <a:pt x="2119" y="25700"/>
                  </a:cubicBezTo>
                  <a:lnTo>
                    <a:pt x="4997" y="25700"/>
                  </a:lnTo>
                  <a:cubicBezTo>
                    <a:pt x="6156" y="25700"/>
                    <a:pt x="7115" y="24741"/>
                    <a:pt x="7115" y="23542"/>
                  </a:cubicBezTo>
                  <a:lnTo>
                    <a:pt x="7115" y="2159"/>
                  </a:lnTo>
                  <a:cubicBezTo>
                    <a:pt x="7115" y="960"/>
                    <a:pt x="6156" y="1"/>
                    <a:pt x="4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3250948" y="4589767"/>
              <a:ext cx="762946" cy="126154"/>
            </a:xfrm>
            <a:custGeom>
              <a:rect b="b" l="l" r="r" t="t"/>
              <a:pathLst>
                <a:path extrusionOk="0" h="6556" w="39649">
                  <a:moveTo>
                    <a:pt x="1" y="1"/>
                  </a:moveTo>
                  <a:lnTo>
                    <a:pt x="1" y="3078"/>
                  </a:lnTo>
                  <a:lnTo>
                    <a:pt x="1" y="6555"/>
                  </a:lnTo>
                  <a:lnTo>
                    <a:pt x="2679" y="6555"/>
                  </a:lnTo>
                  <a:lnTo>
                    <a:pt x="2679" y="3078"/>
                  </a:lnTo>
                  <a:lnTo>
                    <a:pt x="36971" y="3078"/>
                  </a:lnTo>
                  <a:lnTo>
                    <a:pt x="36971" y="6555"/>
                  </a:lnTo>
                  <a:lnTo>
                    <a:pt x="39649" y="6555"/>
                  </a:lnTo>
                  <a:lnTo>
                    <a:pt x="39649" y="3078"/>
                  </a:lnTo>
                  <a:lnTo>
                    <a:pt x="396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3197127" y="4680515"/>
              <a:ext cx="159212" cy="158462"/>
            </a:xfrm>
            <a:custGeom>
              <a:rect b="b" l="l" r="r" t="t"/>
              <a:pathLst>
                <a:path extrusionOk="0" h="8235" w="8274">
                  <a:moveTo>
                    <a:pt x="4117" y="1"/>
                  </a:moveTo>
                  <a:cubicBezTo>
                    <a:pt x="1839" y="1"/>
                    <a:pt x="0" y="1839"/>
                    <a:pt x="0" y="4117"/>
                  </a:cubicBezTo>
                  <a:cubicBezTo>
                    <a:pt x="0" y="6396"/>
                    <a:pt x="1839" y="8234"/>
                    <a:pt x="4117" y="8234"/>
                  </a:cubicBezTo>
                  <a:cubicBezTo>
                    <a:pt x="6395" y="8234"/>
                    <a:pt x="8273" y="6396"/>
                    <a:pt x="8273" y="4117"/>
                  </a:cubicBezTo>
                  <a:cubicBezTo>
                    <a:pt x="8273" y="1839"/>
                    <a:pt x="6395" y="1"/>
                    <a:pt x="4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3193278" y="4676666"/>
              <a:ext cx="166140" cy="166140"/>
            </a:xfrm>
            <a:custGeom>
              <a:rect b="b" l="l" r="r" t="t"/>
              <a:pathLst>
                <a:path extrusionOk="0" h="8634" w="8634">
                  <a:moveTo>
                    <a:pt x="4317" y="361"/>
                  </a:moveTo>
                  <a:cubicBezTo>
                    <a:pt x="6515" y="361"/>
                    <a:pt x="8274" y="2159"/>
                    <a:pt x="8274" y="4317"/>
                  </a:cubicBezTo>
                  <a:cubicBezTo>
                    <a:pt x="8274" y="6476"/>
                    <a:pt x="6515" y="8274"/>
                    <a:pt x="4317" y="8274"/>
                  </a:cubicBezTo>
                  <a:cubicBezTo>
                    <a:pt x="2158" y="8274"/>
                    <a:pt x="360" y="6476"/>
                    <a:pt x="360" y="4317"/>
                  </a:cubicBezTo>
                  <a:cubicBezTo>
                    <a:pt x="360" y="2159"/>
                    <a:pt x="2158" y="361"/>
                    <a:pt x="4317" y="361"/>
                  </a:cubicBezTo>
                  <a:close/>
                  <a:moveTo>
                    <a:pt x="4317" y="1"/>
                  </a:moveTo>
                  <a:cubicBezTo>
                    <a:pt x="1959" y="1"/>
                    <a:pt x="0" y="1919"/>
                    <a:pt x="0" y="4317"/>
                  </a:cubicBezTo>
                  <a:cubicBezTo>
                    <a:pt x="0" y="6715"/>
                    <a:pt x="1959" y="8634"/>
                    <a:pt x="4317" y="8634"/>
                  </a:cubicBezTo>
                  <a:cubicBezTo>
                    <a:pt x="6715" y="8634"/>
                    <a:pt x="8633" y="6715"/>
                    <a:pt x="8633" y="4317"/>
                  </a:cubicBezTo>
                  <a:cubicBezTo>
                    <a:pt x="8633" y="1919"/>
                    <a:pt x="6715" y="1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3246349" y="4728967"/>
              <a:ext cx="60768" cy="61557"/>
            </a:xfrm>
            <a:custGeom>
              <a:rect b="b" l="l" r="r" t="t"/>
              <a:pathLst>
                <a:path extrusionOk="0" h="3199" w="3158">
                  <a:moveTo>
                    <a:pt x="1559" y="1"/>
                  </a:moveTo>
                  <a:cubicBezTo>
                    <a:pt x="679" y="1"/>
                    <a:pt x="0" y="720"/>
                    <a:pt x="0" y="1599"/>
                  </a:cubicBezTo>
                  <a:cubicBezTo>
                    <a:pt x="0" y="2479"/>
                    <a:pt x="679" y="3198"/>
                    <a:pt x="1559" y="3198"/>
                  </a:cubicBezTo>
                  <a:cubicBezTo>
                    <a:pt x="2438" y="3198"/>
                    <a:pt x="3157" y="2479"/>
                    <a:pt x="3157" y="1599"/>
                  </a:cubicBezTo>
                  <a:cubicBezTo>
                    <a:pt x="3157" y="720"/>
                    <a:pt x="2438" y="1"/>
                    <a:pt x="1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3911582" y="4680515"/>
              <a:ext cx="158462" cy="158462"/>
            </a:xfrm>
            <a:custGeom>
              <a:rect b="b" l="l" r="r" t="t"/>
              <a:pathLst>
                <a:path extrusionOk="0" h="8235" w="8235">
                  <a:moveTo>
                    <a:pt x="4118" y="1"/>
                  </a:moveTo>
                  <a:cubicBezTo>
                    <a:pt x="1839" y="1"/>
                    <a:pt x="1" y="1839"/>
                    <a:pt x="1" y="4117"/>
                  </a:cubicBezTo>
                  <a:cubicBezTo>
                    <a:pt x="1" y="6396"/>
                    <a:pt x="1839" y="8234"/>
                    <a:pt x="4118" y="8234"/>
                  </a:cubicBezTo>
                  <a:cubicBezTo>
                    <a:pt x="6396" y="8234"/>
                    <a:pt x="8234" y="6396"/>
                    <a:pt x="8234" y="4117"/>
                  </a:cubicBezTo>
                  <a:cubicBezTo>
                    <a:pt x="8234" y="1839"/>
                    <a:pt x="6396" y="1"/>
                    <a:pt x="4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3907752" y="4676666"/>
              <a:ext cx="166140" cy="166140"/>
            </a:xfrm>
            <a:custGeom>
              <a:rect b="b" l="l" r="r" t="t"/>
              <a:pathLst>
                <a:path extrusionOk="0" h="8634" w="8634">
                  <a:moveTo>
                    <a:pt x="4317" y="361"/>
                  </a:moveTo>
                  <a:cubicBezTo>
                    <a:pt x="6475" y="361"/>
                    <a:pt x="8273" y="2159"/>
                    <a:pt x="8273" y="4317"/>
                  </a:cubicBezTo>
                  <a:cubicBezTo>
                    <a:pt x="8273" y="6476"/>
                    <a:pt x="6475" y="8274"/>
                    <a:pt x="4317" y="8274"/>
                  </a:cubicBezTo>
                  <a:cubicBezTo>
                    <a:pt x="2118" y="8274"/>
                    <a:pt x="360" y="6476"/>
                    <a:pt x="360" y="4317"/>
                  </a:cubicBezTo>
                  <a:cubicBezTo>
                    <a:pt x="360" y="2159"/>
                    <a:pt x="2118" y="361"/>
                    <a:pt x="4317" y="361"/>
                  </a:cubicBezTo>
                  <a:close/>
                  <a:moveTo>
                    <a:pt x="4317" y="1"/>
                  </a:moveTo>
                  <a:cubicBezTo>
                    <a:pt x="1919" y="1"/>
                    <a:pt x="0" y="1919"/>
                    <a:pt x="0" y="4317"/>
                  </a:cubicBezTo>
                  <a:cubicBezTo>
                    <a:pt x="0" y="6715"/>
                    <a:pt x="1919" y="8634"/>
                    <a:pt x="4317" y="8634"/>
                  </a:cubicBezTo>
                  <a:cubicBezTo>
                    <a:pt x="6675" y="8634"/>
                    <a:pt x="8633" y="6715"/>
                    <a:pt x="8633" y="4317"/>
                  </a:cubicBezTo>
                  <a:cubicBezTo>
                    <a:pt x="8633" y="1919"/>
                    <a:pt x="6675" y="1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3960034" y="4728967"/>
              <a:ext cx="61557" cy="61557"/>
            </a:xfrm>
            <a:custGeom>
              <a:rect b="b" l="l" r="r" t="t"/>
              <a:pathLst>
                <a:path extrusionOk="0" h="3199" w="3199">
                  <a:moveTo>
                    <a:pt x="1600" y="1"/>
                  </a:moveTo>
                  <a:cubicBezTo>
                    <a:pt x="720" y="1"/>
                    <a:pt x="1" y="720"/>
                    <a:pt x="1" y="1599"/>
                  </a:cubicBezTo>
                  <a:cubicBezTo>
                    <a:pt x="1" y="2479"/>
                    <a:pt x="720" y="3198"/>
                    <a:pt x="1600" y="3198"/>
                  </a:cubicBezTo>
                  <a:cubicBezTo>
                    <a:pt x="2479" y="3198"/>
                    <a:pt x="3198" y="2479"/>
                    <a:pt x="3198" y="1599"/>
                  </a:cubicBezTo>
                  <a:cubicBezTo>
                    <a:pt x="3198" y="720"/>
                    <a:pt x="2479" y="1"/>
                    <a:pt x="1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2844874" y="2846281"/>
              <a:ext cx="1358982" cy="1147526"/>
            </a:xfrm>
            <a:custGeom>
              <a:rect b="b" l="l" r="r" t="t"/>
              <a:pathLst>
                <a:path extrusionOk="0" h="59635" w="70624">
                  <a:moveTo>
                    <a:pt x="40768" y="0"/>
                  </a:moveTo>
                  <a:cubicBezTo>
                    <a:pt x="38050" y="0"/>
                    <a:pt x="35932" y="2238"/>
                    <a:pt x="36012" y="4916"/>
                  </a:cubicBezTo>
                  <a:lnTo>
                    <a:pt x="35332" y="44164"/>
                  </a:lnTo>
                  <a:cubicBezTo>
                    <a:pt x="35452" y="46842"/>
                    <a:pt x="30936" y="48441"/>
                    <a:pt x="28258" y="48441"/>
                  </a:cubicBezTo>
                  <a:lnTo>
                    <a:pt x="4957" y="49000"/>
                  </a:lnTo>
                  <a:cubicBezTo>
                    <a:pt x="2519" y="49000"/>
                    <a:pt x="481" y="50839"/>
                    <a:pt x="241" y="53277"/>
                  </a:cubicBezTo>
                  <a:cubicBezTo>
                    <a:pt x="1" y="55995"/>
                    <a:pt x="2119" y="58393"/>
                    <a:pt x="4837" y="58433"/>
                  </a:cubicBezTo>
                  <a:lnTo>
                    <a:pt x="61871" y="59632"/>
                  </a:lnTo>
                  <a:cubicBezTo>
                    <a:pt x="61921" y="59633"/>
                    <a:pt x="61972" y="59634"/>
                    <a:pt x="62022" y="59634"/>
                  </a:cubicBezTo>
                  <a:cubicBezTo>
                    <a:pt x="64473" y="59634"/>
                    <a:pt x="66511" y="57742"/>
                    <a:pt x="66707" y="55275"/>
                  </a:cubicBezTo>
                  <a:lnTo>
                    <a:pt x="70424" y="5196"/>
                  </a:lnTo>
                  <a:cubicBezTo>
                    <a:pt x="70624" y="2478"/>
                    <a:pt x="68465" y="160"/>
                    <a:pt x="65748" y="120"/>
                  </a:cubicBezTo>
                  <a:lnTo>
                    <a:pt x="407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2843354" y="2842432"/>
              <a:ext cx="1362042" cy="1155166"/>
            </a:xfrm>
            <a:custGeom>
              <a:rect b="b" l="l" r="r" t="t"/>
              <a:pathLst>
                <a:path extrusionOk="0" h="60032" w="70783">
                  <a:moveTo>
                    <a:pt x="40847" y="400"/>
                  </a:moveTo>
                  <a:lnTo>
                    <a:pt x="65827" y="520"/>
                  </a:lnTo>
                  <a:cubicBezTo>
                    <a:pt x="67105" y="520"/>
                    <a:pt x="68265" y="1039"/>
                    <a:pt x="69144" y="1999"/>
                  </a:cubicBezTo>
                  <a:cubicBezTo>
                    <a:pt x="69983" y="2918"/>
                    <a:pt x="70423" y="4117"/>
                    <a:pt x="70303" y="5396"/>
                  </a:cubicBezTo>
                  <a:lnTo>
                    <a:pt x="66586" y="55475"/>
                  </a:lnTo>
                  <a:cubicBezTo>
                    <a:pt x="66388" y="57848"/>
                    <a:pt x="64391" y="59672"/>
                    <a:pt x="62026" y="59672"/>
                  </a:cubicBezTo>
                  <a:cubicBezTo>
                    <a:pt x="62001" y="59672"/>
                    <a:pt x="61975" y="59672"/>
                    <a:pt x="61950" y="59672"/>
                  </a:cubicBezTo>
                  <a:lnTo>
                    <a:pt x="4916" y="58433"/>
                  </a:lnTo>
                  <a:cubicBezTo>
                    <a:pt x="3637" y="58433"/>
                    <a:pt x="2478" y="57873"/>
                    <a:pt x="1639" y="56914"/>
                  </a:cubicBezTo>
                  <a:cubicBezTo>
                    <a:pt x="799" y="55995"/>
                    <a:pt x="400" y="54756"/>
                    <a:pt x="520" y="53517"/>
                  </a:cubicBezTo>
                  <a:cubicBezTo>
                    <a:pt x="719" y="51159"/>
                    <a:pt x="2678" y="49400"/>
                    <a:pt x="5036" y="49400"/>
                  </a:cubicBezTo>
                  <a:lnTo>
                    <a:pt x="28337" y="48801"/>
                  </a:lnTo>
                  <a:cubicBezTo>
                    <a:pt x="30375" y="48801"/>
                    <a:pt x="33293" y="47921"/>
                    <a:pt x="34692" y="46443"/>
                  </a:cubicBezTo>
                  <a:cubicBezTo>
                    <a:pt x="35331" y="45803"/>
                    <a:pt x="35611" y="45084"/>
                    <a:pt x="35611" y="44364"/>
                  </a:cubicBezTo>
                  <a:lnTo>
                    <a:pt x="36291" y="5116"/>
                  </a:lnTo>
                  <a:cubicBezTo>
                    <a:pt x="36251" y="3837"/>
                    <a:pt x="36690" y="2678"/>
                    <a:pt x="37569" y="1759"/>
                  </a:cubicBezTo>
                  <a:cubicBezTo>
                    <a:pt x="38409" y="880"/>
                    <a:pt x="39568" y="400"/>
                    <a:pt x="40807" y="400"/>
                  </a:cubicBezTo>
                  <a:close/>
                  <a:moveTo>
                    <a:pt x="40807" y="0"/>
                  </a:moveTo>
                  <a:cubicBezTo>
                    <a:pt x="39448" y="0"/>
                    <a:pt x="38209" y="560"/>
                    <a:pt x="37290" y="1519"/>
                  </a:cubicBezTo>
                  <a:cubicBezTo>
                    <a:pt x="36330" y="2478"/>
                    <a:pt x="35851" y="3757"/>
                    <a:pt x="35891" y="5116"/>
                  </a:cubicBezTo>
                  <a:lnTo>
                    <a:pt x="35211" y="44364"/>
                  </a:lnTo>
                  <a:cubicBezTo>
                    <a:pt x="35251" y="45004"/>
                    <a:pt x="34972" y="45643"/>
                    <a:pt x="34412" y="46203"/>
                  </a:cubicBezTo>
                  <a:cubicBezTo>
                    <a:pt x="33093" y="47602"/>
                    <a:pt x="30295" y="48441"/>
                    <a:pt x="28337" y="48441"/>
                  </a:cubicBezTo>
                  <a:lnTo>
                    <a:pt x="5036" y="49000"/>
                  </a:lnTo>
                  <a:cubicBezTo>
                    <a:pt x="2478" y="49000"/>
                    <a:pt x="360" y="50919"/>
                    <a:pt x="120" y="53477"/>
                  </a:cubicBezTo>
                  <a:cubicBezTo>
                    <a:pt x="0" y="54836"/>
                    <a:pt x="440" y="56155"/>
                    <a:pt x="1359" y="57194"/>
                  </a:cubicBezTo>
                  <a:cubicBezTo>
                    <a:pt x="2278" y="58193"/>
                    <a:pt x="3557" y="58793"/>
                    <a:pt x="4916" y="58833"/>
                  </a:cubicBezTo>
                  <a:lnTo>
                    <a:pt x="61950" y="60032"/>
                  </a:lnTo>
                  <a:lnTo>
                    <a:pt x="62070" y="60032"/>
                  </a:lnTo>
                  <a:cubicBezTo>
                    <a:pt x="64627" y="60032"/>
                    <a:pt x="66746" y="58073"/>
                    <a:pt x="66946" y="55475"/>
                  </a:cubicBezTo>
                  <a:lnTo>
                    <a:pt x="70703" y="5436"/>
                  </a:lnTo>
                  <a:cubicBezTo>
                    <a:pt x="70782" y="4037"/>
                    <a:pt x="70343" y="2718"/>
                    <a:pt x="69424" y="1719"/>
                  </a:cubicBezTo>
                  <a:cubicBezTo>
                    <a:pt x="68464" y="720"/>
                    <a:pt x="67185" y="160"/>
                    <a:pt x="65827" y="160"/>
                  </a:cubicBezTo>
                  <a:lnTo>
                    <a:pt x="408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3949278" y="2948362"/>
              <a:ext cx="117687" cy="821597"/>
            </a:xfrm>
            <a:custGeom>
              <a:rect b="b" l="l" r="r" t="t"/>
              <a:pathLst>
                <a:path extrusionOk="0" h="42697" w="6116">
                  <a:moveTo>
                    <a:pt x="5896" y="0"/>
                  </a:moveTo>
                  <a:cubicBezTo>
                    <a:pt x="5810" y="0"/>
                    <a:pt x="5756" y="72"/>
                    <a:pt x="5756" y="171"/>
                  </a:cubicBezTo>
                  <a:lnTo>
                    <a:pt x="0" y="42496"/>
                  </a:lnTo>
                  <a:cubicBezTo>
                    <a:pt x="0" y="42576"/>
                    <a:pt x="40" y="42656"/>
                    <a:pt x="160" y="42696"/>
                  </a:cubicBezTo>
                  <a:lnTo>
                    <a:pt x="200" y="42696"/>
                  </a:lnTo>
                  <a:cubicBezTo>
                    <a:pt x="280" y="42696"/>
                    <a:pt x="360" y="42616"/>
                    <a:pt x="360" y="42536"/>
                  </a:cubicBezTo>
                  <a:lnTo>
                    <a:pt x="6115" y="211"/>
                  </a:lnTo>
                  <a:cubicBezTo>
                    <a:pt x="6115" y="91"/>
                    <a:pt x="6035" y="11"/>
                    <a:pt x="5955" y="11"/>
                  </a:cubicBezTo>
                  <a:cubicBezTo>
                    <a:pt x="5934" y="4"/>
                    <a:pt x="5914" y="0"/>
                    <a:pt x="5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3487823" y="3755451"/>
              <a:ext cx="325352" cy="8351"/>
            </a:xfrm>
            <a:custGeom>
              <a:rect b="b" l="l" r="r" t="t"/>
              <a:pathLst>
                <a:path extrusionOk="0" h="434" w="16908">
                  <a:moveTo>
                    <a:pt x="6026" y="1"/>
                  </a:moveTo>
                  <a:cubicBezTo>
                    <a:pt x="174" y="1"/>
                    <a:pt x="137" y="57"/>
                    <a:pt x="81" y="114"/>
                  </a:cubicBezTo>
                  <a:cubicBezTo>
                    <a:pt x="1" y="194"/>
                    <a:pt x="41" y="313"/>
                    <a:pt x="121" y="393"/>
                  </a:cubicBezTo>
                  <a:cubicBezTo>
                    <a:pt x="161" y="393"/>
                    <a:pt x="201" y="433"/>
                    <a:pt x="241" y="433"/>
                  </a:cubicBezTo>
                  <a:lnTo>
                    <a:pt x="281" y="433"/>
                  </a:lnTo>
                  <a:cubicBezTo>
                    <a:pt x="517" y="400"/>
                    <a:pt x="2703" y="387"/>
                    <a:pt x="5479" y="387"/>
                  </a:cubicBezTo>
                  <a:cubicBezTo>
                    <a:pt x="9273" y="387"/>
                    <a:pt x="14169" y="410"/>
                    <a:pt x="16707" y="433"/>
                  </a:cubicBezTo>
                  <a:cubicBezTo>
                    <a:pt x="16787" y="433"/>
                    <a:pt x="16867" y="353"/>
                    <a:pt x="16907" y="234"/>
                  </a:cubicBezTo>
                  <a:cubicBezTo>
                    <a:pt x="16907" y="154"/>
                    <a:pt x="16787" y="34"/>
                    <a:pt x="16707" y="34"/>
                  </a:cubicBezTo>
                  <a:cubicBezTo>
                    <a:pt x="11873" y="10"/>
                    <a:pt x="8451" y="1"/>
                    <a:pt x="6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2372663" y="4242151"/>
              <a:ext cx="269203" cy="359950"/>
            </a:xfrm>
            <a:custGeom>
              <a:rect b="b" l="l" r="r" t="t"/>
              <a:pathLst>
                <a:path extrusionOk="0" h="18706" w="13990">
                  <a:moveTo>
                    <a:pt x="1759" y="0"/>
                  </a:moveTo>
                  <a:lnTo>
                    <a:pt x="1" y="17506"/>
                  </a:lnTo>
                  <a:lnTo>
                    <a:pt x="12191" y="18705"/>
                  </a:lnTo>
                  <a:lnTo>
                    <a:pt x="13990" y="1199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2368833" y="4238303"/>
              <a:ext cx="276880" cy="366858"/>
            </a:xfrm>
            <a:custGeom>
              <a:rect b="b" l="l" r="r" t="t"/>
              <a:pathLst>
                <a:path extrusionOk="0" h="19065" w="14389">
                  <a:moveTo>
                    <a:pt x="2118" y="400"/>
                  </a:moveTo>
                  <a:lnTo>
                    <a:pt x="13989" y="1559"/>
                  </a:lnTo>
                  <a:lnTo>
                    <a:pt x="12230" y="18705"/>
                  </a:lnTo>
                  <a:lnTo>
                    <a:pt x="400" y="17506"/>
                  </a:lnTo>
                  <a:lnTo>
                    <a:pt x="2118" y="400"/>
                  </a:lnTo>
                  <a:close/>
                  <a:moveTo>
                    <a:pt x="1958" y="0"/>
                  </a:moveTo>
                  <a:cubicBezTo>
                    <a:pt x="1839" y="0"/>
                    <a:pt x="1759" y="80"/>
                    <a:pt x="1759" y="160"/>
                  </a:cubicBezTo>
                  <a:lnTo>
                    <a:pt x="40" y="17666"/>
                  </a:lnTo>
                  <a:cubicBezTo>
                    <a:pt x="0" y="17706"/>
                    <a:pt x="40" y="17786"/>
                    <a:pt x="80" y="17826"/>
                  </a:cubicBezTo>
                  <a:cubicBezTo>
                    <a:pt x="80" y="17826"/>
                    <a:pt x="160" y="17866"/>
                    <a:pt x="200" y="17866"/>
                  </a:cubicBezTo>
                  <a:lnTo>
                    <a:pt x="12390" y="19065"/>
                  </a:lnTo>
                  <a:cubicBezTo>
                    <a:pt x="12470" y="19065"/>
                    <a:pt x="12590" y="19025"/>
                    <a:pt x="12590" y="18905"/>
                  </a:cubicBezTo>
                  <a:lnTo>
                    <a:pt x="14388" y="1439"/>
                  </a:lnTo>
                  <a:cubicBezTo>
                    <a:pt x="14388" y="1359"/>
                    <a:pt x="14388" y="1319"/>
                    <a:pt x="14348" y="1279"/>
                  </a:cubicBezTo>
                  <a:cubicBezTo>
                    <a:pt x="14308" y="1239"/>
                    <a:pt x="14268" y="1199"/>
                    <a:pt x="14229" y="1199"/>
                  </a:cubicBezTo>
                  <a:lnTo>
                    <a:pt x="1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2404971" y="4245230"/>
              <a:ext cx="33867" cy="336859"/>
            </a:xfrm>
            <a:custGeom>
              <a:rect b="b" l="l" r="r" t="t"/>
              <a:pathLst>
                <a:path extrusionOk="0" h="17506" w="1760">
                  <a:moveTo>
                    <a:pt x="1759" y="0"/>
                  </a:moveTo>
                  <a:lnTo>
                    <a:pt x="1" y="175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2401892" y="4241381"/>
              <a:ext cx="40775" cy="343787"/>
            </a:xfrm>
            <a:custGeom>
              <a:rect b="b" l="l" r="r" t="t"/>
              <a:pathLst>
                <a:path extrusionOk="0" h="17866" w="2119">
                  <a:moveTo>
                    <a:pt x="1919" y="0"/>
                  </a:moveTo>
                  <a:cubicBezTo>
                    <a:pt x="1839" y="0"/>
                    <a:pt x="1719" y="80"/>
                    <a:pt x="1719" y="160"/>
                  </a:cubicBezTo>
                  <a:lnTo>
                    <a:pt x="1" y="17666"/>
                  </a:lnTo>
                  <a:cubicBezTo>
                    <a:pt x="1" y="17786"/>
                    <a:pt x="41" y="17866"/>
                    <a:pt x="161" y="17866"/>
                  </a:cubicBezTo>
                  <a:cubicBezTo>
                    <a:pt x="280" y="17866"/>
                    <a:pt x="360" y="17826"/>
                    <a:pt x="360" y="17706"/>
                  </a:cubicBezTo>
                  <a:lnTo>
                    <a:pt x="2079" y="200"/>
                  </a:lnTo>
                  <a:cubicBezTo>
                    <a:pt x="2119" y="120"/>
                    <a:pt x="2039" y="0"/>
                    <a:pt x="1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2454963" y="4249059"/>
              <a:ext cx="23861" cy="337648"/>
            </a:xfrm>
            <a:custGeom>
              <a:rect b="b" l="l" r="r" t="t"/>
              <a:pathLst>
                <a:path extrusionOk="0" h="17547" w="1240">
                  <a:moveTo>
                    <a:pt x="1239" y="1"/>
                  </a:moveTo>
                  <a:lnTo>
                    <a:pt x="0" y="1754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2451114" y="4245230"/>
              <a:ext cx="31558" cy="345326"/>
            </a:xfrm>
            <a:custGeom>
              <a:rect b="b" l="l" r="r" t="t"/>
              <a:pathLst>
                <a:path extrusionOk="0" h="17946" w="1640">
                  <a:moveTo>
                    <a:pt x="1439" y="0"/>
                  </a:moveTo>
                  <a:cubicBezTo>
                    <a:pt x="1359" y="0"/>
                    <a:pt x="1240" y="80"/>
                    <a:pt x="1240" y="200"/>
                  </a:cubicBezTo>
                  <a:lnTo>
                    <a:pt x="1" y="17746"/>
                  </a:lnTo>
                  <a:cubicBezTo>
                    <a:pt x="1" y="17826"/>
                    <a:pt x="81" y="17946"/>
                    <a:pt x="160" y="17946"/>
                  </a:cubicBezTo>
                  <a:lnTo>
                    <a:pt x="200" y="17946"/>
                  </a:lnTo>
                  <a:cubicBezTo>
                    <a:pt x="280" y="17946"/>
                    <a:pt x="360" y="17866"/>
                    <a:pt x="360" y="17746"/>
                  </a:cubicBezTo>
                  <a:lnTo>
                    <a:pt x="1599" y="200"/>
                  </a:lnTo>
                  <a:cubicBezTo>
                    <a:pt x="1639" y="120"/>
                    <a:pt x="1559" y="0"/>
                    <a:pt x="1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2496488" y="4252908"/>
              <a:ext cx="22321" cy="334569"/>
            </a:xfrm>
            <a:custGeom>
              <a:rect b="b" l="l" r="r" t="t"/>
              <a:pathLst>
                <a:path extrusionOk="0" h="17387" w="1160">
                  <a:moveTo>
                    <a:pt x="1160" y="1"/>
                  </a:moveTo>
                  <a:lnTo>
                    <a:pt x="1" y="173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2492640" y="4249637"/>
              <a:ext cx="30018" cy="341689"/>
            </a:xfrm>
            <a:custGeom>
              <a:rect b="b" l="l" r="r" t="t"/>
              <a:pathLst>
                <a:path extrusionOk="0" h="17757" w="1560">
                  <a:moveTo>
                    <a:pt x="1340" y="0"/>
                  </a:moveTo>
                  <a:cubicBezTo>
                    <a:pt x="1254" y="0"/>
                    <a:pt x="1200" y="72"/>
                    <a:pt x="1200" y="171"/>
                  </a:cubicBezTo>
                  <a:lnTo>
                    <a:pt x="1" y="17557"/>
                  </a:lnTo>
                  <a:cubicBezTo>
                    <a:pt x="1" y="17677"/>
                    <a:pt x="81" y="17756"/>
                    <a:pt x="161" y="17756"/>
                  </a:cubicBezTo>
                  <a:lnTo>
                    <a:pt x="201" y="17756"/>
                  </a:lnTo>
                  <a:cubicBezTo>
                    <a:pt x="281" y="17756"/>
                    <a:pt x="361" y="17677"/>
                    <a:pt x="361" y="17597"/>
                  </a:cubicBezTo>
                  <a:lnTo>
                    <a:pt x="1560" y="211"/>
                  </a:lnTo>
                  <a:cubicBezTo>
                    <a:pt x="1560" y="91"/>
                    <a:pt x="1480" y="11"/>
                    <a:pt x="1400" y="11"/>
                  </a:cubicBezTo>
                  <a:cubicBezTo>
                    <a:pt x="1378" y="4"/>
                    <a:pt x="1358" y="0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2533415" y="4257526"/>
              <a:ext cx="27690" cy="333800"/>
            </a:xfrm>
            <a:custGeom>
              <a:rect b="b" l="l" r="r" t="t"/>
              <a:pathLst>
                <a:path extrusionOk="0" h="17347" w="1439">
                  <a:moveTo>
                    <a:pt x="1439" y="1"/>
                  </a:moveTo>
                  <a:lnTo>
                    <a:pt x="0" y="173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2529566" y="4253677"/>
              <a:ext cx="34617" cy="341497"/>
            </a:xfrm>
            <a:custGeom>
              <a:rect b="b" l="l" r="r" t="t"/>
              <a:pathLst>
                <a:path extrusionOk="0" h="17747" w="1799">
                  <a:moveTo>
                    <a:pt x="1639" y="1"/>
                  </a:moveTo>
                  <a:cubicBezTo>
                    <a:pt x="1519" y="1"/>
                    <a:pt x="1439" y="81"/>
                    <a:pt x="1439" y="161"/>
                  </a:cubicBezTo>
                  <a:lnTo>
                    <a:pt x="0" y="17546"/>
                  </a:lnTo>
                  <a:cubicBezTo>
                    <a:pt x="0" y="17626"/>
                    <a:pt x="80" y="17746"/>
                    <a:pt x="200" y="17746"/>
                  </a:cubicBezTo>
                  <a:cubicBezTo>
                    <a:pt x="280" y="17746"/>
                    <a:pt x="360" y="17666"/>
                    <a:pt x="400" y="17546"/>
                  </a:cubicBezTo>
                  <a:lnTo>
                    <a:pt x="1799" y="201"/>
                  </a:lnTo>
                  <a:cubicBezTo>
                    <a:pt x="1799" y="81"/>
                    <a:pt x="1759" y="1"/>
                    <a:pt x="1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2576479" y="4261374"/>
              <a:ext cx="27709" cy="343017"/>
            </a:xfrm>
            <a:custGeom>
              <a:rect b="b" l="l" r="r" t="t"/>
              <a:pathLst>
                <a:path extrusionOk="0" h="17826" w="1440">
                  <a:moveTo>
                    <a:pt x="1439" y="0"/>
                  </a:moveTo>
                  <a:lnTo>
                    <a:pt x="0" y="1782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2572631" y="4257526"/>
              <a:ext cx="34617" cy="350714"/>
            </a:xfrm>
            <a:custGeom>
              <a:rect b="b" l="l" r="r" t="t"/>
              <a:pathLst>
                <a:path extrusionOk="0" h="18226" w="1799">
                  <a:moveTo>
                    <a:pt x="1639" y="1"/>
                  </a:moveTo>
                  <a:cubicBezTo>
                    <a:pt x="1519" y="1"/>
                    <a:pt x="1439" y="81"/>
                    <a:pt x="1439" y="200"/>
                  </a:cubicBezTo>
                  <a:lnTo>
                    <a:pt x="0" y="18026"/>
                  </a:lnTo>
                  <a:cubicBezTo>
                    <a:pt x="0" y="18146"/>
                    <a:pt x="80" y="18226"/>
                    <a:pt x="160" y="18226"/>
                  </a:cubicBezTo>
                  <a:lnTo>
                    <a:pt x="200" y="18226"/>
                  </a:lnTo>
                  <a:cubicBezTo>
                    <a:pt x="280" y="18226"/>
                    <a:pt x="360" y="18146"/>
                    <a:pt x="360" y="18066"/>
                  </a:cubicBezTo>
                  <a:lnTo>
                    <a:pt x="1799" y="200"/>
                  </a:lnTo>
                  <a:cubicBezTo>
                    <a:pt x="1799" y="120"/>
                    <a:pt x="1759" y="41"/>
                    <a:pt x="1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1968897" y="4520552"/>
              <a:ext cx="703737" cy="321484"/>
            </a:xfrm>
            <a:custGeom>
              <a:rect b="b" l="l" r="r" t="t"/>
              <a:pathLst>
                <a:path extrusionOk="0" h="16707" w="36572">
                  <a:moveTo>
                    <a:pt x="35652" y="0"/>
                  </a:moveTo>
                  <a:lnTo>
                    <a:pt x="18386" y="720"/>
                  </a:lnTo>
                  <a:lnTo>
                    <a:pt x="16348" y="7075"/>
                  </a:lnTo>
                  <a:lnTo>
                    <a:pt x="1" y="16547"/>
                  </a:lnTo>
                  <a:lnTo>
                    <a:pt x="36571" y="16707"/>
                  </a:lnTo>
                  <a:lnTo>
                    <a:pt x="356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1965068" y="4516703"/>
              <a:ext cx="710645" cy="329181"/>
            </a:xfrm>
            <a:custGeom>
              <a:rect b="b" l="l" r="r" t="t"/>
              <a:pathLst>
                <a:path extrusionOk="0" h="17107" w="36931">
                  <a:moveTo>
                    <a:pt x="35651" y="400"/>
                  </a:moveTo>
                  <a:lnTo>
                    <a:pt x="36570" y="16707"/>
                  </a:lnTo>
                  <a:lnTo>
                    <a:pt x="919" y="16547"/>
                  </a:lnTo>
                  <a:lnTo>
                    <a:pt x="16667" y="7435"/>
                  </a:lnTo>
                  <a:cubicBezTo>
                    <a:pt x="16707" y="7435"/>
                    <a:pt x="16747" y="7395"/>
                    <a:pt x="16747" y="7355"/>
                  </a:cubicBezTo>
                  <a:lnTo>
                    <a:pt x="18705" y="1080"/>
                  </a:lnTo>
                  <a:lnTo>
                    <a:pt x="35651" y="400"/>
                  </a:lnTo>
                  <a:close/>
                  <a:moveTo>
                    <a:pt x="35851" y="1"/>
                  </a:moveTo>
                  <a:lnTo>
                    <a:pt x="18585" y="720"/>
                  </a:lnTo>
                  <a:cubicBezTo>
                    <a:pt x="18505" y="720"/>
                    <a:pt x="18425" y="760"/>
                    <a:pt x="18385" y="840"/>
                  </a:cubicBezTo>
                  <a:lnTo>
                    <a:pt x="16427" y="7155"/>
                  </a:lnTo>
                  <a:lnTo>
                    <a:pt x="120" y="16587"/>
                  </a:lnTo>
                  <a:cubicBezTo>
                    <a:pt x="40" y="16627"/>
                    <a:pt x="0" y="16707"/>
                    <a:pt x="40" y="16787"/>
                  </a:cubicBezTo>
                  <a:cubicBezTo>
                    <a:pt x="40" y="16867"/>
                    <a:pt x="120" y="16947"/>
                    <a:pt x="200" y="16947"/>
                  </a:cubicBezTo>
                  <a:lnTo>
                    <a:pt x="36730" y="17107"/>
                  </a:lnTo>
                  <a:lnTo>
                    <a:pt x="36770" y="17107"/>
                  </a:lnTo>
                  <a:cubicBezTo>
                    <a:pt x="36810" y="17107"/>
                    <a:pt x="36850" y="17067"/>
                    <a:pt x="36890" y="17027"/>
                  </a:cubicBezTo>
                  <a:cubicBezTo>
                    <a:pt x="36930" y="16987"/>
                    <a:pt x="36930" y="16947"/>
                    <a:pt x="36930" y="16907"/>
                  </a:cubicBezTo>
                  <a:lnTo>
                    <a:pt x="36011" y="200"/>
                  </a:lnTo>
                  <a:cubicBezTo>
                    <a:pt x="36011" y="81"/>
                    <a:pt x="35971" y="1"/>
                    <a:pt x="35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2158090" y="4695100"/>
              <a:ext cx="46182" cy="78490"/>
            </a:xfrm>
            <a:custGeom>
              <a:rect b="b" l="l" r="r" t="t"/>
              <a:pathLst>
                <a:path extrusionOk="0" h="4079" w="2400">
                  <a:moveTo>
                    <a:pt x="216" y="1"/>
                  </a:moveTo>
                  <a:cubicBezTo>
                    <a:pt x="183" y="1"/>
                    <a:pt x="149" y="14"/>
                    <a:pt x="121" y="42"/>
                  </a:cubicBezTo>
                  <a:cubicBezTo>
                    <a:pt x="41" y="82"/>
                    <a:pt x="1" y="202"/>
                    <a:pt x="41" y="282"/>
                  </a:cubicBezTo>
                  <a:lnTo>
                    <a:pt x="1999" y="3999"/>
                  </a:lnTo>
                  <a:cubicBezTo>
                    <a:pt x="2039" y="4039"/>
                    <a:pt x="2119" y="4079"/>
                    <a:pt x="2159" y="4079"/>
                  </a:cubicBezTo>
                  <a:lnTo>
                    <a:pt x="2279" y="4079"/>
                  </a:lnTo>
                  <a:cubicBezTo>
                    <a:pt x="2359" y="4039"/>
                    <a:pt x="2399" y="3919"/>
                    <a:pt x="2319" y="3839"/>
                  </a:cubicBezTo>
                  <a:lnTo>
                    <a:pt x="361" y="122"/>
                  </a:lnTo>
                  <a:cubicBezTo>
                    <a:pt x="335" y="45"/>
                    <a:pt x="276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2213470" y="4668680"/>
              <a:ext cx="46163" cy="78760"/>
            </a:xfrm>
            <a:custGeom>
              <a:rect b="b" l="l" r="r" t="t"/>
              <a:pathLst>
                <a:path extrusionOk="0" h="4093" w="2399">
                  <a:moveTo>
                    <a:pt x="231" y="1"/>
                  </a:moveTo>
                  <a:cubicBezTo>
                    <a:pt x="206" y="1"/>
                    <a:pt x="182" y="6"/>
                    <a:pt x="161" y="16"/>
                  </a:cubicBezTo>
                  <a:cubicBezTo>
                    <a:pt x="41" y="56"/>
                    <a:pt x="1" y="176"/>
                    <a:pt x="81" y="256"/>
                  </a:cubicBezTo>
                  <a:lnTo>
                    <a:pt x="2039" y="3973"/>
                  </a:lnTo>
                  <a:cubicBezTo>
                    <a:pt x="2079" y="4053"/>
                    <a:pt x="2119" y="4093"/>
                    <a:pt x="2199" y="4093"/>
                  </a:cubicBezTo>
                  <a:cubicBezTo>
                    <a:pt x="2239" y="4093"/>
                    <a:pt x="2239" y="4093"/>
                    <a:pt x="2279" y="4053"/>
                  </a:cubicBezTo>
                  <a:cubicBezTo>
                    <a:pt x="2359" y="4013"/>
                    <a:pt x="2399" y="3893"/>
                    <a:pt x="2359" y="3813"/>
                  </a:cubicBezTo>
                  <a:lnTo>
                    <a:pt x="400" y="96"/>
                  </a:lnTo>
                  <a:cubicBezTo>
                    <a:pt x="371" y="38"/>
                    <a:pt x="299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2071960" y="4808189"/>
              <a:ext cx="519913" cy="6947"/>
            </a:xfrm>
            <a:custGeom>
              <a:rect b="b" l="l" r="r" t="t"/>
              <a:pathLst>
                <a:path extrusionOk="0" h="361" w="27019">
                  <a:moveTo>
                    <a:pt x="160" y="0"/>
                  </a:moveTo>
                  <a:cubicBezTo>
                    <a:pt x="81" y="0"/>
                    <a:pt x="1" y="80"/>
                    <a:pt x="1" y="160"/>
                  </a:cubicBezTo>
                  <a:cubicBezTo>
                    <a:pt x="1" y="280"/>
                    <a:pt x="81" y="360"/>
                    <a:pt x="160" y="360"/>
                  </a:cubicBezTo>
                  <a:lnTo>
                    <a:pt x="26819" y="360"/>
                  </a:lnTo>
                  <a:cubicBezTo>
                    <a:pt x="26899" y="360"/>
                    <a:pt x="27019" y="280"/>
                    <a:pt x="27019" y="160"/>
                  </a:cubicBezTo>
                  <a:cubicBezTo>
                    <a:pt x="27019" y="80"/>
                    <a:pt x="26899" y="0"/>
                    <a:pt x="26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2807967" y="4251368"/>
              <a:ext cx="237664" cy="338418"/>
            </a:xfrm>
            <a:custGeom>
              <a:rect b="b" l="l" r="r" t="t"/>
              <a:pathLst>
                <a:path extrusionOk="0" h="17587" w="12351">
                  <a:moveTo>
                    <a:pt x="1" y="1"/>
                  </a:moveTo>
                  <a:lnTo>
                    <a:pt x="1" y="17587"/>
                  </a:lnTo>
                  <a:lnTo>
                    <a:pt x="12271" y="17587"/>
                  </a:lnTo>
                  <a:lnTo>
                    <a:pt x="123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2804888" y="4247520"/>
              <a:ext cx="243822" cy="345345"/>
            </a:xfrm>
            <a:custGeom>
              <a:rect b="b" l="l" r="r" t="t"/>
              <a:pathLst>
                <a:path extrusionOk="0" h="17947" w="12671">
                  <a:moveTo>
                    <a:pt x="12311" y="361"/>
                  </a:moveTo>
                  <a:lnTo>
                    <a:pt x="12231" y="17587"/>
                  </a:lnTo>
                  <a:lnTo>
                    <a:pt x="360" y="17587"/>
                  </a:lnTo>
                  <a:lnTo>
                    <a:pt x="360" y="361"/>
                  </a:lnTo>
                  <a:close/>
                  <a:moveTo>
                    <a:pt x="161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1" y="17787"/>
                  </a:lnTo>
                  <a:cubicBezTo>
                    <a:pt x="1" y="17866"/>
                    <a:pt x="81" y="17946"/>
                    <a:pt x="161" y="17946"/>
                  </a:cubicBezTo>
                  <a:lnTo>
                    <a:pt x="12431" y="17946"/>
                  </a:lnTo>
                  <a:cubicBezTo>
                    <a:pt x="12510" y="17946"/>
                    <a:pt x="12590" y="17866"/>
                    <a:pt x="12590" y="17787"/>
                  </a:cubicBezTo>
                  <a:lnTo>
                    <a:pt x="12670" y="201"/>
                  </a:lnTo>
                  <a:cubicBezTo>
                    <a:pt x="12670" y="121"/>
                    <a:pt x="12670" y="81"/>
                    <a:pt x="12630" y="41"/>
                  </a:cubicBezTo>
                  <a:cubicBezTo>
                    <a:pt x="12590" y="41"/>
                    <a:pt x="12550" y="1"/>
                    <a:pt x="12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2837196" y="4247520"/>
              <a:ext cx="6927" cy="345345"/>
            </a:xfrm>
            <a:custGeom>
              <a:rect b="b" l="l" r="r" t="t"/>
              <a:pathLst>
                <a:path extrusionOk="0" h="17947" w="360">
                  <a:moveTo>
                    <a:pt x="200" y="1"/>
                  </a:moveTo>
                  <a:cubicBezTo>
                    <a:pt x="80" y="1"/>
                    <a:pt x="0" y="81"/>
                    <a:pt x="0" y="201"/>
                  </a:cubicBezTo>
                  <a:lnTo>
                    <a:pt x="0" y="17787"/>
                  </a:lnTo>
                  <a:cubicBezTo>
                    <a:pt x="0" y="17866"/>
                    <a:pt x="80" y="17946"/>
                    <a:pt x="200" y="17946"/>
                  </a:cubicBezTo>
                  <a:cubicBezTo>
                    <a:pt x="280" y="17946"/>
                    <a:pt x="360" y="17866"/>
                    <a:pt x="360" y="17787"/>
                  </a:cubicBezTo>
                  <a:lnTo>
                    <a:pt x="360" y="201"/>
                  </a:lnTo>
                  <a:cubicBezTo>
                    <a:pt x="360" y="81"/>
                    <a:pt x="280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2881030" y="4251368"/>
              <a:ext cx="9256" cy="338418"/>
            </a:xfrm>
            <a:custGeom>
              <a:rect b="b" l="l" r="r" t="t"/>
              <a:pathLst>
                <a:path extrusionOk="0" h="17587" w="481">
                  <a:moveTo>
                    <a:pt x="0" y="1"/>
                  </a:moveTo>
                  <a:lnTo>
                    <a:pt x="480" y="175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2877182" y="4247520"/>
              <a:ext cx="16933" cy="345345"/>
            </a:xfrm>
            <a:custGeom>
              <a:rect b="b" l="l" r="r" t="t"/>
              <a:pathLst>
                <a:path extrusionOk="0" h="17947" w="880">
                  <a:moveTo>
                    <a:pt x="200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480" y="17787"/>
                  </a:lnTo>
                  <a:cubicBezTo>
                    <a:pt x="480" y="17866"/>
                    <a:pt x="600" y="17946"/>
                    <a:pt x="680" y="17946"/>
                  </a:cubicBezTo>
                  <a:cubicBezTo>
                    <a:pt x="800" y="17946"/>
                    <a:pt x="880" y="17866"/>
                    <a:pt x="880" y="17787"/>
                  </a:cubicBezTo>
                  <a:lnTo>
                    <a:pt x="400" y="201"/>
                  </a:lnTo>
                  <a:cubicBezTo>
                    <a:pt x="400" y="81"/>
                    <a:pt x="280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2921786" y="4251368"/>
              <a:ext cx="10025" cy="335339"/>
            </a:xfrm>
            <a:custGeom>
              <a:rect b="b" l="l" r="r" t="t"/>
              <a:pathLst>
                <a:path extrusionOk="0" h="17427" w="521">
                  <a:moveTo>
                    <a:pt x="1" y="1"/>
                  </a:moveTo>
                  <a:lnTo>
                    <a:pt x="520" y="1742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2917937" y="4247520"/>
              <a:ext cx="17722" cy="342266"/>
            </a:xfrm>
            <a:custGeom>
              <a:rect b="b" l="l" r="r" t="t"/>
              <a:pathLst>
                <a:path extrusionOk="0" h="17787" w="921">
                  <a:moveTo>
                    <a:pt x="201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520" y="17627"/>
                  </a:lnTo>
                  <a:cubicBezTo>
                    <a:pt x="520" y="17707"/>
                    <a:pt x="600" y="17787"/>
                    <a:pt x="720" y="17787"/>
                  </a:cubicBezTo>
                  <a:cubicBezTo>
                    <a:pt x="840" y="17787"/>
                    <a:pt x="920" y="17707"/>
                    <a:pt x="920" y="17587"/>
                  </a:cubicBezTo>
                  <a:lnTo>
                    <a:pt x="361" y="201"/>
                  </a:lnTo>
                  <a:cubicBezTo>
                    <a:pt x="361" y="81"/>
                    <a:pt x="28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2963311" y="4251368"/>
              <a:ext cx="6177" cy="335339"/>
            </a:xfrm>
            <a:custGeom>
              <a:rect b="b" l="l" r="r" t="t"/>
              <a:pathLst>
                <a:path extrusionOk="0" h="17427" w="321">
                  <a:moveTo>
                    <a:pt x="1" y="1"/>
                  </a:moveTo>
                  <a:lnTo>
                    <a:pt x="321" y="1742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2959482" y="4247520"/>
              <a:ext cx="13085" cy="342266"/>
            </a:xfrm>
            <a:custGeom>
              <a:rect b="b" l="l" r="r" t="t"/>
              <a:pathLst>
                <a:path extrusionOk="0" h="17787" w="680">
                  <a:moveTo>
                    <a:pt x="200" y="1"/>
                  </a:moveTo>
                  <a:cubicBezTo>
                    <a:pt x="80" y="1"/>
                    <a:pt x="0" y="81"/>
                    <a:pt x="0" y="201"/>
                  </a:cubicBezTo>
                  <a:lnTo>
                    <a:pt x="320" y="17627"/>
                  </a:lnTo>
                  <a:cubicBezTo>
                    <a:pt x="320" y="17707"/>
                    <a:pt x="400" y="17787"/>
                    <a:pt x="520" y="17787"/>
                  </a:cubicBezTo>
                  <a:cubicBezTo>
                    <a:pt x="600" y="17787"/>
                    <a:pt x="680" y="17707"/>
                    <a:pt x="680" y="17627"/>
                  </a:cubicBezTo>
                  <a:lnTo>
                    <a:pt x="400" y="201"/>
                  </a:lnTo>
                  <a:cubicBezTo>
                    <a:pt x="400" y="81"/>
                    <a:pt x="320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3006395" y="4251368"/>
              <a:ext cx="6927" cy="343806"/>
            </a:xfrm>
            <a:custGeom>
              <a:rect b="b" l="l" r="r" t="t"/>
              <a:pathLst>
                <a:path extrusionOk="0" h="17867" w="360">
                  <a:moveTo>
                    <a:pt x="0" y="1"/>
                  </a:moveTo>
                  <a:lnTo>
                    <a:pt x="360" y="178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3003316" y="4247520"/>
              <a:ext cx="13085" cy="351503"/>
            </a:xfrm>
            <a:custGeom>
              <a:rect b="b" l="l" r="r" t="t"/>
              <a:pathLst>
                <a:path extrusionOk="0" h="18267" w="680">
                  <a:moveTo>
                    <a:pt x="160" y="1"/>
                  </a:moveTo>
                  <a:cubicBezTo>
                    <a:pt x="80" y="1"/>
                    <a:pt x="0" y="81"/>
                    <a:pt x="0" y="201"/>
                  </a:cubicBezTo>
                  <a:lnTo>
                    <a:pt x="320" y="18066"/>
                  </a:lnTo>
                  <a:cubicBezTo>
                    <a:pt x="320" y="18186"/>
                    <a:pt x="400" y="18266"/>
                    <a:pt x="520" y="18266"/>
                  </a:cubicBezTo>
                  <a:cubicBezTo>
                    <a:pt x="600" y="18266"/>
                    <a:pt x="680" y="18186"/>
                    <a:pt x="680" y="18066"/>
                  </a:cubicBezTo>
                  <a:lnTo>
                    <a:pt x="360" y="201"/>
                  </a:lnTo>
                  <a:cubicBezTo>
                    <a:pt x="360" y="81"/>
                    <a:pt x="280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2432661" y="4521321"/>
              <a:ext cx="702948" cy="320715"/>
            </a:xfrm>
            <a:custGeom>
              <a:rect b="b" l="l" r="r" t="t"/>
              <a:pathLst>
                <a:path extrusionOk="0" h="16667" w="36531">
                  <a:moveTo>
                    <a:pt x="34772" y="0"/>
                  </a:moveTo>
                  <a:lnTo>
                    <a:pt x="18385" y="680"/>
                  </a:lnTo>
                  <a:lnTo>
                    <a:pt x="16347" y="7035"/>
                  </a:lnTo>
                  <a:lnTo>
                    <a:pt x="0" y="16507"/>
                  </a:lnTo>
                  <a:lnTo>
                    <a:pt x="36531" y="16667"/>
                  </a:lnTo>
                  <a:lnTo>
                    <a:pt x="34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2428812" y="4517473"/>
              <a:ext cx="710645" cy="328412"/>
            </a:xfrm>
            <a:custGeom>
              <a:rect b="b" l="l" r="r" t="t"/>
              <a:pathLst>
                <a:path extrusionOk="0" h="17067" w="36931">
                  <a:moveTo>
                    <a:pt x="34812" y="400"/>
                  </a:moveTo>
                  <a:lnTo>
                    <a:pt x="36531" y="16667"/>
                  </a:lnTo>
                  <a:lnTo>
                    <a:pt x="920" y="16507"/>
                  </a:lnTo>
                  <a:lnTo>
                    <a:pt x="16667" y="7395"/>
                  </a:lnTo>
                  <a:cubicBezTo>
                    <a:pt x="16707" y="7395"/>
                    <a:pt x="16747" y="7355"/>
                    <a:pt x="16747" y="7315"/>
                  </a:cubicBezTo>
                  <a:lnTo>
                    <a:pt x="18705" y="1040"/>
                  </a:lnTo>
                  <a:lnTo>
                    <a:pt x="34812" y="400"/>
                  </a:lnTo>
                  <a:close/>
                  <a:moveTo>
                    <a:pt x="34972" y="1"/>
                  </a:moveTo>
                  <a:lnTo>
                    <a:pt x="18585" y="680"/>
                  </a:lnTo>
                  <a:cubicBezTo>
                    <a:pt x="18506" y="680"/>
                    <a:pt x="18426" y="720"/>
                    <a:pt x="18386" y="800"/>
                  </a:cubicBezTo>
                  <a:lnTo>
                    <a:pt x="16427" y="7115"/>
                  </a:lnTo>
                  <a:lnTo>
                    <a:pt x="120" y="16547"/>
                  </a:lnTo>
                  <a:cubicBezTo>
                    <a:pt x="41" y="16587"/>
                    <a:pt x="1" y="16667"/>
                    <a:pt x="41" y="16747"/>
                  </a:cubicBezTo>
                  <a:cubicBezTo>
                    <a:pt x="41" y="16827"/>
                    <a:pt x="120" y="16907"/>
                    <a:pt x="200" y="16907"/>
                  </a:cubicBezTo>
                  <a:lnTo>
                    <a:pt x="36731" y="17067"/>
                  </a:lnTo>
                  <a:cubicBezTo>
                    <a:pt x="36811" y="17067"/>
                    <a:pt x="36851" y="17027"/>
                    <a:pt x="36891" y="16987"/>
                  </a:cubicBezTo>
                  <a:cubicBezTo>
                    <a:pt x="36931" y="16947"/>
                    <a:pt x="36931" y="16907"/>
                    <a:pt x="36931" y="16827"/>
                  </a:cubicBezTo>
                  <a:lnTo>
                    <a:pt x="35172" y="160"/>
                  </a:lnTo>
                  <a:cubicBezTo>
                    <a:pt x="35172" y="81"/>
                    <a:pt x="35092" y="1"/>
                    <a:pt x="34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2621853" y="4695100"/>
              <a:ext cx="46163" cy="78490"/>
            </a:xfrm>
            <a:custGeom>
              <a:rect b="b" l="l" r="r" t="t"/>
              <a:pathLst>
                <a:path extrusionOk="0" h="4079" w="2399">
                  <a:moveTo>
                    <a:pt x="215" y="1"/>
                  </a:moveTo>
                  <a:cubicBezTo>
                    <a:pt x="182" y="1"/>
                    <a:pt x="149" y="14"/>
                    <a:pt x="120" y="42"/>
                  </a:cubicBezTo>
                  <a:cubicBezTo>
                    <a:pt x="40" y="82"/>
                    <a:pt x="0" y="202"/>
                    <a:pt x="40" y="282"/>
                  </a:cubicBezTo>
                  <a:lnTo>
                    <a:pt x="1999" y="3999"/>
                  </a:lnTo>
                  <a:cubicBezTo>
                    <a:pt x="2039" y="4039"/>
                    <a:pt x="2119" y="4079"/>
                    <a:pt x="2159" y="4079"/>
                  </a:cubicBezTo>
                  <a:lnTo>
                    <a:pt x="2239" y="4079"/>
                  </a:lnTo>
                  <a:cubicBezTo>
                    <a:pt x="2358" y="4039"/>
                    <a:pt x="2398" y="3919"/>
                    <a:pt x="2319" y="3839"/>
                  </a:cubicBezTo>
                  <a:lnTo>
                    <a:pt x="360" y="122"/>
                  </a:lnTo>
                  <a:cubicBezTo>
                    <a:pt x="334" y="45"/>
                    <a:pt x="275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2677233" y="4668680"/>
              <a:ext cx="46163" cy="78760"/>
            </a:xfrm>
            <a:custGeom>
              <a:rect b="b" l="l" r="r" t="t"/>
              <a:pathLst>
                <a:path extrusionOk="0" h="4093" w="2399">
                  <a:moveTo>
                    <a:pt x="230" y="1"/>
                  </a:moveTo>
                  <a:cubicBezTo>
                    <a:pt x="206" y="1"/>
                    <a:pt x="181" y="6"/>
                    <a:pt x="160" y="16"/>
                  </a:cubicBezTo>
                  <a:cubicBezTo>
                    <a:pt x="40" y="56"/>
                    <a:pt x="0" y="176"/>
                    <a:pt x="80" y="256"/>
                  </a:cubicBezTo>
                  <a:lnTo>
                    <a:pt x="2038" y="3973"/>
                  </a:lnTo>
                  <a:cubicBezTo>
                    <a:pt x="2038" y="4053"/>
                    <a:pt x="2118" y="4093"/>
                    <a:pt x="2198" y="4093"/>
                  </a:cubicBezTo>
                  <a:cubicBezTo>
                    <a:pt x="2238" y="4093"/>
                    <a:pt x="2238" y="4093"/>
                    <a:pt x="2278" y="4053"/>
                  </a:cubicBezTo>
                  <a:cubicBezTo>
                    <a:pt x="2358" y="4013"/>
                    <a:pt x="2398" y="3893"/>
                    <a:pt x="2358" y="3813"/>
                  </a:cubicBezTo>
                  <a:lnTo>
                    <a:pt x="400" y="96"/>
                  </a:lnTo>
                  <a:cubicBezTo>
                    <a:pt x="370" y="38"/>
                    <a:pt x="298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2535724" y="4808189"/>
              <a:ext cx="519913" cy="6947"/>
            </a:xfrm>
            <a:custGeom>
              <a:rect b="b" l="l" r="r" t="t"/>
              <a:pathLst>
                <a:path extrusionOk="0" h="361" w="27019">
                  <a:moveTo>
                    <a:pt x="160" y="0"/>
                  </a:moveTo>
                  <a:cubicBezTo>
                    <a:pt x="80" y="0"/>
                    <a:pt x="0" y="80"/>
                    <a:pt x="0" y="160"/>
                  </a:cubicBezTo>
                  <a:cubicBezTo>
                    <a:pt x="0" y="280"/>
                    <a:pt x="80" y="360"/>
                    <a:pt x="160" y="360"/>
                  </a:cubicBezTo>
                  <a:lnTo>
                    <a:pt x="26818" y="360"/>
                  </a:lnTo>
                  <a:cubicBezTo>
                    <a:pt x="26898" y="360"/>
                    <a:pt x="27018" y="280"/>
                    <a:pt x="27018" y="160"/>
                  </a:cubicBezTo>
                  <a:cubicBezTo>
                    <a:pt x="27018" y="80"/>
                    <a:pt x="26898" y="0"/>
                    <a:pt x="26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2291921" y="3388477"/>
              <a:ext cx="693731" cy="951368"/>
            </a:xfrm>
            <a:custGeom>
              <a:rect b="b" l="l" r="r" t="t"/>
              <a:pathLst>
                <a:path extrusionOk="0" h="49441" w="36052">
                  <a:moveTo>
                    <a:pt x="26678" y="0"/>
                  </a:moveTo>
                  <a:cubicBezTo>
                    <a:pt x="23528" y="0"/>
                    <a:pt x="19571" y="80"/>
                    <a:pt x="14788" y="320"/>
                  </a:cubicBezTo>
                  <a:cubicBezTo>
                    <a:pt x="2878" y="919"/>
                    <a:pt x="0" y="49440"/>
                    <a:pt x="0" y="49440"/>
                  </a:cubicBezTo>
                  <a:lnTo>
                    <a:pt x="29976" y="49440"/>
                  </a:lnTo>
                  <a:lnTo>
                    <a:pt x="36051" y="320"/>
                  </a:lnTo>
                  <a:cubicBezTo>
                    <a:pt x="36051" y="320"/>
                    <a:pt x="32978" y="0"/>
                    <a:pt x="26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2301138" y="4212922"/>
              <a:ext cx="586069" cy="19243"/>
            </a:xfrm>
            <a:custGeom>
              <a:rect b="b" l="l" r="r" t="t"/>
              <a:pathLst>
                <a:path extrusionOk="0" h="1000" w="30457">
                  <a:moveTo>
                    <a:pt x="30256" y="0"/>
                  </a:moveTo>
                  <a:lnTo>
                    <a:pt x="201" y="640"/>
                  </a:lnTo>
                  <a:cubicBezTo>
                    <a:pt x="81" y="640"/>
                    <a:pt x="1" y="720"/>
                    <a:pt x="1" y="840"/>
                  </a:cubicBezTo>
                  <a:cubicBezTo>
                    <a:pt x="1" y="920"/>
                    <a:pt x="81" y="1000"/>
                    <a:pt x="201" y="1000"/>
                  </a:cubicBezTo>
                  <a:lnTo>
                    <a:pt x="30256" y="360"/>
                  </a:lnTo>
                  <a:cubicBezTo>
                    <a:pt x="30376" y="360"/>
                    <a:pt x="30456" y="280"/>
                    <a:pt x="30456" y="160"/>
                  </a:cubicBezTo>
                  <a:cubicBezTo>
                    <a:pt x="30456" y="80"/>
                    <a:pt x="30336" y="0"/>
                    <a:pt x="30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3112518" y="3707479"/>
              <a:ext cx="19242" cy="219364"/>
            </a:xfrm>
            <a:custGeom>
              <a:rect b="b" l="l" r="r" t="t"/>
              <a:pathLst>
                <a:path extrusionOk="0" h="11400" w="1000">
                  <a:moveTo>
                    <a:pt x="288" y="1"/>
                  </a:moveTo>
                  <a:cubicBezTo>
                    <a:pt x="273" y="1"/>
                    <a:pt x="257" y="3"/>
                    <a:pt x="240" y="9"/>
                  </a:cubicBezTo>
                  <a:cubicBezTo>
                    <a:pt x="81" y="9"/>
                    <a:pt x="1" y="129"/>
                    <a:pt x="1" y="249"/>
                  </a:cubicBezTo>
                  <a:lnTo>
                    <a:pt x="520" y="11160"/>
                  </a:lnTo>
                  <a:cubicBezTo>
                    <a:pt x="520" y="11280"/>
                    <a:pt x="640" y="11400"/>
                    <a:pt x="760" y="11400"/>
                  </a:cubicBezTo>
                  <a:cubicBezTo>
                    <a:pt x="920" y="11400"/>
                    <a:pt x="1000" y="11280"/>
                    <a:pt x="1000" y="11160"/>
                  </a:cubicBezTo>
                  <a:lnTo>
                    <a:pt x="480" y="209"/>
                  </a:lnTo>
                  <a:cubicBezTo>
                    <a:pt x="480" y="105"/>
                    <a:pt x="390" y="1"/>
                    <a:pt x="288" y="1"/>
                  </a:cubicBezTo>
                  <a:close/>
                </a:path>
              </a:pathLst>
            </a:custGeom>
            <a:solidFill>
              <a:srgbClr val="6FB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3120984" y="3340794"/>
              <a:ext cx="699869" cy="469671"/>
            </a:xfrm>
            <a:custGeom>
              <a:rect b="b" l="l" r="r" t="t"/>
              <a:pathLst>
                <a:path extrusionOk="0" h="24408" w="36371">
                  <a:moveTo>
                    <a:pt x="14029" y="0"/>
                  </a:moveTo>
                  <a:lnTo>
                    <a:pt x="0" y="23501"/>
                  </a:lnTo>
                  <a:cubicBezTo>
                    <a:pt x="0" y="23501"/>
                    <a:pt x="7838" y="24408"/>
                    <a:pt x="15686" y="24408"/>
                  </a:cubicBezTo>
                  <a:cubicBezTo>
                    <a:pt x="20813" y="24408"/>
                    <a:pt x="25944" y="24021"/>
                    <a:pt x="28897" y="22742"/>
                  </a:cubicBezTo>
                  <a:cubicBezTo>
                    <a:pt x="36371" y="19504"/>
                    <a:pt x="33973" y="120"/>
                    <a:pt x="33973" y="120"/>
                  </a:cubicBezTo>
                  <a:lnTo>
                    <a:pt x="140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2611847" y="3336926"/>
              <a:ext cx="779090" cy="1055201"/>
            </a:xfrm>
            <a:custGeom>
              <a:rect b="b" l="l" r="r" t="t"/>
              <a:pathLst>
                <a:path extrusionOk="0" h="54837" w="40488">
                  <a:moveTo>
                    <a:pt x="31263" y="1"/>
                  </a:moveTo>
                  <a:cubicBezTo>
                    <a:pt x="7796" y="1"/>
                    <a:pt x="4962" y="4654"/>
                    <a:pt x="2639" y="10873"/>
                  </a:cubicBezTo>
                  <a:cubicBezTo>
                    <a:pt x="1" y="17827"/>
                    <a:pt x="3158" y="54837"/>
                    <a:pt x="3158" y="54837"/>
                  </a:cubicBezTo>
                  <a:lnTo>
                    <a:pt x="29097" y="54397"/>
                  </a:lnTo>
                  <a:lnTo>
                    <a:pt x="26459" y="23702"/>
                  </a:lnTo>
                  <a:lnTo>
                    <a:pt x="40488" y="201"/>
                  </a:lnTo>
                  <a:cubicBezTo>
                    <a:pt x="37102" y="66"/>
                    <a:pt x="34038" y="1"/>
                    <a:pt x="3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2660300" y="4264299"/>
              <a:ext cx="506847" cy="16318"/>
            </a:xfrm>
            <a:custGeom>
              <a:rect b="b" l="l" r="r" t="t"/>
              <a:pathLst>
                <a:path extrusionOk="0" h="848" w="26340">
                  <a:moveTo>
                    <a:pt x="26186" y="0"/>
                  </a:moveTo>
                  <a:cubicBezTo>
                    <a:pt x="26172" y="0"/>
                    <a:pt x="26156" y="3"/>
                    <a:pt x="26140" y="8"/>
                  </a:cubicBezTo>
                  <a:lnTo>
                    <a:pt x="201" y="488"/>
                  </a:lnTo>
                  <a:cubicBezTo>
                    <a:pt x="81" y="488"/>
                    <a:pt x="1" y="568"/>
                    <a:pt x="1" y="688"/>
                  </a:cubicBezTo>
                  <a:cubicBezTo>
                    <a:pt x="1" y="768"/>
                    <a:pt x="81" y="848"/>
                    <a:pt x="201" y="848"/>
                  </a:cubicBezTo>
                  <a:lnTo>
                    <a:pt x="26140" y="368"/>
                  </a:lnTo>
                  <a:cubicBezTo>
                    <a:pt x="26259" y="368"/>
                    <a:pt x="26339" y="288"/>
                    <a:pt x="26339" y="168"/>
                  </a:cubicBezTo>
                  <a:cubicBezTo>
                    <a:pt x="26339" y="99"/>
                    <a:pt x="26280" y="0"/>
                    <a:pt x="26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3113287" y="3708403"/>
              <a:ext cx="62307" cy="679126"/>
            </a:xfrm>
            <a:custGeom>
              <a:rect b="b" l="l" r="r" t="t"/>
              <a:pathLst>
                <a:path extrusionOk="0" h="35293" w="3238">
                  <a:moveTo>
                    <a:pt x="200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200" y="4397"/>
                  </a:lnTo>
                  <a:lnTo>
                    <a:pt x="2838" y="35132"/>
                  </a:lnTo>
                  <a:cubicBezTo>
                    <a:pt x="2838" y="35212"/>
                    <a:pt x="2958" y="35292"/>
                    <a:pt x="3038" y="35292"/>
                  </a:cubicBezTo>
                  <a:cubicBezTo>
                    <a:pt x="3158" y="35292"/>
                    <a:pt x="3238" y="35212"/>
                    <a:pt x="3238" y="35092"/>
                  </a:cubicBezTo>
                  <a:lnTo>
                    <a:pt x="600" y="4397"/>
                  </a:lnTo>
                  <a:lnTo>
                    <a:pt x="400" y="201"/>
                  </a:lnTo>
                  <a:cubicBezTo>
                    <a:pt x="400" y="81"/>
                    <a:pt x="280" y="1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2608768" y="3333020"/>
              <a:ext cx="786018" cy="1062956"/>
            </a:xfrm>
            <a:custGeom>
              <a:rect b="b" l="l" r="r" t="t"/>
              <a:pathLst>
                <a:path extrusionOk="0" h="55240" w="40848">
                  <a:moveTo>
                    <a:pt x="31246" y="1"/>
                  </a:moveTo>
                  <a:cubicBezTo>
                    <a:pt x="8532" y="1"/>
                    <a:pt x="5123" y="4313"/>
                    <a:pt x="2599" y="10996"/>
                  </a:cubicBezTo>
                  <a:cubicBezTo>
                    <a:pt x="1" y="17910"/>
                    <a:pt x="2999" y="53561"/>
                    <a:pt x="3118" y="55080"/>
                  </a:cubicBezTo>
                  <a:cubicBezTo>
                    <a:pt x="3158" y="55160"/>
                    <a:pt x="3238" y="55240"/>
                    <a:pt x="3318" y="55240"/>
                  </a:cubicBezTo>
                  <a:cubicBezTo>
                    <a:pt x="3438" y="55240"/>
                    <a:pt x="3518" y="55120"/>
                    <a:pt x="3518" y="55040"/>
                  </a:cubicBezTo>
                  <a:cubicBezTo>
                    <a:pt x="3478" y="54680"/>
                    <a:pt x="401" y="17950"/>
                    <a:pt x="2959" y="11155"/>
                  </a:cubicBezTo>
                  <a:cubicBezTo>
                    <a:pt x="5405" y="4596"/>
                    <a:pt x="8763" y="396"/>
                    <a:pt x="31141" y="396"/>
                  </a:cubicBezTo>
                  <a:cubicBezTo>
                    <a:pt x="33989" y="396"/>
                    <a:pt x="37146" y="464"/>
                    <a:pt x="40648" y="604"/>
                  </a:cubicBezTo>
                  <a:cubicBezTo>
                    <a:pt x="40728" y="604"/>
                    <a:pt x="40848" y="524"/>
                    <a:pt x="40848" y="404"/>
                  </a:cubicBezTo>
                  <a:cubicBezTo>
                    <a:pt x="40848" y="324"/>
                    <a:pt x="40768" y="204"/>
                    <a:pt x="40648" y="204"/>
                  </a:cubicBezTo>
                  <a:cubicBezTo>
                    <a:pt x="37192" y="67"/>
                    <a:pt x="34070" y="1"/>
                    <a:pt x="31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2564934" y="2358426"/>
              <a:ext cx="483006" cy="455566"/>
            </a:xfrm>
            <a:custGeom>
              <a:rect b="b" l="l" r="r" t="t"/>
              <a:pathLst>
                <a:path extrusionOk="0" h="23675" w="25101">
                  <a:moveTo>
                    <a:pt x="1839" y="4450"/>
                  </a:moveTo>
                  <a:lnTo>
                    <a:pt x="2079" y="4530"/>
                  </a:lnTo>
                  <a:cubicBezTo>
                    <a:pt x="1999" y="4530"/>
                    <a:pt x="1919" y="4490"/>
                    <a:pt x="1839" y="4450"/>
                  </a:cubicBezTo>
                  <a:close/>
                  <a:moveTo>
                    <a:pt x="5117" y="0"/>
                  </a:moveTo>
                  <a:cubicBezTo>
                    <a:pt x="3963" y="0"/>
                    <a:pt x="3679" y="946"/>
                    <a:pt x="3918" y="1253"/>
                  </a:cubicBezTo>
                  <a:lnTo>
                    <a:pt x="4237" y="1333"/>
                  </a:lnTo>
                  <a:lnTo>
                    <a:pt x="4197" y="1373"/>
                  </a:lnTo>
                  <a:cubicBezTo>
                    <a:pt x="3998" y="1293"/>
                    <a:pt x="3838" y="1213"/>
                    <a:pt x="3718" y="1173"/>
                  </a:cubicBezTo>
                  <a:cubicBezTo>
                    <a:pt x="3429" y="1076"/>
                    <a:pt x="3172" y="1035"/>
                    <a:pt x="2948" y="1035"/>
                  </a:cubicBezTo>
                  <a:cubicBezTo>
                    <a:pt x="1874" y="1035"/>
                    <a:pt x="1577" y="2002"/>
                    <a:pt x="2239" y="2532"/>
                  </a:cubicBezTo>
                  <a:lnTo>
                    <a:pt x="2319" y="2572"/>
                  </a:lnTo>
                  <a:cubicBezTo>
                    <a:pt x="2265" y="2561"/>
                    <a:pt x="2212" y="2556"/>
                    <a:pt x="2159" y="2556"/>
                  </a:cubicBezTo>
                  <a:cubicBezTo>
                    <a:pt x="2015" y="2556"/>
                    <a:pt x="1876" y="2593"/>
                    <a:pt x="1759" y="2651"/>
                  </a:cubicBezTo>
                  <a:cubicBezTo>
                    <a:pt x="1040" y="3211"/>
                    <a:pt x="1240" y="4050"/>
                    <a:pt x="1839" y="4450"/>
                  </a:cubicBezTo>
                  <a:cubicBezTo>
                    <a:pt x="1617" y="4372"/>
                    <a:pt x="1425" y="4336"/>
                    <a:pt x="1259" y="4336"/>
                  </a:cubicBezTo>
                  <a:cubicBezTo>
                    <a:pt x="916" y="4336"/>
                    <a:pt x="682" y="4488"/>
                    <a:pt x="520" y="4730"/>
                  </a:cubicBezTo>
                  <a:cubicBezTo>
                    <a:pt x="1" y="5489"/>
                    <a:pt x="321" y="6568"/>
                    <a:pt x="4797" y="10605"/>
                  </a:cubicBezTo>
                  <a:cubicBezTo>
                    <a:pt x="8274" y="13762"/>
                    <a:pt x="17467" y="23674"/>
                    <a:pt x="17467" y="23674"/>
                  </a:cubicBezTo>
                  <a:lnTo>
                    <a:pt x="25100" y="16320"/>
                  </a:lnTo>
                  <a:cubicBezTo>
                    <a:pt x="25100" y="16320"/>
                    <a:pt x="14829" y="3571"/>
                    <a:pt x="13110" y="2092"/>
                  </a:cubicBezTo>
                  <a:cubicBezTo>
                    <a:pt x="12614" y="1661"/>
                    <a:pt x="12177" y="1473"/>
                    <a:pt x="11822" y="1473"/>
                  </a:cubicBezTo>
                  <a:cubicBezTo>
                    <a:pt x="11092" y="1473"/>
                    <a:pt x="10711" y="2268"/>
                    <a:pt x="10872" y="3371"/>
                  </a:cubicBezTo>
                  <a:cubicBezTo>
                    <a:pt x="10432" y="3011"/>
                    <a:pt x="7395" y="533"/>
                    <a:pt x="5796" y="94"/>
                  </a:cubicBezTo>
                  <a:cubicBezTo>
                    <a:pt x="5543" y="29"/>
                    <a:pt x="5317" y="0"/>
                    <a:pt x="5117" y="0"/>
                  </a:cubicBez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2555717" y="2383826"/>
              <a:ext cx="496072" cy="434015"/>
            </a:xfrm>
            <a:custGeom>
              <a:rect b="b" l="l" r="r" t="t"/>
              <a:pathLst>
                <a:path extrusionOk="0" h="22555" w="25780">
                  <a:moveTo>
                    <a:pt x="12381" y="0"/>
                  </a:moveTo>
                  <a:cubicBezTo>
                    <a:pt x="12125" y="0"/>
                    <a:pt x="11928" y="86"/>
                    <a:pt x="11791" y="172"/>
                  </a:cubicBezTo>
                  <a:cubicBezTo>
                    <a:pt x="11151" y="612"/>
                    <a:pt x="10991" y="1731"/>
                    <a:pt x="11351" y="2930"/>
                  </a:cubicBezTo>
                  <a:cubicBezTo>
                    <a:pt x="11911" y="4609"/>
                    <a:pt x="12270" y="5488"/>
                    <a:pt x="12350" y="5728"/>
                  </a:cubicBezTo>
                  <a:cubicBezTo>
                    <a:pt x="12270" y="6128"/>
                    <a:pt x="11911" y="8366"/>
                    <a:pt x="13629" y="10484"/>
                  </a:cubicBezTo>
                  <a:cubicBezTo>
                    <a:pt x="13649" y="10524"/>
                    <a:pt x="13689" y="10544"/>
                    <a:pt x="13734" y="10544"/>
                  </a:cubicBezTo>
                  <a:cubicBezTo>
                    <a:pt x="13779" y="10544"/>
                    <a:pt x="13829" y="10524"/>
                    <a:pt x="13869" y="10484"/>
                  </a:cubicBezTo>
                  <a:cubicBezTo>
                    <a:pt x="13949" y="10444"/>
                    <a:pt x="13989" y="10324"/>
                    <a:pt x="13909" y="10244"/>
                  </a:cubicBezTo>
                  <a:cubicBezTo>
                    <a:pt x="12150" y="8086"/>
                    <a:pt x="12750" y="5768"/>
                    <a:pt x="12750" y="5768"/>
                  </a:cubicBezTo>
                  <a:cubicBezTo>
                    <a:pt x="12750" y="5728"/>
                    <a:pt x="12750" y="5688"/>
                    <a:pt x="12750" y="5648"/>
                  </a:cubicBezTo>
                  <a:cubicBezTo>
                    <a:pt x="12710" y="5608"/>
                    <a:pt x="12350" y="4729"/>
                    <a:pt x="11711" y="2810"/>
                  </a:cubicBezTo>
                  <a:cubicBezTo>
                    <a:pt x="11391" y="1811"/>
                    <a:pt x="11511" y="812"/>
                    <a:pt x="11990" y="492"/>
                  </a:cubicBezTo>
                  <a:cubicBezTo>
                    <a:pt x="12100" y="419"/>
                    <a:pt x="12224" y="383"/>
                    <a:pt x="12361" y="383"/>
                  </a:cubicBezTo>
                  <a:cubicBezTo>
                    <a:pt x="12674" y="383"/>
                    <a:pt x="13052" y="571"/>
                    <a:pt x="13469" y="932"/>
                  </a:cubicBezTo>
                  <a:cubicBezTo>
                    <a:pt x="15068" y="2291"/>
                    <a:pt x="24220" y="13602"/>
                    <a:pt x="25340" y="14960"/>
                  </a:cubicBezTo>
                  <a:lnTo>
                    <a:pt x="17946" y="22115"/>
                  </a:lnTo>
                  <a:cubicBezTo>
                    <a:pt x="16787" y="20916"/>
                    <a:pt x="8473" y="12243"/>
                    <a:pt x="5396" y="9165"/>
                  </a:cubicBezTo>
                  <a:lnTo>
                    <a:pt x="4556" y="8326"/>
                  </a:lnTo>
                  <a:cubicBezTo>
                    <a:pt x="1919" y="5728"/>
                    <a:pt x="480" y="4329"/>
                    <a:pt x="1159" y="3530"/>
                  </a:cubicBezTo>
                  <a:cubicBezTo>
                    <a:pt x="1319" y="3330"/>
                    <a:pt x="1479" y="3250"/>
                    <a:pt x="1679" y="3250"/>
                  </a:cubicBezTo>
                  <a:cubicBezTo>
                    <a:pt x="1709" y="3247"/>
                    <a:pt x="1740" y="3246"/>
                    <a:pt x="1773" y="3246"/>
                  </a:cubicBezTo>
                  <a:cubicBezTo>
                    <a:pt x="2675" y="3246"/>
                    <a:pt x="4323" y="4329"/>
                    <a:pt x="6755" y="6567"/>
                  </a:cubicBezTo>
                  <a:cubicBezTo>
                    <a:pt x="6788" y="6584"/>
                    <a:pt x="6828" y="6593"/>
                    <a:pt x="6869" y="6593"/>
                  </a:cubicBezTo>
                  <a:cubicBezTo>
                    <a:pt x="6927" y="6593"/>
                    <a:pt x="6988" y="6574"/>
                    <a:pt x="7034" y="6527"/>
                  </a:cubicBezTo>
                  <a:cubicBezTo>
                    <a:pt x="7114" y="6447"/>
                    <a:pt x="7114" y="6327"/>
                    <a:pt x="7034" y="6287"/>
                  </a:cubicBezTo>
                  <a:cubicBezTo>
                    <a:pt x="4404" y="3932"/>
                    <a:pt x="2738" y="2849"/>
                    <a:pt x="1733" y="2849"/>
                  </a:cubicBezTo>
                  <a:cubicBezTo>
                    <a:pt x="1715" y="2849"/>
                    <a:pt x="1697" y="2850"/>
                    <a:pt x="1679" y="2850"/>
                  </a:cubicBezTo>
                  <a:cubicBezTo>
                    <a:pt x="1359" y="2890"/>
                    <a:pt x="1079" y="3010"/>
                    <a:pt x="879" y="3290"/>
                  </a:cubicBezTo>
                  <a:cubicBezTo>
                    <a:pt x="0" y="4329"/>
                    <a:pt x="1439" y="5768"/>
                    <a:pt x="4277" y="8606"/>
                  </a:cubicBezTo>
                  <a:lnTo>
                    <a:pt x="5116" y="9445"/>
                  </a:lnTo>
                  <a:cubicBezTo>
                    <a:pt x="8433" y="12722"/>
                    <a:pt x="17706" y="22394"/>
                    <a:pt x="17786" y="22514"/>
                  </a:cubicBezTo>
                  <a:cubicBezTo>
                    <a:pt x="17826" y="22554"/>
                    <a:pt x="17866" y="22554"/>
                    <a:pt x="17946" y="22554"/>
                  </a:cubicBezTo>
                  <a:cubicBezTo>
                    <a:pt x="17986" y="22554"/>
                    <a:pt x="18026" y="22554"/>
                    <a:pt x="18065" y="22514"/>
                  </a:cubicBezTo>
                  <a:lnTo>
                    <a:pt x="25699" y="15120"/>
                  </a:lnTo>
                  <a:cubicBezTo>
                    <a:pt x="25779" y="15040"/>
                    <a:pt x="25779" y="14960"/>
                    <a:pt x="25739" y="14880"/>
                  </a:cubicBezTo>
                  <a:cubicBezTo>
                    <a:pt x="25300" y="14361"/>
                    <a:pt x="15428" y="2131"/>
                    <a:pt x="13709" y="652"/>
                  </a:cubicBezTo>
                  <a:cubicBezTo>
                    <a:pt x="13163" y="151"/>
                    <a:pt x="12720" y="0"/>
                    <a:pt x="12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2585696" y="2404108"/>
              <a:ext cx="149226" cy="84571"/>
            </a:xfrm>
            <a:custGeom>
              <a:rect b="b" l="l" r="r" t="t"/>
              <a:pathLst>
                <a:path extrusionOk="0" h="4395" w="7755">
                  <a:moveTo>
                    <a:pt x="1159" y="0"/>
                  </a:moveTo>
                  <a:cubicBezTo>
                    <a:pt x="940" y="0"/>
                    <a:pt x="750" y="49"/>
                    <a:pt x="600" y="158"/>
                  </a:cubicBezTo>
                  <a:cubicBezTo>
                    <a:pt x="201" y="397"/>
                    <a:pt x="1" y="757"/>
                    <a:pt x="41" y="1157"/>
                  </a:cubicBezTo>
                  <a:cubicBezTo>
                    <a:pt x="41" y="1596"/>
                    <a:pt x="281" y="1996"/>
                    <a:pt x="680" y="2236"/>
                  </a:cubicBezTo>
                  <a:cubicBezTo>
                    <a:pt x="711" y="2266"/>
                    <a:pt x="747" y="2279"/>
                    <a:pt x="783" y="2279"/>
                  </a:cubicBezTo>
                  <a:cubicBezTo>
                    <a:pt x="840" y="2279"/>
                    <a:pt x="895" y="2245"/>
                    <a:pt x="920" y="2196"/>
                  </a:cubicBezTo>
                  <a:cubicBezTo>
                    <a:pt x="960" y="2116"/>
                    <a:pt x="960" y="1996"/>
                    <a:pt x="880" y="1916"/>
                  </a:cubicBezTo>
                  <a:cubicBezTo>
                    <a:pt x="600" y="1756"/>
                    <a:pt x="401" y="1437"/>
                    <a:pt x="401" y="1157"/>
                  </a:cubicBezTo>
                  <a:cubicBezTo>
                    <a:pt x="401" y="877"/>
                    <a:pt x="520" y="637"/>
                    <a:pt x="800" y="437"/>
                  </a:cubicBezTo>
                  <a:cubicBezTo>
                    <a:pt x="890" y="372"/>
                    <a:pt x="1008" y="342"/>
                    <a:pt x="1151" y="342"/>
                  </a:cubicBezTo>
                  <a:cubicBezTo>
                    <a:pt x="2411" y="342"/>
                    <a:pt x="5568" y="2703"/>
                    <a:pt x="7435" y="4354"/>
                  </a:cubicBezTo>
                  <a:cubicBezTo>
                    <a:pt x="7475" y="4354"/>
                    <a:pt x="7515" y="4394"/>
                    <a:pt x="7555" y="4394"/>
                  </a:cubicBezTo>
                  <a:cubicBezTo>
                    <a:pt x="7595" y="4394"/>
                    <a:pt x="7675" y="4354"/>
                    <a:pt x="7675" y="4314"/>
                  </a:cubicBezTo>
                  <a:cubicBezTo>
                    <a:pt x="7755" y="4234"/>
                    <a:pt x="7755" y="4114"/>
                    <a:pt x="7675" y="4074"/>
                  </a:cubicBezTo>
                  <a:cubicBezTo>
                    <a:pt x="7173" y="3609"/>
                    <a:pt x="3048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2595703" y="2374763"/>
              <a:ext cx="159982" cy="83147"/>
            </a:xfrm>
            <a:custGeom>
              <a:rect b="b" l="l" r="r" t="t"/>
              <a:pathLst>
                <a:path extrusionOk="0" h="4321" w="8314">
                  <a:moveTo>
                    <a:pt x="1382" y="1"/>
                  </a:moveTo>
                  <a:cubicBezTo>
                    <a:pt x="767" y="1"/>
                    <a:pt x="386" y="272"/>
                    <a:pt x="240" y="563"/>
                  </a:cubicBezTo>
                  <a:cubicBezTo>
                    <a:pt x="0" y="1003"/>
                    <a:pt x="120" y="1483"/>
                    <a:pt x="520" y="1842"/>
                  </a:cubicBezTo>
                  <a:cubicBezTo>
                    <a:pt x="570" y="1859"/>
                    <a:pt x="613" y="1869"/>
                    <a:pt x="651" y="1869"/>
                  </a:cubicBezTo>
                  <a:cubicBezTo>
                    <a:pt x="706" y="1869"/>
                    <a:pt x="753" y="1849"/>
                    <a:pt x="800" y="1802"/>
                  </a:cubicBezTo>
                  <a:cubicBezTo>
                    <a:pt x="880" y="1723"/>
                    <a:pt x="840" y="1603"/>
                    <a:pt x="760" y="1523"/>
                  </a:cubicBezTo>
                  <a:cubicBezTo>
                    <a:pt x="520" y="1323"/>
                    <a:pt x="400" y="1003"/>
                    <a:pt x="560" y="763"/>
                  </a:cubicBezTo>
                  <a:cubicBezTo>
                    <a:pt x="670" y="543"/>
                    <a:pt x="933" y="360"/>
                    <a:pt x="1361" y="360"/>
                  </a:cubicBezTo>
                  <a:cubicBezTo>
                    <a:pt x="1553" y="360"/>
                    <a:pt x="1779" y="397"/>
                    <a:pt x="2039" y="484"/>
                  </a:cubicBezTo>
                  <a:cubicBezTo>
                    <a:pt x="3717" y="1043"/>
                    <a:pt x="7954" y="4241"/>
                    <a:pt x="7994" y="4280"/>
                  </a:cubicBezTo>
                  <a:cubicBezTo>
                    <a:pt x="7994" y="4320"/>
                    <a:pt x="8034" y="4320"/>
                    <a:pt x="8074" y="4320"/>
                  </a:cubicBezTo>
                  <a:cubicBezTo>
                    <a:pt x="8154" y="4320"/>
                    <a:pt x="8194" y="4280"/>
                    <a:pt x="8234" y="4241"/>
                  </a:cubicBezTo>
                  <a:cubicBezTo>
                    <a:pt x="8314" y="4161"/>
                    <a:pt x="8274" y="4041"/>
                    <a:pt x="8194" y="3961"/>
                  </a:cubicBezTo>
                  <a:cubicBezTo>
                    <a:pt x="8034" y="3841"/>
                    <a:pt x="3877" y="683"/>
                    <a:pt x="2159" y="124"/>
                  </a:cubicBezTo>
                  <a:cubicBezTo>
                    <a:pt x="1868" y="38"/>
                    <a:pt x="1609" y="1"/>
                    <a:pt x="1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2634149" y="2352846"/>
              <a:ext cx="143068" cy="72756"/>
            </a:xfrm>
            <a:custGeom>
              <a:rect b="b" l="l" r="r" t="t"/>
              <a:pathLst>
                <a:path extrusionOk="0" h="3781" w="7435">
                  <a:moveTo>
                    <a:pt x="1530" y="0"/>
                  </a:moveTo>
                  <a:cubicBezTo>
                    <a:pt x="724" y="0"/>
                    <a:pt x="368" y="464"/>
                    <a:pt x="241" y="623"/>
                  </a:cubicBezTo>
                  <a:cubicBezTo>
                    <a:pt x="41" y="983"/>
                    <a:pt x="1" y="1423"/>
                    <a:pt x="201" y="1663"/>
                  </a:cubicBezTo>
                  <a:cubicBezTo>
                    <a:pt x="221" y="1702"/>
                    <a:pt x="261" y="1722"/>
                    <a:pt x="306" y="1722"/>
                  </a:cubicBezTo>
                  <a:cubicBezTo>
                    <a:pt x="351" y="1722"/>
                    <a:pt x="401" y="1702"/>
                    <a:pt x="441" y="1663"/>
                  </a:cubicBezTo>
                  <a:cubicBezTo>
                    <a:pt x="520" y="1623"/>
                    <a:pt x="560" y="1503"/>
                    <a:pt x="480" y="1423"/>
                  </a:cubicBezTo>
                  <a:cubicBezTo>
                    <a:pt x="401" y="1343"/>
                    <a:pt x="401" y="1103"/>
                    <a:pt x="560" y="863"/>
                  </a:cubicBezTo>
                  <a:cubicBezTo>
                    <a:pt x="653" y="678"/>
                    <a:pt x="936" y="373"/>
                    <a:pt x="1540" y="373"/>
                  </a:cubicBezTo>
                  <a:cubicBezTo>
                    <a:pt x="1717" y="373"/>
                    <a:pt x="1923" y="400"/>
                    <a:pt x="2159" y="463"/>
                  </a:cubicBezTo>
                  <a:cubicBezTo>
                    <a:pt x="3838" y="903"/>
                    <a:pt x="7035" y="3701"/>
                    <a:pt x="7075" y="3741"/>
                  </a:cubicBezTo>
                  <a:cubicBezTo>
                    <a:pt x="7115" y="3781"/>
                    <a:pt x="7155" y="3781"/>
                    <a:pt x="7195" y="3781"/>
                  </a:cubicBezTo>
                  <a:cubicBezTo>
                    <a:pt x="7275" y="3781"/>
                    <a:pt x="7315" y="3781"/>
                    <a:pt x="7355" y="3741"/>
                  </a:cubicBezTo>
                  <a:cubicBezTo>
                    <a:pt x="7435" y="3661"/>
                    <a:pt x="7395" y="3541"/>
                    <a:pt x="7315" y="3461"/>
                  </a:cubicBezTo>
                  <a:cubicBezTo>
                    <a:pt x="7195" y="3341"/>
                    <a:pt x="3998" y="583"/>
                    <a:pt x="2239" y="104"/>
                  </a:cubicBezTo>
                  <a:cubicBezTo>
                    <a:pt x="1971" y="31"/>
                    <a:pt x="1736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2795671" y="2565552"/>
              <a:ext cx="669870" cy="702197"/>
            </a:xfrm>
            <a:custGeom>
              <a:rect b="b" l="l" r="r" t="t"/>
              <a:pathLst>
                <a:path extrusionOk="0" h="36492" w="34812">
                  <a:moveTo>
                    <a:pt x="12030" y="1"/>
                  </a:moveTo>
                  <a:lnTo>
                    <a:pt x="0" y="11232"/>
                  </a:lnTo>
                  <a:lnTo>
                    <a:pt x="16866" y="36491"/>
                  </a:lnTo>
                  <a:lnTo>
                    <a:pt x="34812" y="17307"/>
                  </a:lnTo>
                  <a:lnTo>
                    <a:pt x="12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2791822" y="2561915"/>
              <a:ext cx="677567" cy="709683"/>
            </a:xfrm>
            <a:custGeom>
              <a:rect b="b" l="l" r="r" t="t"/>
              <a:pathLst>
                <a:path extrusionOk="0" h="36881" w="35212">
                  <a:moveTo>
                    <a:pt x="12270" y="430"/>
                  </a:moveTo>
                  <a:lnTo>
                    <a:pt x="34732" y="17536"/>
                  </a:lnTo>
                  <a:lnTo>
                    <a:pt x="17066" y="36401"/>
                  </a:lnTo>
                  <a:lnTo>
                    <a:pt x="440" y="11461"/>
                  </a:lnTo>
                  <a:lnTo>
                    <a:pt x="12270" y="430"/>
                  </a:lnTo>
                  <a:close/>
                  <a:moveTo>
                    <a:pt x="12230" y="0"/>
                  </a:moveTo>
                  <a:cubicBezTo>
                    <a:pt x="12190" y="0"/>
                    <a:pt x="12150" y="10"/>
                    <a:pt x="12110" y="30"/>
                  </a:cubicBezTo>
                  <a:lnTo>
                    <a:pt x="80" y="11301"/>
                  </a:lnTo>
                  <a:cubicBezTo>
                    <a:pt x="0" y="11381"/>
                    <a:pt x="0" y="11461"/>
                    <a:pt x="40" y="11541"/>
                  </a:cubicBezTo>
                  <a:lnTo>
                    <a:pt x="16906" y="36800"/>
                  </a:lnTo>
                  <a:cubicBezTo>
                    <a:pt x="16906" y="36840"/>
                    <a:pt x="16986" y="36880"/>
                    <a:pt x="17026" y="36880"/>
                  </a:cubicBezTo>
                  <a:lnTo>
                    <a:pt x="17066" y="36880"/>
                  </a:lnTo>
                  <a:cubicBezTo>
                    <a:pt x="17106" y="36880"/>
                    <a:pt x="17146" y="36840"/>
                    <a:pt x="17186" y="36800"/>
                  </a:cubicBezTo>
                  <a:lnTo>
                    <a:pt x="35172" y="17616"/>
                  </a:lnTo>
                  <a:cubicBezTo>
                    <a:pt x="35212" y="17576"/>
                    <a:pt x="35212" y="17536"/>
                    <a:pt x="35212" y="17496"/>
                  </a:cubicBezTo>
                  <a:cubicBezTo>
                    <a:pt x="35212" y="17416"/>
                    <a:pt x="35172" y="17376"/>
                    <a:pt x="35132" y="17336"/>
                  </a:cubicBezTo>
                  <a:lnTo>
                    <a:pt x="12350" y="30"/>
                  </a:lnTo>
                  <a:cubicBezTo>
                    <a:pt x="12310" y="10"/>
                    <a:pt x="12270" y="0"/>
                    <a:pt x="12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2857189" y="2644389"/>
              <a:ext cx="191521" cy="174222"/>
            </a:xfrm>
            <a:custGeom>
              <a:rect b="b" l="l" r="r" t="t"/>
              <a:pathLst>
                <a:path extrusionOk="0" h="9054" w="9953">
                  <a:moveTo>
                    <a:pt x="9733" y="1"/>
                  </a:moveTo>
                  <a:cubicBezTo>
                    <a:pt x="9683" y="1"/>
                    <a:pt x="9633" y="21"/>
                    <a:pt x="9593" y="61"/>
                  </a:cubicBezTo>
                  <a:lnTo>
                    <a:pt x="80" y="8733"/>
                  </a:lnTo>
                  <a:cubicBezTo>
                    <a:pt x="0" y="8813"/>
                    <a:pt x="0" y="8933"/>
                    <a:pt x="80" y="9013"/>
                  </a:cubicBezTo>
                  <a:cubicBezTo>
                    <a:pt x="80" y="9053"/>
                    <a:pt x="160" y="9053"/>
                    <a:pt x="200" y="9053"/>
                  </a:cubicBezTo>
                  <a:cubicBezTo>
                    <a:pt x="240" y="9053"/>
                    <a:pt x="280" y="9053"/>
                    <a:pt x="320" y="9013"/>
                  </a:cubicBezTo>
                  <a:lnTo>
                    <a:pt x="9832" y="340"/>
                  </a:lnTo>
                  <a:cubicBezTo>
                    <a:pt x="9912" y="260"/>
                    <a:pt x="9952" y="140"/>
                    <a:pt x="9872" y="61"/>
                  </a:cubicBezTo>
                  <a:cubicBezTo>
                    <a:pt x="9832" y="21"/>
                    <a:pt x="9782" y="1"/>
                    <a:pt x="9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3158661" y="2468108"/>
              <a:ext cx="757346" cy="1021834"/>
            </a:xfrm>
            <a:custGeom>
              <a:rect b="b" l="l" r="r" t="t"/>
              <a:pathLst>
                <a:path extrusionOk="0" h="53103" w="39358">
                  <a:moveTo>
                    <a:pt x="24392" y="1"/>
                  </a:moveTo>
                  <a:cubicBezTo>
                    <a:pt x="20645" y="1"/>
                    <a:pt x="16249" y="1942"/>
                    <a:pt x="10912" y="8622"/>
                  </a:cubicBezTo>
                  <a:cubicBezTo>
                    <a:pt x="1879" y="20013"/>
                    <a:pt x="1" y="47231"/>
                    <a:pt x="1" y="47231"/>
                  </a:cubicBezTo>
                  <a:cubicBezTo>
                    <a:pt x="1" y="47231"/>
                    <a:pt x="4117" y="52506"/>
                    <a:pt x="21463" y="53066"/>
                  </a:cubicBezTo>
                  <a:cubicBezTo>
                    <a:pt x="22267" y="53090"/>
                    <a:pt x="23036" y="53102"/>
                    <a:pt x="23769" y="53102"/>
                  </a:cubicBezTo>
                  <a:cubicBezTo>
                    <a:pt x="38863" y="53102"/>
                    <a:pt x="39358" y="47852"/>
                    <a:pt x="37490" y="31044"/>
                  </a:cubicBezTo>
                  <a:cubicBezTo>
                    <a:pt x="35532" y="13458"/>
                    <a:pt x="25180" y="29"/>
                    <a:pt x="25180" y="29"/>
                  </a:cubicBezTo>
                  <a:cubicBezTo>
                    <a:pt x="24921" y="10"/>
                    <a:pt x="24658" y="1"/>
                    <a:pt x="24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3154813" y="2464875"/>
              <a:ext cx="757558" cy="1028204"/>
            </a:xfrm>
            <a:custGeom>
              <a:rect b="b" l="l" r="r" t="t"/>
              <a:pathLst>
                <a:path extrusionOk="0" h="53434" w="39369">
                  <a:moveTo>
                    <a:pt x="24554" y="372"/>
                  </a:moveTo>
                  <a:cubicBezTo>
                    <a:pt x="24789" y="372"/>
                    <a:pt x="25025" y="380"/>
                    <a:pt x="25260" y="397"/>
                  </a:cubicBezTo>
                  <a:cubicBezTo>
                    <a:pt x="26060" y="1436"/>
                    <a:pt x="35652" y="14505"/>
                    <a:pt x="37490" y="31252"/>
                  </a:cubicBezTo>
                  <a:cubicBezTo>
                    <a:pt x="38530" y="40444"/>
                    <a:pt x="38969" y="46719"/>
                    <a:pt x="35972" y="49957"/>
                  </a:cubicBezTo>
                  <a:cubicBezTo>
                    <a:pt x="33968" y="52139"/>
                    <a:pt x="30428" y="53072"/>
                    <a:pt x="24033" y="53072"/>
                  </a:cubicBezTo>
                  <a:cubicBezTo>
                    <a:pt x="23283" y="53072"/>
                    <a:pt x="22494" y="53059"/>
                    <a:pt x="21663" y="53034"/>
                  </a:cubicBezTo>
                  <a:cubicBezTo>
                    <a:pt x="5556" y="52515"/>
                    <a:pt x="880" y="47878"/>
                    <a:pt x="401" y="47359"/>
                  </a:cubicBezTo>
                  <a:cubicBezTo>
                    <a:pt x="520" y="45720"/>
                    <a:pt x="2599" y="19821"/>
                    <a:pt x="11272" y="8910"/>
                  </a:cubicBezTo>
                  <a:cubicBezTo>
                    <a:pt x="15822" y="3184"/>
                    <a:pt x="20193" y="372"/>
                    <a:pt x="24554" y="372"/>
                  </a:cubicBezTo>
                  <a:close/>
                  <a:moveTo>
                    <a:pt x="24501" y="0"/>
                  </a:moveTo>
                  <a:cubicBezTo>
                    <a:pt x="20042" y="0"/>
                    <a:pt x="15605" y="2857"/>
                    <a:pt x="10992" y="8670"/>
                  </a:cubicBezTo>
                  <a:cubicBezTo>
                    <a:pt x="1999" y="19981"/>
                    <a:pt x="41" y="47119"/>
                    <a:pt x="1" y="47399"/>
                  </a:cubicBezTo>
                  <a:cubicBezTo>
                    <a:pt x="1" y="47439"/>
                    <a:pt x="1" y="47479"/>
                    <a:pt x="41" y="47519"/>
                  </a:cubicBezTo>
                  <a:cubicBezTo>
                    <a:pt x="201" y="47718"/>
                    <a:pt x="4437" y="52874"/>
                    <a:pt x="21663" y="53394"/>
                  </a:cubicBezTo>
                  <a:cubicBezTo>
                    <a:pt x="22503" y="53434"/>
                    <a:pt x="23302" y="53434"/>
                    <a:pt x="24101" y="53434"/>
                  </a:cubicBezTo>
                  <a:cubicBezTo>
                    <a:pt x="30576" y="53434"/>
                    <a:pt x="34173" y="52475"/>
                    <a:pt x="36251" y="50196"/>
                  </a:cubicBezTo>
                  <a:cubicBezTo>
                    <a:pt x="39369" y="46839"/>
                    <a:pt x="38889" y="40524"/>
                    <a:pt x="37890" y="31212"/>
                  </a:cubicBezTo>
                  <a:cubicBezTo>
                    <a:pt x="35932" y="13746"/>
                    <a:pt x="25620" y="237"/>
                    <a:pt x="25540" y="77"/>
                  </a:cubicBezTo>
                  <a:cubicBezTo>
                    <a:pt x="25500" y="37"/>
                    <a:pt x="25460" y="37"/>
                    <a:pt x="25380" y="37"/>
                  </a:cubicBezTo>
                  <a:cubicBezTo>
                    <a:pt x="25087" y="12"/>
                    <a:pt x="24794" y="0"/>
                    <a:pt x="24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3133280" y="3065453"/>
              <a:ext cx="368417" cy="237664"/>
            </a:xfrm>
            <a:custGeom>
              <a:rect b="b" l="l" r="r" t="t"/>
              <a:pathLst>
                <a:path extrusionOk="0" h="12351" w="19146">
                  <a:moveTo>
                    <a:pt x="19145" y="1"/>
                  </a:moveTo>
                  <a:cubicBezTo>
                    <a:pt x="19145" y="1"/>
                    <a:pt x="7475" y="2359"/>
                    <a:pt x="6875" y="2998"/>
                  </a:cubicBezTo>
                  <a:cubicBezTo>
                    <a:pt x="6276" y="3678"/>
                    <a:pt x="1" y="11152"/>
                    <a:pt x="1" y="11152"/>
                  </a:cubicBezTo>
                  <a:lnTo>
                    <a:pt x="18386" y="12351"/>
                  </a:lnTo>
                  <a:lnTo>
                    <a:pt x="19145" y="1"/>
                  </a:ln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3129432" y="3062066"/>
              <a:ext cx="376114" cy="244899"/>
            </a:xfrm>
            <a:custGeom>
              <a:rect b="b" l="l" r="r" t="t"/>
              <a:pathLst>
                <a:path extrusionOk="0" h="12727" w="19546">
                  <a:moveTo>
                    <a:pt x="19145" y="417"/>
                  </a:moveTo>
                  <a:lnTo>
                    <a:pt x="18426" y="12327"/>
                  </a:lnTo>
                  <a:lnTo>
                    <a:pt x="600" y="11168"/>
                  </a:lnTo>
                  <a:cubicBezTo>
                    <a:pt x="1760" y="9809"/>
                    <a:pt x="6715" y="3894"/>
                    <a:pt x="7235" y="3294"/>
                  </a:cubicBezTo>
                  <a:cubicBezTo>
                    <a:pt x="7635" y="2855"/>
                    <a:pt x="14669" y="1336"/>
                    <a:pt x="19145" y="417"/>
                  </a:cubicBezTo>
                  <a:close/>
                  <a:moveTo>
                    <a:pt x="19349" y="0"/>
                  </a:moveTo>
                  <a:cubicBezTo>
                    <a:pt x="19332" y="0"/>
                    <a:pt x="19317" y="5"/>
                    <a:pt x="19305" y="17"/>
                  </a:cubicBezTo>
                  <a:cubicBezTo>
                    <a:pt x="17347" y="417"/>
                    <a:pt x="7555" y="2415"/>
                    <a:pt x="6955" y="3054"/>
                  </a:cubicBezTo>
                  <a:cubicBezTo>
                    <a:pt x="6356" y="3694"/>
                    <a:pt x="321" y="10888"/>
                    <a:pt x="81" y="11208"/>
                  </a:cubicBezTo>
                  <a:cubicBezTo>
                    <a:pt x="41" y="11248"/>
                    <a:pt x="1" y="11328"/>
                    <a:pt x="41" y="11408"/>
                  </a:cubicBezTo>
                  <a:cubicBezTo>
                    <a:pt x="81" y="11488"/>
                    <a:pt x="121" y="11528"/>
                    <a:pt x="201" y="11528"/>
                  </a:cubicBezTo>
                  <a:lnTo>
                    <a:pt x="18586" y="12727"/>
                  </a:lnTo>
                  <a:cubicBezTo>
                    <a:pt x="18626" y="12727"/>
                    <a:pt x="18666" y="12687"/>
                    <a:pt x="18706" y="12687"/>
                  </a:cubicBezTo>
                  <a:cubicBezTo>
                    <a:pt x="18746" y="12647"/>
                    <a:pt x="18786" y="12607"/>
                    <a:pt x="18786" y="12527"/>
                  </a:cubicBezTo>
                  <a:lnTo>
                    <a:pt x="19545" y="217"/>
                  </a:lnTo>
                  <a:cubicBezTo>
                    <a:pt x="19545" y="137"/>
                    <a:pt x="19505" y="97"/>
                    <a:pt x="19465" y="57"/>
                  </a:cubicBezTo>
                  <a:cubicBezTo>
                    <a:pt x="19437" y="29"/>
                    <a:pt x="19389" y="0"/>
                    <a:pt x="19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3457844" y="2468474"/>
              <a:ext cx="854444" cy="879806"/>
            </a:xfrm>
            <a:custGeom>
              <a:rect b="b" l="l" r="r" t="t"/>
              <a:pathLst>
                <a:path extrusionOk="0" h="45722" w="44404">
                  <a:moveTo>
                    <a:pt x="8812" y="0"/>
                  </a:moveTo>
                  <a:cubicBezTo>
                    <a:pt x="8660" y="0"/>
                    <a:pt x="8507" y="3"/>
                    <a:pt x="8353" y="10"/>
                  </a:cubicBezTo>
                  <a:lnTo>
                    <a:pt x="15068" y="15198"/>
                  </a:lnTo>
                  <a:lnTo>
                    <a:pt x="19544" y="28307"/>
                  </a:lnTo>
                  <a:lnTo>
                    <a:pt x="879" y="29346"/>
                  </a:lnTo>
                  <a:lnTo>
                    <a:pt x="0" y="43535"/>
                  </a:lnTo>
                  <a:cubicBezTo>
                    <a:pt x="0" y="43535"/>
                    <a:pt x="5480" y="45722"/>
                    <a:pt x="15323" y="45722"/>
                  </a:cubicBezTo>
                  <a:cubicBezTo>
                    <a:pt x="18033" y="45722"/>
                    <a:pt x="21073" y="45556"/>
                    <a:pt x="24420" y="45133"/>
                  </a:cubicBezTo>
                  <a:cubicBezTo>
                    <a:pt x="39928" y="43175"/>
                    <a:pt x="44404" y="35341"/>
                    <a:pt x="39448" y="23991"/>
                  </a:cubicBezTo>
                  <a:cubicBezTo>
                    <a:pt x="34452" y="12680"/>
                    <a:pt x="20823" y="4287"/>
                    <a:pt x="15827" y="1928"/>
                  </a:cubicBezTo>
                  <a:cubicBezTo>
                    <a:pt x="13750" y="946"/>
                    <a:pt x="11423" y="0"/>
                    <a:pt x="8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3453995" y="2464625"/>
              <a:ext cx="819076" cy="886945"/>
            </a:xfrm>
            <a:custGeom>
              <a:rect b="b" l="l" r="r" t="t"/>
              <a:pathLst>
                <a:path extrusionOk="0" h="46093" w="42566">
                  <a:moveTo>
                    <a:pt x="8984" y="0"/>
                  </a:moveTo>
                  <a:cubicBezTo>
                    <a:pt x="8828" y="0"/>
                    <a:pt x="8672" y="4"/>
                    <a:pt x="8513" y="10"/>
                  </a:cubicBezTo>
                  <a:cubicBezTo>
                    <a:pt x="8433" y="10"/>
                    <a:pt x="8353" y="90"/>
                    <a:pt x="8353" y="210"/>
                  </a:cubicBezTo>
                  <a:cubicBezTo>
                    <a:pt x="8353" y="279"/>
                    <a:pt x="8443" y="378"/>
                    <a:pt x="8519" y="378"/>
                  </a:cubicBezTo>
                  <a:cubicBezTo>
                    <a:pt x="8531" y="378"/>
                    <a:pt x="8542" y="375"/>
                    <a:pt x="8553" y="370"/>
                  </a:cubicBezTo>
                  <a:cubicBezTo>
                    <a:pt x="8707" y="363"/>
                    <a:pt x="8860" y="360"/>
                    <a:pt x="9011" y="360"/>
                  </a:cubicBezTo>
                  <a:cubicBezTo>
                    <a:pt x="11610" y="360"/>
                    <a:pt x="13832" y="1306"/>
                    <a:pt x="15947" y="2288"/>
                  </a:cubicBezTo>
                  <a:cubicBezTo>
                    <a:pt x="21623" y="4966"/>
                    <a:pt x="34932" y="13959"/>
                    <a:pt x="39688" y="24750"/>
                  </a:cubicBezTo>
                  <a:cubicBezTo>
                    <a:pt x="41966" y="29946"/>
                    <a:pt x="42166" y="34262"/>
                    <a:pt x="40287" y="37580"/>
                  </a:cubicBezTo>
                  <a:cubicBezTo>
                    <a:pt x="38009" y="41576"/>
                    <a:pt x="32734" y="44094"/>
                    <a:pt x="24580" y="45134"/>
                  </a:cubicBezTo>
                  <a:cubicBezTo>
                    <a:pt x="21240" y="45563"/>
                    <a:pt x="18202" y="45731"/>
                    <a:pt x="15494" y="45731"/>
                  </a:cubicBezTo>
                  <a:cubicBezTo>
                    <a:pt x="6601" y="45731"/>
                    <a:pt x="1258" y="43921"/>
                    <a:pt x="400" y="43615"/>
                  </a:cubicBezTo>
                  <a:lnTo>
                    <a:pt x="1239" y="29746"/>
                  </a:lnTo>
                  <a:lnTo>
                    <a:pt x="19744" y="28707"/>
                  </a:lnTo>
                  <a:cubicBezTo>
                    <a:pt x="19784" y="28707"/>
                    <a:pt x="19864" y="28667"/>
                    <a:pt x="19904" y="28627"/>
                  </a:cubicBezTo>
                  <a:cubicBezTo>
                    <a:pt x="19904" y="28547"/>
                    <a:pt x="19944" y="28507"/>
                    <a:pt x="19904" y="28427"/>
                  </a:cubicBezTo>
                  <a:lnTo>
                    <a:pt x="17506" y="21393"/>
                  </a:lnTo>
                  <a:cubicBezTo>
                    <a:pt x="17473" y="21328"/>
                    <a:pt x="17387" y="21262"/>
                    <a:pt x="17314" y="21262"/>
                  </a:cubicBezTo>
                  <a:cubicBezTo>
                    <a:pt x="17297" y="21262"/>
                    <a:pt x="17281" y="21266"/>
                    <a:pt x="17266" y="21273"/>
                  </a:cubicBezTo>
                  <a:cubicBezTo>
                    <a:pt x="17146" y="21313"/>
                    <a:pt x="17106" y="21433"/>
                    <a:pt x="17146" y="21513"/>
                  </a:cubicBezTo>
                  <a:lnTo>
                    <a:pt x="19464" y="28347"/>
                  </a:lnTo>
                  <a:lnTo>
                    <a:pt x="1079" y="29386"/>
                  </a:lnTo>
                  <a:cubicBezTo>
                    <a:pt x="959" y="29386"/>
                    <a:pt x="880" y="29466"/>
                    <a:pt x="880" y="29546"/>
                  </a:cubicBezTo>
                  <a:lnTo>
                    <a:pt x="0" y="43735"/>
                  </a:lnTo>
                  <a:cubicBezTo>
                    <a:pt x="0" y="43815"/>
                    <a:pt x="40" y="43855"/>
                    <a:pt x="120" y="43895"/>
                  </a:cubicBezTo>
                  <a:cubicBezTo>
                    <a:pt x="200" y="43935"/>
                    <a:pt x="5756" y="46093"/>
                    <a:pt x="15588" y="46093"/>
                  </a:cubicBezTo>
                  <a:cubicBezTo>
                    <a:pt x="18265" y="46093"/>
                    <a:pt x="21303" y="45933"/>
                    <a:pt x="24620" y="45533"/>
                  </a:cubicBezTo>
                  <a:cubicBezTo>
                    <a:pt x="32893" y="44454"/>
                    <a:pt x="38289" y="41856"/>
                    <a:pt x="40607" y="37740"/>
                  </a:cubicBezTo>
                  <a:cubicBezTo>
                    <a:pt x="42566" y="34342"/>
                    <a:pt x="42326" y="29906"/>
                    <a:pt x="40008" y="24590"/>
                  </a:cubicBezTo>
                  <a:cubicBezTo>
                    <a:pt x="35252" y="13719"/>
                    <a:pt x="21822" y="4646"/>
                    <a:pt x="16107" y="1969"/>
                  </a:cubicBezTo>
                  <a:cubicBezTo>
                    <a:pt x="13954" y="949"/>
                    <a:pt x="11659" y="0"/>
                    <a:pt x="8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3526289" y="3046230"/>
              <a:ext cx="22321" cy="266893"/>
            </a:xfrm>
            <a:custGeom>
              <a:rect b="b" l="l" r="r" t="t"/>
              <a:pathLst>
                <a:path extrusionOk="0" h="13870" w="1160">
                  <a:moveTo>
                    <a:pt x="999" y="1"/>
                  </a:moveTo>
                  <a:cubicBezTo>
                    <a:pt x="879" y="1"/>
                    <a:pt x="800" y="81"/>
                    <a:pt x="800" y="200"/>
                  </a:cubicBezTo>
                  <a:lnTo>
                    <a:pt x="0" y="13670"/>
                  </a:lnTo>
                  <a:cubicBezTo>
                    <a:pt x="0" y="13749"/>
                    <a:pt x="80" y="13829"/>
                    <a:pt x="160" y="13869"/>
                  </a:cubicBezTo>
                  <a:lnTo>
                    <a:pt x="200" y="13869"/>
                  </a:lnTo>
                  <a:cubicBezTo>
                    <a:pt x="280" y="13869"/>
                    <a:pt x="360" y="13789"/>
                    <a:pt x="360" y="13670"/>
                  </a:cubicBezTo>
                  <a:lnTo>
                    <a:pt x="1159" y="200"/>
                  </a:lnTo>
                  <a:cubicBezTo>
                    <a:pt x="1159" y="121"/>
                    <a:pt x="1119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7"/>
            <p:cNvSpPr/>
            <p:nvPr/>
          </p:nvSpPr>
          <p:spPr>
            <a:xfrm>
              <a:off x="3806999" y="3010092"/>
              <a:ext cx="103063" cy="7697"/>
            </a:xfrm>
            <a:custGeom>
              <a:rect b="b" l="l" r="r" t="t"/>
              <a:pathLst>
                <a:path extrusionOk="0" h="400" w="5356">
                  <a:moveTo>
                    <a:pt x="5196" y="0"/>
                  </a:moveTo>
                  <a:lnTo>
                    <a:pt x="200" y="40"/>
                  </a:lnTo>
                  <a:cubicBezTo>
                    <a:pt x="80" y="40"/>
                    <a:pt x="0" y="120"/>
                    <a:pt x="0" y="240"/>
                  </a:cubicBezTo>
                  <a:cubicBezTo>
                    <a:pt x="0" y="320"/>
                    <a:pt x="80" y="400"/>
                    <a:pt x="200" y="400"/>
                  </a:cubicBezTo>
                  <a:lnTo>
                    <a:pt x="5196" y="400"/>
                  </a:lnTo>
                  <a:cubicBezTo>
                    <a:pt x="5276" y="400"/>
                    <a:pt x="5356" y="280"/>
                    <a:pt x="5356" y="200"/>
                  </a:cubicBezTo>
                  <a:cubicBezTo>
                    <a:pt x="5356" y="80"/>
                    <a:pt x="5276" y="0"/>
                    <a:pt x="5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7"/>
            <p:cNvSpPr/>
            <p:nvPr/>
          </p:nvSpPr>
          <p:spPr>
            <a:xfrm>
              <a:off x="3651635" y="2001054"/>
              <a:ext cx="126924" cy="364568"/>
            </a:xfrm>
            <a:custGeom>
              <a:rect b="b" l="l" r="r" t="t"/>
              <a:pathLst>
                <a:path extrusionOk="0" h="18946" w="6596">
                  <a:moveTo>
                    <a:pt x="1560" y="1"/>
                  </a:moveTo>
                  <a:lnTo>
                    <a:pt x="1" y="9513"/>
                  </a:lnTo>
                  <a:lnTo>
                    <a:pt x="520" y="9793"/>
                  </a:lnTo>
                  <a:lnTo>
                    <a:pt x="840" y="18945"/>
                  </a:lnTo>
                  <a:cubicBezTo>
                    <a:pt x="840" y="18945"/>
                    <a:pt x="5636" y="14869"/>
                    <a:pt x="6196" y="9353"/>
                  </a:cubicBezTo>
                  <a:cubicBezTo>
                    <a:pt x="6596" y="5356"/>
                    <a:pt x="4717" y="1599"/>
                    <a:pt x="15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7"/>
            <p:cNvSpPr/>
            <p:nvPr/>
          </p:nvSpPr>
          <p:spPr>
            <a:xfrm>
              <a:off x="3405542" y="2082585"/>
              <a:ext cx="361470" cy="445310"/>
            </a:xfrm>
            <a:custGeom>
              <a:rect b="b" l="l" r="r" t="t"/>
              <a:pathLst>
                <a:path extrusionOk="0" h="23142" w="18785">
                  <a:moveTo>
                    <a:pt x="4876" y="0"/>
                  </a:moveTo>
                  <a:cubicBezTo>
                    <a:pt x="2238" y="0"/>
                    <a:pt x="40" y="2478"/>
                    <a:pt x="40" y="5516"/>
                  </a:cubicBezTo>
                  <a:lnTo>
                    <a:pt x="0" y="11751"/>
                  </a:lnTo>
                  <a:cubicBezTo>
                    <a:pt x="0" y="14788"/>
                    <a:pt x="2159" y="17266"/>
                    <a:pt x="4836" y="17266"/>
                  </a:cubicBezTo>
                  <a:lnTo>
                    <a:pt x="7154" y="17266"/>
                  </a:lnTo>
                  <a:lnTo>
                    <a:pt x="7114" y="20624"/>
                  </a:lnTo>
                  <a:cubicBezTo>
                    <a:pt x="7114" y="21982"/>
                    <a:pt x="8234" y="23141"/>
                    <a:pt x="9632" y="23141"/>
                  </a:cubicBezTo>
                  <a:lnTo>
                    <a:pt x="11231" y="23141"/>
                  </a:lnTo>
                  <a:cubicBezTo>
                    <a:pt x="12590" y="23141"/>
                    <a:pt x="13709" y="22022"/>
                    <a:pt x="13709" y="20664"/>
                  </a:cubicBezTo>
                  <a:lnTo>
                    <a:pt x="13749" y="16867"/>
                  </a:lnTo>
                  <a:lnTo>
                    <a:pt x="13749" y="16667"/>
                  </a:lnTo>
                  <a:lnTo>
                    <a:pt x="13749" y="12870"/>
                  </a:lnTo>
                  <a:cubicBezTo>
                    <a:pt x="13749" y="12790"/>
                    <a:pt x="13749" y="12710"/>
                    <a:pt x="13749" y="12630"/>
                  </a:cubicBezTo>
                  <a:cubicBezTo>
                    <a:pt x="14269" y="13030"/>
                    <a:pt x="14868" y="13230"/>
                    <a:pt x="15548" y="13230"/>
                  </a:cubicBezTo>
                  <a:cubicBezTo>
                    <a:pt x="17306" y="13230"/>
                    <a:pt x="18745" y="11831"/>
                    <a:pt x="18745" y="10072"/>
                  </a:cubicBezTo>
                  <a:cubicBezTo>
                    <a:pt x="18785" y="8314"/>
                    <a:pt x="17346" y="6915"/>
                    <a:pt x="15588" y="6915"/>
                  </a:cubicBezTo>
                  <a:cubicBezTo>
                    <a:pt x="15535" y="6912"/>
                    <a:pt x="15483" y="6910"/>
                    <a:pt x="15431" y="6910"/>
                  </a:cubicBezTo>
                  <a:cubicBezTo>
                    <a:pt x="14776" y="6910"/>
                    <a:pt x="14191" y="7141"/>
                    <a:pt x="13709" y="7474"/>
                  </a:cubicBezTo>
                  <a:lnTo>
                    <a:pt x="13709" y="5556"/>
                  </a:lnTo>
                  <a:cubicBezTo>
                    <a:pt x="13749" y="2518"/>
                    <a:pt x="11551" y="40"/>
                    <a:pt x="8913" y="40"/>
                  </a:cubicBezTo>
                  <a:lnTo>
                    <a:pt x="4876" y="0"/>
                  </a:ln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3401694" y="2079506"/>
              <a:ext cx="368398" cy="452237"/>
            </a:xfrm>
            <a:custGeom>
              <a:rect b="b" l="l" r="r" t="t"/>
              <a:pathLst>
                <a:path extrusionOk="0" h="23502" w="19145">
                  <a:moveTo>
                    <a:pt x="9113" y="360"/>
                  </a:moveTo>
                  <a:cubicBezTo>
                    <a:pt x="11671" y="400"/>
                    <a:pt x="13749" y="2798"/>
                    <a:pt x="13749" y="5716"/>
                  </a:cubicBezTo>
                  <a:lnTo>
                    <a:pt x="13749" y="7634"/>
                  </a:lnTo>
                  <a:cubicBezTo>
                    <a:pt x="13749" y="7714"/>
                    <a:pt x="13789" y="7794"/>
                    <a:pt x="13829" y="7794"/>
                  </a:cubicBezTo>
                  <a:cubicBezTo>
                    <a:pt x="13869" y="7814"/>
                    <a:pt x="13909" y="7824"/>
                    <a:pt x="13944" y="7824"/>
                  </a:cubicBezTo>
                  <a:cubicBezTo>
                    <a:pt x="13979" y="7824"/>
                    <a:pt x="14009" y="7814"/>
                    <a:pt x="14029" y="7794"/>
                  </a:cubicBezTo>
                  <a:cubicBezTo>
                    <a:pt x="14549" y="7434"/>
                    <a:pt x="15148" y="7235"/>
                    <a:pt x="15788" y="7235"/>
                  </a:cubicBezTo>
                  <a:cubicBezTo>
                    <a:pt x="17426" y="7235"/>
                    <a:pt x="18785" y="8593"/>
                    <a:pt x="18785" y="10232"/>
                  </a:cubicBezTo>
                  <a:cubicBezTo>
                    <a:pt x="18785" y="11031"/>
                    <a:pt x="18465" y="11791"/>
                    <a:pt x="17906" y="12350"/>
                  </a:cubicBezTo>
                  <a:cubicBezTo>
                    <a:pt x="17306" y="12910"/>
                    <a:pt x="16587" y="13190"/>
                    <a:pt x="15788" y="13190"/>
                  </a:cubicBezTo>
                  <a:lnTo>
                    <a:pt x="15748" y="13190"/>
                  </a:lnTo>
                  <a:cubicBezTo>
                    <a:pt x="15148" y="13190"/>
                    <a:pt x="14549" y="13030"/>
                    <a:pt x="14029" y="12670"/>
                  </a:cubicBezTo>
                  <a:cubicBezTo>
                    <a:pt x="13989" y="12630"/>
                    <a:pt x="13909" y="12630"/>
                    <a:pt x="13829" y="12630"/>
                  </a:cubicBezTo>
                  <a:cubicBezTo>
                    <a:pt x="13789" y="12670"/>
                    <a:pt x="13749" y="12750"/>
                    <a:pt x="13749" y="12830"/>
                  </a:cubicBezTo>
                  <a:cubicBezTo>
                    <a:pt x="13749" y="12910"/>
                    <a:pt x="13749" y="12950"/>
                    <a:pt x="13749" y="13030"/>
                  </a:cubicBezTo>
                  <a:lnTo>
                    <a:pt x="13749" y="20824"/>
                  </a:lnTo>
                  <a:cubicBezTo>
                    <a:pt x="13709" y="22102"/>
                    <a:pt x="12710" y="23102"/>
                    <a:pt x="11431" y="23102"/>
                  </a:cubicBezTo>
                  <a:lnTo>
                    <a:pt x="9832" y="23102"/>
                  </a:lnTo>
                  <a:cubicBezTo>
                    <a:pt x="8553" y="23102"/>
                    <a:pt x="7514" y="22062"/>
                    <a:pt x="7514" y="20784"/>
                  </a:cubicBezTo>
                  <a:lnTo>
                    <a:pt x="7514" y="17426"/>
                  </a:lnTo>
                  <a:cubicBezTo>
                    <a:pt x="7514" y="17386"/>
                    <a:pt x="7514" y="17346"/>
                    <a:pt x="7474" y="17306"/>
                  </a:cubicBezTo>
                  <a:cubicBezTo>
                    <a:pt x="7434" y="17266"/>
                    <a:pt x="7394" y="17266"/>
                    <a:pt x="7354" y="17266"/>
                  </a:cubicBezTo>
                  <a:lnTo>
                    <a:pt x="5036" y="17226"/>
                  </a:lnTo>
                  <a:cubicBezTo>
                    <a:pt x="3797" y="17226"/>
                    <a:pt x="2638" y="16667"/>
                    <a:pt x="1759" y="15668"/>
                  </a:cubicBezTo>
                  <a:cubicBezTo>
                    <a:pt x="880" y="14668"/>
                    <a:pt x="400" y="13310"/>
                    <a:pt x="400" y="11911"/>
                  </a:cubicBezTo>
                  <a:lnTo>
                    <a:pt x="400" y="5676"/>
                  </a:lnTo>
                  <a:cubicBezTo>
                    <a:pt x="440" y="2758"/>
                    <a:pt x="2518" y="360"/>
                    <a:pt x="5076" y="360"/>
                  </a:cubicBezTo>
                  <a:close/>
                  <a:moveTo>
                    <a:pt x="5076" y="0"/>
                  </a:moveTo>
                  <a:cubicBezTo>
                    <a:pt x="2319" y="0"/>
                    <a:pt x="40" y="2518"/>
                    <a:pt x="40" y="5676"/>
                  </a:cubicBezTo>
                  <a:lnTo>
                    <a:pt x="0" y="11911"/>
                  </a:lnTo>
                  <a:cubicBezTo>
                    <a:pt x="0" y="13390"/>
                    <a:pt x="520" y="14828"/>
                    <a:pt x="1479" y="15907"/>
                  </a:cubicBezTo>
                  <a:cubicBezTo>
                    <a:pt x="2398" y="17027"/>
                    <a:pt x="3677" y="17626"/>
                    <a:pt x="5036" y="17626"/>
                  </a:cubicBezTo>
                  <a:lnTo>
                    <a:pt x="7155" y="17626"/>
                  </a:lnTo>
                  <a:lnTo>
                    <a:pt x="7155" y="20784"/>
                  </a:lnTo>
                  <a:cubicBezTo>
                    <a:pt x="7155" y="22262"/>
                    <a:pt x="8354" y="23461"/>
                    <a:pt x="9832" y="23501"/>
                  </a:cubicBezTo>
                  <a:lnTo>
                    <a:pt x="11431" y="23501"/>
                  </a:lnTo>
                  <a:cubicBezTo>
                    <a:pt x="12910" y="23501"/>
                    <a:pt x="14109" y="22302"/>
                    <a:pt x="14109" y="20824"/>
                  </a:cubicBezTo>
                  <a:lnTo>
                    <a:pt x="14149" y="13150"/>
                  </a:lnTo>
                  <a:cubicBezTo>
                    <a:pt x="14629" y="13429"/>
                    <a:pt x="15188" y="13589"/>
                    <a:pt x="15748" y="13589"/>
                  </a:cubicBezTo>
                  <a:lnTo>
                    <a:pt x="15788" y="13589"/>
                  </a:lnTo>
                  <a:cubicBezTo>
                    <a:pt x="16667" y="13589"/>
                    <a:pt x="17506" y="13230"/>
                    <a:pt x="18146" y="12590"/>
                  </a:cubicBezTo>
                  <a:cubicBezTo>
                    <a:pt x="18785" y="11991"/>
                    <a:pt x="19145" y="11151"/>
                    <a:pt x="19145" y="10232"/>
                  </a:cubicBezTo>
                  <a:cubicBezTo>
                    <a:pt x="19145" y="8394"/>
                    <a:pt x="17626" y="6875"/>
                    <a:pt x="15788" y="6875"/>
                  </a:cubicBezTo>
                  <a:cubicBezTo>
                    <a:pt x="15188" y="6875"/>
                    <a:pt x="14629" y="7035"/>
                    <a:pt x="14109" y="7314"/>
                  </a:cubicBezTo>
                  <a:lnTo>
                    <a:pt x="14109" y="5716"/>
                  </a:lnTo>
                  <a:cubicBezTo>
                    <a:pt x="14109" y="2598"/>
                    <a:pt x="11871" y="0"/>
                    <a:pt x="9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3670877" y="2243702"/>
              <a:ext cx="48472" cy="44239"/>
            </a:xfrm>
            <a:custGeom>
              <a:rect b="b" l="l" r="r" t="t"/>
              <a:pathLst>
                <a:path extrusionOk="0" h="2299" w="2519">
                  <a:moveTo>
                    <a:pt x="2007" y="0"/>
                  </a:moveTo>
                  <a:cubicBezTo>
                    <a:pt x="1454" y="0"/>
                    <a:pt x="1012" y="161"/>
                    <a:pt x="680" y="460"/>
                  </a:cubicBezTo>
                  <a:cubicBezTo>
                    <a:pt x="0" y="1100"/>
                    <a:pt x="80" y="2099"/>
                    <a:pt x="80" y="2139"/>
                  </a:cubicBezTo>
                  <a:cubicBezTo>
                    <a:pt x="80" y="2219"/>
                    <a:pt x="160" y="2299"/>
                    <a:pt x="280" y="2299"/>
                  </a:cubicBezTo>
                  <a:cubicBezTo>
                    <a:pt x="360" y="2299"/>
                    <a:pt x="440" y="2219"/>
                    <a:pt x="440" y="2099"/>
                  </a:cubicBezTo>
                  <a:cubicBezTo>
                    <a:pt x="440" y="2099"/>
                    <a:pt x="400" y="1219"/>
                    <a:pt x="919" y="740"/>
                  </a:cubicBezTo>
                  <a:cubicBezTo>
                    <a:pt x="1199" y="495"/>
                    <a:pt x="1601" y="373"/>
                    <a:pt x="2099" y="373"/>
                  </a:cubicBezTo>
                  <a:cubicBezTo>
                    <a:pt x="2170" y="373"/>
                    <a:pt x="2243" y="375"/>
                    <a:pt x="2318" y="380"/>
                  </a:cubicBezTo>
                  <a:cubicBezTo>
                    <a:pt x="2339" y="387"/>
                    <a:pt x="2359" y="391"/>
                    <a:pt x="2378" y="391"/>
                  </a:cubicBezTo>
                  <a:cubicBezTo>
                    <a:pt x="2464" y="391"/>
                    <a:pt x="2518" y="319"/>
                    <a:pt x="2518" y="220"/>
                  </a:cubicBezTo>
                  <a:cubicBezTo>
                    <a:pt x="2518" y="140"/>
                    <a:pt x="2478" y="20"/>
                    <a:pt x="2358" y="20"/>
                  </a:cubicBezTo>
                  <a:cubicBezTo>
                    <a:pt x="2237" y="7"/>
                    <a:pt x="2119" y="0"/>
                    <a:pt x="2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7"/>
            <p:cNvSpPr/>
            <p:nvPr/>
          </p:nvSpPr>
          <p:spPr>
            <a:xfrm>
              <a:off x="3343197" y="1972017"/>
              <a:ext cx="418447" cy="445887"/>
            </a:xfrm>
            <a:custGeom>
              <a:rect b="b" l="l" r="r" t="t"/>
              <a:pathLst>
                <a:path extrusionOk="0" h="23172" w="21746">
                  <a:moveTo>
                    <a:pt x="9228" y="1"/>
                  </a:moveTo>
                  <a:cubicBezTo>
                    <a:pt x="2252" y="1"/>
                    <a:pt x="0" y="7303"/>
                    <a:pt x="3080" y="9503"/>
                  </a:cubicBezTo>
                  <a:cubicBezTo>
                    <a:pt x="3555" y="9869"/>
                    <a:pt x="4923" y="10150"/>
                    <a:pt x="6467" y="10150"/>
                  </a:cubicBezTo>
                  <a:cubicBezTo>
                    <a:pt x="8302" y="10150"/>
                    <a:pt x="10385" y="9752"/>
                    <a:pt x="11514" y="8624"/>
                  </a:cubicBezTo>
                  <a:cubicBezTo>
                    <a:pt x="11673" y="9024"/>
                    <a:pt x="11873" y="9583"/>
                    <a:pt x="12193" y="10263"/>
                  </a:cubicBezTo>
                  <a:cubicBezTo>
                    <a:pt x="12872" y="11701"/>
                    <a:pt x="14391" y="12741"/>
                    <a:pt x="15550" y="13380"/>
                  </a:cubicBezTo>
                  <a:lnTo>
                    <a:pt x="14711" y="17417"/>
                  </a:lnTo>
                  <a:cubicBezTo>
                    <a:pt x="14711" y="17417"/>
                    <a:pt x="9916" y="16257"/>
                    <a:pt x="6868" y="16257"/>
                  </a:cubicBezTo>
                  <a:cubicBezTo>
                    <a:pt x="6818" y="16257"/>
                    <a:pt x="6767" y="16257"/>
                    <a:pt x="6717" y="16258"/>
                  </a:cubicBezTo>
                  <a:cubicBezTo>
                    <a:pt x="3680" y="16258"/>
                    <a:pt x="3240" y="17497"/>
                    <a:pt x="3240" y="17497"/>
                  </a:cubicBezTo>
                  <a:cubicBezTo>
                    <a:pt x="3240" y="17497"/>
                    <a:pt x="3280" y="21653"/>
                    <a:pt x="6398" y="22693"/>
                  </a:cubicBezTo>
                  <a:cubicBezTo>
                    <a:pt x="7594" y="23068"/>
                    <a:pt x="8519" y="23171"/>
                    <a:pt x="9177" y="23171"/>
                  </a:cubicBezTo>
                  <a:cubicBezTo>
                    <a:pt x="9991" y="23171"/>
                    <a:pt x="10394" y="23012"/>
                    <a:pt x="10394" y="23012"/>
                  </a:cubicBezTo>
                  <a:cubicBezTo>
                    <a:pt x="10394" y="23012"/>
                    <a:pt x="13752" y="22173"/>
                    <a:pt x="15350" y="20374"/>
                  </a:cubicBezTo>
                  <a:cubicBezTo>
                    <a:pt x="16070" y="19615"/>
                    <a:pt x="16390" y="19135"/>
                    <a:pt x="16789" y="18376"/>
                  </a:cubicBezTo>
                  <a:lnTo>
                    <a:pt x="16909" y="13500"/>
                  </a:lnTo>
                  <a:cubicBezTo>
                    <a:pt x="17029" y="13420"/>
                    <a:pt x="17109" y="13340"/>
                    <a:pt x="17229" y="13260"/>
                  </a:cubicBezTo>
                  <a:cubicBezTo>
                    <a:pt x="17229" y="13260"/>
                    <a:pt x="17988" y="12661"/>
                    <a:pt x="18788" y="12661"/>
                  </a:cubicBezTo>
                  <a:cubicBezTo>
                    <a:pt x="19547" y="12661"/>
                    <a:pt x="20266" y="12940"/>
                    <a:pt x="20826" y="13380"/>
                  </a:cubicBezTo>
                  <a:cubicBezTo>
                    <a:pt x="21745" y="11621"/>
                    <a:pt x="18908" y="2389"/>
                    <a:pt x="18908" y="2389"/>
                  </a:cubicBezTo>
                  <a:cubicBezTo>
                    <a:pt x="17644" y="1371"/>
                    <a:pt x="16042" y="754"/>
                    <a:pt x="14235" y="754"/>
                  </a:cubicBezTo>
                  <a:cubicBezTo>
                    <a:pt x="13985" y="754"/>
                    <a:pt x="13730" y="766"/>
                    <a:pt x="13472" y="790"/>
                  </a:cubicBezTo>
                  <a:cubicBezTo>
                    <a:pt x="11905" y="239"/>
                    <a:pt x="10489" y="1"/>
                    <a:pt x="92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7"/>
            <p:cNvSpPr/>
            <p:nvPr/>
          </p:nvSpPr>
          <p:spPr>
            <a:xfrm>
              <a:off x="3520208" y="2469705"/>
              <a:ext cx="144530" cy="67079"/>
            </a:xfrm>
            <a:custGeom>
              <a:rect b="b" l="l" r="r" t="t"/>
              <a:pathLst>
                <a:path extrusionOk="0" h="3486" w="7511">
                  <a:moveTo>
                    <a:pt x="2559" y="1"/>
                  </a:moveTo>
                  <a:cubicBezTo>
                    <a:pt x="1280" y="1"/>
                    <a:pt x="1" y="1327"/>
                    <a:pt x="996" y="2464"/>
                  </a:cubicBezTo>
                  <a:cubicBezTo>
                    <a:pt x="996" y="2464"/>
                    <a:pt x="1584" y="3485"/>
                    <a:pt x="3686" y="3485"/>
                  </a:cubicBezTo>
                  <a:cubicBezTo>
                    <a:pt x="3973" y="3485"/>
                    <a:pt x="4287" y="3466"/>
                    <a:pt x="4633" y="3423"/>
                  </a:cubicBezTo>
                  <a:cubicBezTo>
                    <a:pt x="7510" y="3023"/>
                    <a:pt x="4433" y="426"/>
                    <a:pt x="3034" y="66"/>
                  </a:cubicBezTo>
                  <a:cubicBezTo>
                    <a:pt x="2879" y="21"/>
                    <a:pt x="2719" y="1"/>
                    <a:pt x="2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7"/>
            <p:cNvSpPr/>
            <p:nvPr/>
          </p:nvSpPr>
          <p:spPr>
            <a:xfrm>
              <a:off x="3526289" y="2465780"/>
              <a:ext cx="110760" cy="74411"/>
            </a:xfrm>
            <a:custGeom>
              <a:rect b="b" l="l" r="r" t="t"/>
              <a:pathLst>
                <a:path extrusionOk="0" h="3867" w="5756">
                  <a:moveTo>
                    <a:pt x="2273" y="374"/>
                  </a:moveTo>
                  <a:cubicBezTo>
                    <a:pt x="2413" y="374"/>
                    <a:pt x="2550" y="392"/>
                    <a:pt x="2678" y="430"/>
                  </a:cubicBezTo>
                  <a:cubicBezTo>
                    <a:pt x="3637" y="710"/>
                    <a:pt x="5356" y="2028"/>
                    <a:pt x="5316" y="2828"/>
                  </a:cubicBezTo>
                  <a:cubicBezTo>
                    <a:pt x="5276" y="3188"/>
                    <a:pt x="4716" y="3347"/>
                    <a:pt x="4277" y="3427"/>
                  </a:cubicBezTo>
                  <a:cubicBezTo>
                    <a:pt x="3927" y="3474"/>
                    <a:pt x="3611" y="3495"/>
                    <a:pt x="3324" y="3495"/>
                  </a:cubicBezTo>
                  <a:cubicBezTo>
                    <a:pt x="1414" y="3495"/>
                    <a:pt x="839" y="2588"/>
                    <a:pt x="839" y="2588"/>
                  </a:cubicBezTo>
                  <a:cubicBezTo>
                    <a:pt x="839" y="2588"/>
                    <a:pt x="839" y="2548"/>
                    <a:pt x="800" y="2548"/>
                  </a:cubicBezTo>
                  <a:cubicBezTo>
                    <a:pt x="320" y="1988"/>
                    <a:pt x="520" y="1469"/>
                    <a:pt x="680" y="1189"/>
                  </a:cubicBezTo>
                  <a:cubicBezTo>
                    <a:pt x="1004" y="703"/>
                    <a:pt x="1670" y="374"/>
                    <a:pt x="2273" y="374"/>
                  </a:cubicBezTo>
                  <a:close/>
                  <a:moveTo>
                    <a:pt x="2247" y="1"/>
                  </a:moveTo>
                  <a:cubicBezTo>
                    <a:pt x="1533" y="1"/>
                    <a:pt x="786" y="379"/>
                    <a:pt x="400" y="989"/>
                  </a:cubicBezTo>
                  <a:cubicBezTo>
                    <a:pt x="0" y="1589"/>
                    <a:pt x="40" y="2228"/>
                    <a:pt x="520" y="2788"/>
                  </a:cubicBezTo>
                  <a:cubicBezTo>
                    <a:pt x="600" y="2948"/>
                    <a:pt x="1279" y="3867"/>
                    <a:pt x="3317" y="3867"/>
                  </a:cubicBezTo>
                  <a:cubicBezTo>
                    <a:pt x="3597" y="3867"/>
                    <a:pt x="3957" y="3827"/>
                    <a:pt x="4317" y="3787"/>
                  </a:cubicBezTo>
                  <a:cubicBezTo>
                    <a:pt x="5396" y="3667"/>
                    <a:pt x="5676" y="3188"/>
                    <a:pt x="5676" y="2828"/>
                  </a:cubicBezTo>
                  <a:cubicBezTo>
                    <a:pt x="5756" y="1789"/>
                    <a:pt x="3797" y="350"/>
                    <a:pt x="2758" y="70"/>
                  </a:cubicBezTo>
                  <a:cubicBezTo>
                    <a:pt x="2594" y="23"/>
                    <a:pt x="2421" y="1"/>
                    <a:pt x="2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7"/>
            <p:cNvSpPr/>
            <p:nvPr/>
          </p:nvSpPr>
          <p:spPr>
            <a:xfrm>
              <a:off x="3480146" y="2540883"/>
              <a:ext cx="225349" cy="48530"/>
            </a:xfrm>
            <a:custGeom>
              <a:rect b="b" l="l" r="r" t="t"/>
              <a:pathLst>
                <a:path extrusionOk="0" h="2522" w="11711">
                  <a:moveTo>
                    <a:pt x="11493" y="0"/>
                  </a:moveTo>
                  <a:cubicBezTo>
                    <a:pt x="11458" y="0"/>
                    <a:pt x="11421" y="13"/>
                    <a:pt x="11391" y="44"/>
                  </a:cubicBezTo>
                  <a:cubicBezTo>
                    <a:pt x="9799" y="1455"/>
                    <a:pt x="8012" y="2145"/>
                    <a:pt x="5938" y="2145"/>
                  </a:cubicBezTo>
                  <a:cubicBezTo>
                    <a:pt x="5721" y="2145"/>
                    <a:pt x="5500" y="2137"/>
                    <a:pt x="5276" y="2122"/>
                  </a:cubicBezTo>
                  <a:cubicBezTo>
                    <a:pt x="2358" y="1962"/>
                    <a:pt x="320" y="364"/>
                    <a:pt x="320" y="324"/>
                  </a:cubicBezTo>
                  <a:cubicBezTo>
                    <a:pt x="287" y="307"/>
                    <a:pt x="247" y="297"/>
                    <a:pt x="206" y="297"/>
                  </a:cubicBezTo>
                  <a:cubicBezTo>
                    <a:pt x="147" y="297"/>
                    <a:pt x="87" y="317"/>
                    <a:pt x="40" y="364"/>
                  </a:cubicBezTo>
                  <a:cubicBezTo>
                    <a:pt x="0" y="444"/>
                    <a:pt x="0" y="563"/>
                    <a:pt x="80" y="643"/>
                  </a:cubicBezTo>
                  <a:cubicBezTo>
                    <a:pt x="160" y="683"/>
                    <a:pt x="2238" y="2322"/>
                    <a:pt x="5276" y="2522"/>
                  </a:cubicBezTo>
                  <a:lnTo>
                    <a:pt x="5875" y="2522"/>
                  </a:lnTo>
                  <a:cubicBezTo>
                    <a:pt x="8074" y="2522"/>
                    <a:pt x="9952" y="1802"/>
                    <a:pt x="11631" y="324"/>
                  </a:cubicBezTo>
                  <a:cubicBezTo>
                    <a:pt x="11711" y="244"/>
                    <a:pt x="11711" y="124"/>
                    <a:pt x="11631" y="84"/>
                  </a:cubicBezTo>
                  <a:cubicBezTo>
                    <a:pt x="11606" y="34"/>
                    <a:pt x="11551" y="0"/>
                    <a:pt x="11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3490132" y="2417904"/>
              <a:ext cx="246901" cy="156903"/>
            </a:xfrm>
            <a:custGeom>
              <a:rect b="b" l="l" r="r" t="t"/>
              <a:pathLst>
                <a:path extrusionOk="0" h="8154" w="12831">
                  <a:moveTo>
                    <a:pt x="9353" y="0"/>
                  </a:moveTo>
                  <a:cubicBezTo>
                    <a:pt x="8839" y="1176"/>
                    <a:pt x="6232" y="2756"/>
                    <a:pt x="4882" y="2756"/>
                  </a:cubicBezTo>
                  <a:cubicBezTo>
                    <a:pt x="4763" y="2756"/>
                    <a:pt x="4654" y="2744"/>
                    <a:pt x="4557" y="2718"/>
                  </a:cubicBezTo>
                  <a:cubicBezTo>
                    <a:pt x="3358" y="2398"/>
                    <a:pt x="2679" y="1199"/>
                    <a:pt x="2679" y="1199"/>
                  </a:cubicBezTo>
                  <a:cubicBezTo>
                    <a:pt x="760" y="3158"/>
                    <a:pt x="1" y="5076"/>
                    <a:pt x="1" y="5076"/>
                  </a:cubicBezTo>
                  <a:cubicBezTo>
                    <a:pt x="1160" y="7154"/>
                    <a:pt x="3078" y="7674"/>
                    <a:pt x="3078" y="7674"/>
                  </a:cubicBezTo>
                  <a:lnTo>
                    <a:pt x="4597" y="2758"/>
                  </a:lnTo>
                  <a:lnTo>
                    <a:pt x="5796" y="8154"/>
                  </a:lnTo>
                  <a:cubicBezTo>
                    <a:pt x="10712" y="6675"/>
                    <a:pt x="12830" y="3957"/>
                    <a:pt x="12830" y="3957"/>
                  </a:cubicBezTo>
                  <a:cubicBezTo>
                    <a:pt x="11431" y="1639"/>
                    <a:pt x="9353" y="0"/>
                    <a:pt x="9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7"/>
            <p:cNvSpPr/>
            <p:nvPr/>
          </p:nvSpPr>
          <p:spPr>
            <a:xfrm>
              <a:off x="3486284" y="2414499"/>
              <a:ext cx="254598" cy="164158"/>
            </a:xfrm>
            <a:custGeom>
              <a:rect b="b" l="l" r="r" t="t"/>
              <a:pathLst>
                <a:path extrusionOk="0" h="8531" w="13231">
                  <a:moveTo>
                    <a:pt x="2839" y="1656"/>
                  </a:moveTo>
                  <a:cubicBezTo>
                    <a:pt x="3078" y="2016"/>
                    <a:pt x="3678" y="2735"/>
                    <a:pt x="4557" y="3015"/>
                  </a:cubicBezTo>
                  <a:lnTo>
                    <a:pt x="3158" y="7611"/>
                  </a:lnTo>
                  <a:cubicBezTo>
                    <a:pt x="2679" y="7411"/>
                    <a:pt x="1320" y="6772"/>
                    <a:pt x="401" y="5213"/>
                  </a:cubicBezTo>
                  <a:cubicBezTo>
                    <a:pt x="560" y="4853"/>
                    <a:pt x="1320" y="3295"/>
                    <a:pt x="2839" y="1656"/>
                  </a:cubicBezTo>
                  <a:close/>
                  <a:moveTo>
                    <a:pt x="9593" y="457"/>
                  </a:moveTo>
                  <a:cubicBezTo>
                    <a:pt x="10113" y="897"/>
                    <a:pt x="11671" y="2295"/>
                    <a:pt x="12790" y="4134"/>
                  </a:cubicBezTo>
                  <a:cubicBezTo>
                    <a:pt x="12391" y="4614"/>
                    <a:pt x="10312" y="6812"/>
                    <a:pt x="6116" y="8091"/>
                  </a:cubicBezTo>
                  <a:lnTo>
                    <a:pt x="5037" y="3135"/>
                  </a:lnTo>
                  <a:cubicBezTo>
                    <a:pt x="6396" y="3135"/>
                    <a:pt x="8874" y="1656"/>
                    <a:pt x="9593" y="457"/>
                  </a:cubicBezTo>
                  <a:close/>
                  <a:moveTo>
                    <a:pt x="9534" y="1"/>
                  </a:moveTo>
                  <a:cubicBezTo>
                    <a:pt x="9517" y="1"/>
                    <a:pt x="9497" y="6"/>
                    <a:pt x="9473" y="17"/>
                  </a:cubicBezTo>
                  <a:cubicBezTo>
                    <a:pt x="9433" y="17"/>
                    <a:pt x="9393" y="57"/>
                    <a:pt x="9353" y="97"/>
                  </a:cubicBezTo>
                  <a:cubicBezTo>
                    <a:pt x="8878" y="1232"/>
                    <a:pt x="6358" y="2735"/>
                    <a:pt x="5108" y="2735"/>
                  </a:cubicBezTo>
                  <a:cubicBezTo>
                    <a:pt x="4992" y="2735"/>
                    <a:pt x="4888" y="2722"/>
                    <a:pt x="4797" y="2695"/>
                  </a:cubicBezTo>
                  <a:cubicBezTo>
                    <a:pt x="3718" y="2415"/>
                    <a:pt x="3038" y="1296"/>
                    <a:pt x="3038" y="1256"/>
                  </a:cubicBezTo>
                  <a:cubicBezTo>
                    <a:pt x="2998" y="1216"/>
                    <a:pt x="2958" y="1176"/>
                    <a:pt x="2879" y="1176"/>
                  </a:cubicBezTo>
                  <a:cubicBezTo>
                    <a:pt x="2839" y="1176"/>
                    <a:pt x="2759" y="1216"/>
                    <a:pt x="2719" y="1256"/>
                  </a:cubicBezTo>
                  <a:cubicBezTo>
                    <a:pt x="840" y="3215"/>
                    <a:pt x="41" y="5093"/>
                    <a:pt x="1" y="5173"/>
                  </a:cubicBezTo>
                  <a:cubicBezTo>
                    <a:pt x="1" y="5213"/>
                    <a:pt x="1" y="5293"/>
                    <a:pt x="41" y="5333"/>
                  </a:cubicBezTo>
                  <a:cubicBezTo>
                    <a:pt x="1240" y="7451"/>
                    <a:pt x="3158" y="8011"/>
                    <a:pt x="3238" y="8011"/>
                  </a:cubicBezTo>
                  <a:cubicBezTo>
                    <a:pt x="3253" y="8018"/>
                    <a:pt x="3269" y="8021"/>
                    <a:pt x="3285" y="8021"/>
                  </a:cubicBezTo>
                  <a:cubicBezTo>
                    <a:pt x="3358" y="8021"/>
                    <a:pt x="3438" y="7956"/>
                    <a:pt x="3438" y="7891"/>
                  </a:cubicBezTo>
                  <a:lnTo>
                    <a:pt x="4757" y="3654"/>
                  </a:lnTo>
                  <a:lnTo>
                    <a:pt x="5796" y="8370"/>
                  </a:lnTo>
                  <a:cubicBezTo>
                    <a:pt x="5836" y="8410"/>
                    <a:pt x="5836" y="8450"/>
                    <a:pt x="5916" y="8490"/>
                  </a:cubicBezTo>
                  <a:cubicBezTo>
                    <a:pt x="5916" y="8490"/>
                    <a:pt x="5956" y="8530"/>
                    <a:pt x="5996" y="8530"/>
                  </a:cubicBezTo>
                  <a:cubicBezTo>
                    <a:pt x="5996" y="8530"/>
                    <a:pt x="6036" y="8530"/>
                    <a:pt x="6036" y="8490"/>
                  </a:cubicBezTo>
                  <a:cubicBezTo>
                    <a:pt x="10992" y="7052"/>
                    <a:pt x="13110" y="4374"/>
                    <a:pt x="13190" y="4254"/>
                  </a:cubicBezTo>
                  <a:cubicBezTo>
                    <a:pt x="13230" y="4214"/>
                    <a:pt x="13230" y="4134"/>
                    <a:pt x="13190" y="4054"/>
                  </a:cubicBezTo>
                  <a:cubicBezTo>
                    <a:pt x="11791" y="1696"/>
                    <a:pt x="9753" y="97"/>
                    <a:pt x="9633" y="57"/>
                  </a:cubicBezTo>
                  <a:cubicBezTo>
                    <a:pt x="9605" y="29"/>
                    <a:pt x="9577" y="1"/>
                    <a:pt x="9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7"/>
            <p:cNvSpPr/>
            <p:nvPr/>
          </p:nvSpPr>
          <p:spPr>
            <a:xfrm>
              <a:off x="3453225" y="2207103"/>
              <a:ext cx="39235" cy="71601"/>
            </a:xfrm>
            <a:custGeom>
              <a:rect b="b" l="l" r="r" t="t"/>
              <a:pathLst>
                <a:path extrusionOk="0" h="3721" w="2039">
                  <a:moveTo>
                    <a:pt x="1626" y="0"/>
                  </a:moveTo>
                  <a:cubicBezTo>
                    <a:pt x="1559" y="0"/>
                    <a:pt x="1504" y="35"/>
                    <a:pt x="1479" y="84"/>
                  </a:cubicBezTo>
                  <a:lnTo>
                    <a:pt x="80" y="2482"/>
                  </a:lnTo>
                  <a:cubicBezTo>
                    <a:pt x="0" y="2562"/>
                    <a:pt x="40" y="2682"/>
                    <a:pt x="120" y="2722"/>
                  </a:cubicBezTo>
                  <a:lnTo>
                    <a:pt x="1719" y="3721"/>
                  </a:lnTo>
                  <a:lnTo>
                    <a:pt x="1839" y="3721"/>
                  </a:lnTo>
                  <a:cubicBezTo>
                    <a:pt x="1879" y="3721"/>
                    <a:pt x="1959" y="3721"/>
                    <a:pt x="1999" y="3641"/>
                  </a:cubicBezTo>
                  <a:cubicBezTo>
                    <a:pt x="2039" y="3561"/>
                    <a:pt x="2039" y="3441"/>
                    <a:pt x="1919" y="3401"/>
                  </a:cubicBezTo>
                  <a:lnTo>
                    <a:pt x="480" y="2522"/>
                  </a:lnTo>
                  <a:lnTo>
                    <a:pt x="1799" y="284"/>
                  </a:lnTo>
                  <a:cubicBezTo>
                    <a:pt x="1839" y="204"/>
                    <a:pt x="1839" y="84"/>
                    <a:pt x="1759" y="44"/>
                  </a:cubicBezTo>
                  <a:cubicBezTo>
                    <a:pt x="1713" y="13"/>
                    <a:pt x="1667" y="0"/>
                    <a:pt x="1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7"/>
            <p:cNvSpPr/>
            <p:nvPr/>
          </p:nvSpPr>
          <p:spPr>
            <a:xfrm>
              <a:off x="3536276" y="2187649"/>
              <a:ext cx="40794" cy="21840"/>
            </a:xfrm>
            <a:custGeom>
              <a:rect b="b" l="l" r="r" t="t"/>
              <a:pathLst>
                <a:path extrusionOk="0" h="1135" w="2120">
                  <a:moveTo>
                    <a:pt x="266" y="1"/>
                  </a:moveTo>
                  <a:cubicBezTo>
                    <a:pt x="168" y="1"/>
                    <a:pt x="71" y="46"/>
                    <a:pt x="41" y="136"/>
                  </a:cubicBezTo>
                  <a:cubicBezTo>
                    <a:pt x="1" y="296"/>
                    <a:pt x="41" y="415"/>
                    <a:pt x="161" y="455"/>
                  </a:cubicBezTo>
                  <a:lnTo>
                    <a:pt x="1719" y="1095"/>
                  </a:lnTo>
                  <a:cubicBezTo>
                    <a:pt x="1759" y="1095"/>
                    <a:pt x="1799" y="1135"/>
                    <a:pt x="1839" y="1135"/>
                  </a:cubicBezTo>
                  <a:cubicBezTo>
                    <a:pt x="1919" y="1135"/>
                    <a:pt x="1999" y="1055"/>
                    <a:pt x="2039" y="975"/>
                  </a:cubicBezTo>
                  <a:cubicBezTo>
                    <a:pt x="2119" y="855"/>
                    <a:pt x="2039" y="695"/>
                    <a:pt x="1919" y="655"/>
                  </a:cubicBezTo>
                  <a:lnTo>
                    <a:pt x="360" y="16"/>
                  </a:lnTo>
                  <a:cubicBezTo>
                    <a:pt x="330" y="6"/>
                    <a:pt x="298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7"/>
            <p:cNvSpPr/>
            <p:nvPr/>
          </p:nvSpPr>
          <p:spPr>
            <a:xfrm>
              <a:off x="3410161" y="2188707"/>
              <a:ext cx="38466" cy="13874"/>
            </a:xfrm>
            <a:custGeom>
              <a:rect b="b" l="l" r="r" t="t"/>
              <a:pathLst>
                <a:path extrusionOk="0" h="721" w="1999">
                  <a:moveTo>
                    <a:pt x="1719" y="1"/>
                  </a:moveTo>
                  <a:lnTo>
                    <a:pt x="240" y="241"/>
                  </a:lnTo>
                  <a:cubicBezTo>
                    <a:pt x="80" y="241"/>
                    <a:pt x="0" y="360"/>
                    <a:pt x="0" y="520"/>
                  </a:cubicBezTo>
                  <a:cubicBezTo>
                    <a:pt x="40" y="640"/>
                    <a:pt x="160" y="720"/>
                    <a:pt x="280" y="720"/>
                  </a:cubicBezTo>
                  <a:lnTo>
                    <a:pt x="1799" y="520"/>
                  </a:lnTo>
                  <a:cubicBezTo>
                    <a:pt x="1919" y="480"/>
                    <a:pt x="1998" y="360"/>
                    <a:pt x="1998" y="241"/>
                  </a:cubicBezTo>
                  <a:cubicBezTo>
                    <a:pt x="1958" y="81"/>
                    <a:pt x="1839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7"/>
            <p:cNvSpPr/>
            <p:nvPr/>
          </p:nvSpPr>
          <p:spPr>
            <a:xfrm>
              <a:off x="3530138" y="2216397"/>
              <a:ext cx="27690" cy="27709"/>
            </a:xfrm>
            <a:custGeom>
              <a:rect b="b" l="l" r="r" t="t"/>
              <a:pathLst>
                <a:path extrusionOk="0" h="1440" w="1439">
                  <a:moveTo>
                    <a:pt x="719" y="1"/>
                  </a:moveTo>
                  <a:cubicBezTo>
                    <a:pt x="320" y="1"/>
                    <a:pt x="0" y="320"/>
                    <a:pt x="0" y="720"/>
                  </a:cubicBezTo>
                  <a:cubicBezTo>
                    <a:pt x="0" y="1120"/>
                    <a:pt x="320" y="1439"/>
                    <a:pt x="719" y="1439"/>
                  </a:cubicBezTo>
                  <a:cubicBezTo>
                    <a:pt x="1119" y="1439"/>
                    <a:pt x="1439" y="1120"/>
                    <a:pt x="1439" y="720"/>
                  </a:cubicBezTo>
                  <a:cubicBezTo>
                    <a:pt x="1439" y="320"/>
                    <a:pt x="1119" y="1"/>
                    <a:pt x="7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7"/>
            <p:cNvSpPr/>
            <p:nvPr/>
          </p:nvSpPr>
          <p:spPr>
            <a:xfrm>
              <a:off x="3418608" y="2214858"/>
              <a:ext cx="23861" cy="23091"/>
            </a:xfrm>
            <a:custGeom>
              <a:rect b="b" l="l" r="r" t="t"/>
              <a:pathLst>
                <a:path extrusionOk="0" h="1200" w="1240">
                  <a:moveTo>
                    <a:pt x="600" y="1"/>
                  </a:moveTo>
                  <a:cubicBezTo>
                    <a:pt x="281" y="1"/>
                    <a:pt x="1" y="240"/>
                    <a:pt x="1" y="600"/>
                  </a:cubicBezTo>
                  <a:cubicBezTo>
                    <a:pt x="1" y="920"/>
                    <a:pt x="281" y="1200"/>
                    <a:pt x="600" y="1200"/>
                  </a:cubicBezTo>
                  <a:cubicBezTo>
                    <a:pt x="960" y="1200"/>
                    <a:pt x="1240" y="920"/>
                    <a:pt x="1240" y="600"/>
                  </a:cubicBezTo>
                  <a:cubicBezTo>
                    <a:pt x="1240" y="240"/>
                    <a:pt x="960" y="1"/>
                    <a:pt x="6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7"/>
            <p:cNvSpPr/>
            <p:nvPr/>
          </p:nvSpPr>
          <p:spPr>
            <a:xfrm>
              <a:off x="3455534" y="2318690"/>
              <a:ext cx="53071" cy="26940"/>
            </a:xfrm>
            <a:custGeom>
              <a:rect b="b" l="l" r="r" t="t"/>
              <a:pathLst>
                <a:path extrusionOk="0" h="1400" w="2758">
                  <a:moveTo>
                    <a:pt x="0" y="0"/>
                  </a:moveTo>
                  <a:cubicBezTo>
                    <a:pt x="0" y="760"/>
                    <a:pt x="600" y="1359"/>
                    <a:pt x="1359" y="1399"/>
                  </a:cubicBezTo>
                  <a:cubicBezTo>
                    <a:pt x="2158" y="1399"/>
                    <a:pt x="2758" y="760"/>
                    <a:pt x="2758" y="0"/>
                  </a:cubicBez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7"/>
            <p:cNvSpPr/>
            <p:nvPr/>
          </p:nvSpPr>
          <p:spPr>
            <a:xfrm>
              <a:off x="1531304" y="2837814"/>
              <a:ext cx="716802" cy="498381"/>
            </a:xfrm>
            <a:custGeom>
              <a:rect b="b" l="l" r="r" t="t"/>
              <a:pathLst>
                <a:path extrusionOk="0" h="25900" w="37251">
                  <a:moveTo>
                    <a:pt x="12111" y="0"/>
                  </a:moveTo>
                  <a:cubicBezTo>
                    <a:pt x="11031" y="0"/>
                    <a:pt x="10072" y="640"/>
                    <a:pt x="9633" y="1599"/>
                  </a:cubicBezTo>
                  <a:lnTo>
                    <a:pt x="760" y="22182"/>
                  </a:lnTo>
                  <a:cubicBezTo>
                    <a:pt x="0" y="23941"/>
                    <a:pt x="1279" y="25899"/>
                    <a:pt x="3198" y="25899"/>
                  </a:cubicBezTo>
                  <a:lnTo>
                    <a:pt x="29217" y="25899"/>
                  </a:lnTo>
                  <a:cubicBezTo>
                    <a:pt x="30456" y="25899"/>
                    <a:pt x="31535" y="25060"/>
                    <a:pt x="31815" y="23861"/>
                  </a:cubicBezTo>
                  <a:lnTo>
                    <a:pt x="36851" y="3278"/>
                  </a:lnTo>
                  <a:cubicBezTo>
                    <a:pt x="37250" y="1599"/>
                    <a:pt x="36011" y="0"/>
                    <a:pt x="34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7"/>
            <p:cNvSpPr/>
            <p:nvPr/>
          </p:nvSpPr>
          <p:spPr>
            <a:xfrm>
              <a:off x="1571290" y="2868583"/>
              <a:ext cx="634502" cy="436843"/>
            </a:xfrm>
            <a:custGeom>
              <a:rect b="b" l="l" r="r" t="t"/>
              <a:pathLst>
                <a:path extrusionOk="0" h="22702" w="32974">
                  <a:moveTo>
                    <a:pt x="10432" y="0"/>
                  </a:moveTo>
                  <a:cubicBezTo>
                    <a:pt x="9713" y="0"/>
                    <a:pt x="9073" y="400"/>
                    <a:pt x="8794" y="1079"/>
                  </a:cubicBezTo>
                  <a:lnTo>
                    <a:pt x="520" y="20184"/>
                  </a:lnTo>
                  <a:cubicBezTo>
                    <a:pt x="1" y="21383"/>
                    <a:pt x="880" y="22702"/>
                    <a:pt x="2159" y="22702"/>
                  </a:cubicBezTo>
                  <a:lnTo>
                    <a:pt x="26259" y="22702"/>
                  </a:lnTo>
                  <a:cubicBezTo>
                    <a:pt x="27059" y="22702"/>
                    <a:pt x="27778" y="22142"/>
                    <a:pt x="27978" y="21343"/>
                  </a:cubicBezTo>
                  <a:lnTo>
                    <a:pt x="32694" y="2198"/>
                  </a:lnTo>
                  <a:cubicBezTo>
                    <a:pt x="32974" y="1079"/>
                    <a:pt x="32095" y="0"/>
                    <a:pt x="30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7"/>
            <p:cNvSpPr/>
            <p:nvPr/>
          </p:nvSpPr>
          <p:spPr>
            <a:xfrm>
              <a:off x="1575138" y="2885497"/>
              <a:ext cx="573754" cy="419929"/>
            </a:xfrm>
            <a:custGeom>
              <a:rect b="b" l="l" r="r" t="t"/>
              <a:pathLst>
                <a:path extrusionOk="0" h="21823" w="29817">
                  <a:moveTo>
                    <a:pt x="10232" y="0"/>
                  </a:moveTo>
                  <a:cubicBezTo>
                    <a:pt x="9273" y="0"/>
                    <a:pt x="8434" y="560"/>
                    <a:pt x="8034" y="1439"/>
                  </a:cubicBezTo>
                  <a:lnTo>
                    <a:pt x="680" y="18505"/>
                  </a:lnTo>
                  <a:cubicBezTo>
                    <a:pt x="1" y="20104"/>
                    <a:pt x="1160" y="21823"/>
                    <a:pt x="2878" y="21823"/>
                  </a:cubicBezTo>
                  <a:lnTo>
                    <a:pt x="22502" y="21823"/>
                  </a:lnTo>
                  <a:cubicBezTo>
                    <a:pt x="23581" y="21823"/>
                    <a:pt x="24501" y="21103"/>
                    <a:pt x="24780" y="20064"/>
                  </a:cubicBezTo>
                  <a:lnTo>
                    <a:pt x="29417" y="2998"/>
                  </a:lnTo>
                  <a:cubicBezTo>
                    <a:pt x="29816" y="1519"/>
                    <a:pt x="28657" y="0"/>
                    <a:pt x="27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7"/>
            <p:cNvSpPr/>
            <p:nvPr/>
          </p:nvSpPr>
          <p:spPr>
            <a:xfrm>
              <a:off x="1635906" y="2912417"/>
              <a:ext cx="476059" cy="6927"/>
            </a:xfrm>
            <a:custGeom>
              <a:rect b="b" l="l" r="r" t="t"/>
              <a:pathLst>
                <a:path extrusionOk="0" h="360" w="24740">
                  <a:moveTo>
                    <a:pt x="200" y="0"/>
                  </a:moveTo>
                  <a:lnTo>
                    <a:pt x="0" y="360"/>
                  </a:lnTo>
                  <a:lnTo>
                    <a:pt x="24620" y="360"/>
                  </a:lnTo>
                  <a:lnTo>
                    <a:pt x="24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7"/>
            <p:cNvSpPr/>
            <p:nvPr/>
          </p:nvSpPr>
          <p:spPr>
            <a:xfrm>
              <a:off x="1622051" y="2953173"/>
              <a:ext cx="479157" cy="6947"/>
            </a:xfrm>
            <a:custGeom>
              <a:rect b="b" l="l" r="r" t="t"/>
              <a:pathLst>
                <a:path extrusionOk="0" h="361" w="24901">
                  <a:moveTo>
                    <a:pt x="1" y="1"/>
                  </a:moveTo>
                  <a:lnTo>
                    <a:pt x="1" y="360"/>
                  </a:lnTo>
                  <a:lnTo>
                    <a:pt x="24780" y="360"/>
                  </a:lnTo>
                  <a:lnTo>
                    <a:pt x="249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7"/>
            <p:cNvSpPr/>
            <p:nvPr/>
          </p:nvSpPr>
          <p:spPr>
            <a:xfrm>
              <a:off x="1622051" y="2993159"/>
              <a:ext cx="467612" cy="6947"/>
            </a:xfrm>
            <a:custGeom>
              <a:rect b="b" l="l" r="r" t="t"/>
              <a:pathLst>
                <a:path extrusionOk="0" h="361" w="24301">
                  <a:moveTo>
                    <a:pt x="1" y="1"/>
                  </a:moveTo>
                  <a:lnTo>
                    <a:pt x="1" y="361"/>
                  </a:lnTo>
                  <a:lnTo>
                    <a:pt x="24221" y="361"/>
                  </a:lnTo>
                  <a:lnTo>
                    <a:pt x="24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1608216" y="3033934"/>
              <a:ext cx="470691" cy="6927"/>
            </a:xfrm>
            <a:custGeom>
              <a:rect b="b" l="l" r="r" t="t"/>
              <a:pathLst>
                <a:path extrusionOk="0" h="360" w="24461">
                  <a:moveTo>
                    <a:pt x="0" y="0"/>
                  </a:moveTo>
                  <a:lnTo>
                    <a:pt x="0" y="360"/>
                  </a:lnTo>
                  <a:lnTo>
                    <a:pt x="24380" y="360"/>
                  </a:lnTo>
                  <a:lnTo>
                    <a:pt x="24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1592052" y="3073920"/>
              <a:ext cx="476079" cy="6947"/>
            </a:xfrm>
            <a:custGeom>
              <a:rect b="b" l="l" r="r" t="t"/>
              <a:pathLst>
                <a:path extrusionOk="0" h="361" w="24741">
                  <a:moveTo>
                    <a:pt x="1" y="0"/>
                  </a:moveTo>
                  <a:lnTo>
                    <a:pt x="1" y="360"/>
                  </a:lnTo>
                  <a:lnTo>
                    <a:pt x="24661" y="360"/>
                  </a:lnTo>
                  <a:lnTo>
                    <a:pt x="24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>
              <a:off x="1484390" y="3195436"/>
              <a:ext cx="326872" cy="6947"/>
            </a:xfrm>
            <a:custGeom>
              <a:rect b="b" l="l" r="r" t="t"/>
              <a:pathLst>
                <a:path extrusionOk="0" h="361" w="16987">
                  <a:moveTo>
                    <a:pt x="200" y="0"/>
                  </a:moveTo>
                  <a:lnTo>
                    <a:pt x="0" y="360"/>
                  </a:lnTo>
                  <a:lnTo>
                    <a:pt x="16987" y="360"/>
                  </a:lnTo>
                  <a:lnTo>
                    <a:pt x="16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1528225" y="3114675"/>
              <a:ext cx="359950" cy="6947"/>
            </a:xfrm>
            <a:custGeom>
              <a:rect b="b" l="l" r="r" t="t"/>
              <a:pathLst>
                <a:path extrusionOk="0" h="361" w="18706">
                  <a:moveTo>
                    <a:pt x="160" y="1"/>
                  </a:moveTo>
                  <a:lnTo>
                    <a:pt x="1" y="360"/>
                  </a:lnTo>
                  <a:lnTo>
                    <a:pt x="18625" y="360"/>
                  </a:lnTo>
                  <a:lnTo>
                    <a:pt x="18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1505923" y="3154681"/>
              <a:ext cx="371476" cy="6927"/>
            </a:xfrm>
            <a:custGeom>
              <a:rect b="b" l="l" r="r" t="t"/>
              <a:pathLst>
                <a:path extrusionOk="0" h="360" w="19305">
                  <a:moveTo>
                    <a:pt x="200" y="0"/>
                  </a:moveTo>
                  <a:lnTo>
                    <a:pt x="1" y="360"/>
                  </a:lnTo>
                  <a:lnTo>
                    <a:pt x="19185" y="360"/>
                  </a:lnTo>
                  <a:lnTo>
                    <a:pt x="193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209267" y="3423075"/>
              <a:ext cx="100773" cy="1418961"/>
            </a:xfrm>
            <a:custGeom>
              <a:rect b="b" l="l" r="r" t="t"/>
              <a:pathLst>
                <a:path extrusionOk="0" h="73741" w="5237">
                  <a:moveTo>
                    <a:pt x="0" y="1"/>
                  </a:moveTo>
                  <a:lnTo>
                    <a:pt x="0" y="73741"/>
                  </a:lnTo>
                  <a:lnTo>
                    <a:pt x="5236" y="73741"/>
                  </a:lnTo>
                  <a:lnTo>
                    <a:pt x="5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205418" y="3419226"/>
              <a:ext cx="108451" cy="1426658"/>
            </a:xfrm>
            <a:custGeom>
              <a:rect b="b" l="l" r="r" t="t"/>
              <a:pathLst>
                <a:path extrusionOk="0" h="74141" w="5636">
                  <a:moveTo>
                    <a:pt x="5236" y="401"/>
                  </a:moveTo>
                  <a:lnTo>
                    <a:pt x="5236" y="73741"/>
                  </a:lnTo>
                  <a:lnTo>
                    <a:pt x="360" y="73741"/>
                  </a:lnTo>
                  <a:lnTo>
                    <a:pt x="360" y="401"/>
                  </a:lnTo>
                  <a:close/>
                  <a:moveTo>
                    <a:pt x="200" y="1"/>
                  </a:moveTo>
                  <a:cubicBezTo>
                    <a:pt x="80" y="1"/>
                    <a:pt x="0" y="81"/>
                    <a:pt x="0" y="201"/>
                  </a:cubicBezTo>
                  <a:lnTo>
                    <a:pt x="0" y="73941"/>
                  </a:lnTo>
                  <a:cubicBezTo>
                    <a:pt x="0" y="74021"/>
                    <a:pt x="80" y="74141"/>
                    <a:pt x="200" y="74141"/>
                  </a:cubicBezTo>
                  <a:lnTo>
                    <a:pt x="5436" y="74141"/>
                  </a:lnTo>
                  <a:cubicBezTo>
                    <a:pt x="5516" y="74141"/>
                    <a:pt x="5636" y="74021"/>
                    <a:pt x="5636" y="73941"/>
                  </a:cubicBezTo>
                  <a:lnTo>
                    <a:pt x="5636" y="201"/>
                  </a:lnTo>
                  <a:cubicBezTo>
                    <a:pt x="5636" y="81"/>
                    <a:pt x="5516" y="1"/>
                    <a:pt x="5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4300742" y="3423075"/>
              <a:ext cx="101543" cy="1418961"/>
            </a:xfrm>
            <a:custGeom>
              <a:rect b="b" l="l" r="r" t="t"/>
              <a:pathLst>
                <a:path extrusionOk="0" h="73741" w="5277">
                  <a:moveTo>
                    <a:pt x="0" y="1"/>
                  </a:moveTo>
                  <a:lnTo>
                    <a:pt x="0" y="73741"/>
                  </a:lnTo>
                  <a:lnTo>
                    <a:pt x="5276" y="73741"/>
                  </a:lnTo>
                  <a:lnTo>
                    <a:pt x="5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4297663" y="3419226"/>
              <a:ext cx="107700" cy="1426658"/>
            </a:xfrm>
            <a:custGeom>
              <a:rect b="b" l="l" r="r" t="t"/>
              <a:pathLst>
                <a:path extrusionOk="0" h="74141" w="5597">
                  <a:moveTo>
                    <a:pt x="5236" y="401"/>
                  </a:moveTo>
                  <a:lnTo>
                    <a:pt x="5236" y="73741"/>
                  </a:lnTo>
                  <a:lnTo>
                    <a:pt x="360" y="73741"/>
                  </a:lnTo>
                  <a:lnTo>
                    <a:pt x="360" y="401"/>
                  </a:lnTo>
                  <a:close/>
                  <a:moveTo>
                    <a:pt x="160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1" y="73941"/>
                  </a:lnTo>
                  <a:cubicBezTo>
                    <a:pt x="1" y="74021"/>
                    <a:pt x="81" y="74141"/>
                    <a:pt x="160" y="74141"/>
                  </a:cubicBezTo>
                  <a:lnTo>
                    <a:pt x="5436" y="74141"/>
                  </a:lnTo>
                  <a:cubicBezTo>
                    <a:pt x="5516" y="74141"/>
                    <a:pt x="5596" y="74021"/>
                    <a:pt x="5596" y="73941"/>
                  </a:cubicBezTo>
                  <a:lnTo>
                    <a:pt x="5596" y="201"/>
                  </a:lnTo>
                  <a:cubicBezTo>
                    <a:pt x="5596" y="81"/>
                    <a:pt x="5516" y="1"/>
                    <a:pt x="5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7"/>
            <p:cNvSpPr/>
            <p:nvPr/>
          </p:nvSpPr>
          <p:spPr>
            <a:xfrm>
              <a:off x="70067" y="3343873"/>
              <a:ext cx="4473727" cy="101523"/>
            </a:xfrm>
            <a:custGeom>
              <a:rect b="b" l="l" r="r" t="t"/>
              <a:pathLst>
                <a:path extrusionOk="0" h="5276" w="232492">
                  <a:moveTo>
                    <a:pt x="2278" y="0"/>
                  </a:moveTo>
                  <a:cubicBezTo>
                    <a:pt x="1039" y="0"/>
                    <a:pt x="0" y="1199"/>
                    <a:pt x="0" y="2638"/>
                  </a:cubicBezTo>
                  <a:cubicBezTo>
                    <a:pt x="0" y="4117"/>
                    <a:pt x="1039" y="5276"/>
                    <a:pt x="2278" y="5276"/>
                  </a:cubicBezTo>
                  <a:lnTo>
                    <a:pt x="230213" y="5276"/>
                  </a:lnTo>
                  <a:cubicBezTo>
                    <a:pt x="231492" y="5276"/>
                    <a:pt x="232491" y="4117"/>
                    <a:pt x="232491" y="2638"/>
                  </a:cubicBezTo>
                  <a:cubicBezTo>
                    <a:pt x="232491" y="1199"/>
                    <a:pt x="231492" y="0"/>
                    <a:pt x="230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7"/>
            <p:cNvSpPr/>
            <p:nvPr/>
          </p:nvSpPr>
          <p:spPr>
            <a:xfrm>
              <a:off x="66988" y="3340794"/>
              <a:ext cx="4479885" cy="108451"/>
            </a:xfrm>
            <a:custGeom>
              <a:rect b="b" l="l" r="r" t="t"/>
              <a:pathLst>
                <a:path extrusionOk="0" h="5636" w="232812">
                  <a:moveTo>
                    <a:pt x="230373" y="320"/>
                  </a:moveTo>
                  <a:cubicBezTo>
                    <a:pt x="231532" y="320"/>
                    <a:pt x="232491" y="1439"/>
                    <a:pt x="232491" y="2798"/>
                  </a:cubicBezTo>
                  <a:cubicBezTo>
                    <a:pt x="232491" y="4157"/>
                    <a:pt x="231532" y="5276"/>
                    <a:pt x="230373" y="5276"/>
                  </a:cubicBezTo>
                  <a:lnTo>
                    <a:pt x="2438" y="5276"/>
                  </a:lnTo>
                  <a:cubicBezTo>
                    <a:pt x="1279" y="5276"/>
                    <a:pt x="320" y="4157"/>
                    <a:pt x="320" y="2798"/>
                  </a:cubicBezTo>
                  <a:cubicBezTo>
                    <a:pt x="320" y="1439"/>
                    <a:pt x="1279" y="320"/>
                    <a:pt x="2438" y="320"/>
                  </a:cubicBezTo>
                  <a:close/>
                  <a:moveTo>
                    <a:pt x="2438" y="0"/>
                  </a:moveTo>
                  <a:cubicBezTo>
                    <a:pt x="1119" y="0"/>
                    <a:pt x="0" y="1239"/>
                    <a:pt x="0" y="2798"/>
                  </a:cubicBezTo>
                  <a:cubicBezTo>
                    <a:pt x="0" y="4357"/>
                    <a:pt x="1119" y="5636"/>
                    <a:pt x="2438" y="5636"/>
                  </a:cubicBezTo>
                  <a:lnTo>
                    <a:pt x="230373" y="5636"/>
                  </a:lnTo>
                  <a:cubicBezTo>
                    <a:pt x="231732" y="5636"/>
                    <a:pt x="232811" y="4357"/>
                    <a:pt x="232811" y="2798"/>
                  </a:cubicBezTo>
                  <a:cubicBezTo>
                    <a:pt x="232811" y="1239"/>
                    <a:pt x="231732" y="0"/>
                    <a:pt x="230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>
              <a:off x="1622051" y="2516580"/>
              <a:ext cx="484545" cy="369706"/>
            </a:xfrm>
            <a:custGeom>
              <a:rect b="b" l="l" r="r" t="t"/>
              <a:pathLst>
                <a:path extrusionOk="0" h="19213" w="25181">
                  <a:moveTo>
                    <a:pt x="23485" y="0"/>
                  </a:moveTo>
                  <a:cubicBezTo>
                    <a:pt x="22580" y="0"/>
                    <a:pt x="21324" y="922"/>
                    <a:pt x="19585" y="2786"/>
                  </a:cubicBezTo>
                  <a:cubicBezTo>
                    <a:pt x="17147" y="5384"/>
                    <a:pt x="12111" y="7182"/>
                    <a:pt x="12111" y="7182"/>
                  </a:cubicBezTo>
                  <a:cubicBezTo>
                    <a:pt x="12750" y="5424"/>
                    <a:pt x="13590" y="587"/>
                    <a:pt x="12151" y="508"/>
                  </a:cubicBezTo>
                  <a:cubicBezTo>
                    <a:pt x="12125" y="506"/>
                    <a:pt x="12099" y="505"/>
                    <a:pt x="12073" y="505"/>
                  </a:cubicBezTo>
                  <a:cubicBezTo>
                    <a:pt x="9974" y="505"/>
                    <a:pt x="9216" y="5285"/>
                    <a:pt x="7834" y="6982"/>
                  </a:cubicBezTo>
                  <a:cubicBezTo>
                    <a:pt x="6435" y="8661"/>
                    <a:pt x="1" y="15735"/>
                    <a:pt x="1" y="15735"/>
                  </a:cubicBezTo>
                  <a:lnTo>
                    <a:pt x="9793" y="19212"/>
                  </a:lnTo>
                  <a:cubicBezTo>
                    <a:pt x="9793" y="19212"/>
                    <a:pt x="14269" y="13417"/>
                    <a:pt x="18825" y="11379"/>
                  </a:cubicBezTo>
                  <a:cubicBezTo>
                    <a:pt x="23382" y="9340"/>
                    <a:pt x="24940" y="5863"/>
                    <a:pt x="25060" y="4584"/>
                  </a:cubicBezTo>
                  <a:cubicBezTo>
                    <a:pt x="25180" y="3305"/>
                    <a:pt x="24701" y="2746"/>
                    <a:pt x="24701" y="2746"/>
                  </a:cubicBezTo>
                  <a:cubicBezTo>
                    <a:pt x="24940" y="1267"/>
                    <a:pt x="24541" y="1027"/>
                    <a:pt x="24541" y="1027"/>
                  </a:cubicBezTo>
                  <a:lnTo>
                    <a:pt x="24261" y="1387"/>
                  </a:lnTo>
                  <a:cubicBezTo>
                    <a:pt x="24421" y="827"/>
                    <a:pt x="24421" y="428"/>
                    <a:pt x="24181" y="228"/>
                  </a:cubicBezTo>
                  <a:cubicBezTo>
                    <a:pt x="23976" y="76"/>
                    <a:pt x="23745" y="0"/>
                    <a:pt x="23485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7"/>
            <p:cNvSpPr/>
            <p:nvPr/>
          </p:nvSpPr>
          <p:spPr>
            <a:xfrm>
              <a:off x="2036592" y="2532955"/>
              <a:ext cx="70004" cy="143376"/>
            </a:xfrm>
            <a:custGeom>
              <a:rect b="b" l="l" r="r" t="t"/>
              <a:pathLst>
                <a:path extrusionOk="0" h="7451" w="3638">
                  <a:moveTo>
                    <a:pt x="3006" y="1"/>
                  </a:moveTo>
                  <a:cubicBezTo>
                    <a:pt x="2936" y="1"/>
                    <a:pt x="2856" y="38"/>
                    <a:pt x="2798" y="96"/>
                  </a:cubicBezTo>
                  <a:cubicBezTo>
                    <a:pt x="2758" y="176"/>
                    <a:pt x="2798" y="296"/>
                    <a:pt x="2878" y="336"/>
                  </a:cubicBezTo>
                  <a:cubicBezTo>
                    <a:pt x="2878" y="336"/>
                    <a:pt x="3237" y="656"/>
                    <a:pt x="2918" y="2175"/>
                  </a:cubicBezTo>
                  <a:cubicBezTo>
                    <a:pt x="2558" y="3893"/>
                    <a:pt x="80" y="7130"/>
                    <a:pt x="40" y="7170"/>
                  </a:cubicBezTo>
                  <a:cubicBezTo>
                    <a:pt x="0" y="7250"/>
                    <a:pt x="0" y="7370"/>
                    <a:pt x="80" y="7410"/>
                  </a:cubicBezTo>
                  <a:cubicBezTo>
                    <a:pt x="120" y="7450"/>
                    <a:pt x="160" y="7450"/>
                    <a:pt x="200" y="7450"/>
                  </a:cubicBezTo>
                  <a:cubicBezTo>
                    <a:pt x="280" y="7450"/>
                    <a:pt x="320" y="7450"/>
                    <a:pt x="360" y="7410"/>
                  </a:cubicBezTo>
                  <a:cubicBezTo>
                    <a:pt x="440" y="7250"/>
                    <a:pt x="2918" y="4053"/>
                    <a:pt x="3277" y="2254"/>
                  </a:cubicBezTo>
                  <a:cubicBezTo>
                    <a:pt x="3637" y="456"/>
                    <a:pt x="3158" y="96"/>
                    <a:pt x="3078" y="16"/>
                  </a:cubicBezTo>
                  <a:cubicBezTo>
                    <a:pt x="3056" y="6"/>
                    <a:pt x="3032" y="1"/>
                    <a:pt x="3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>
              <a:off x="1618203" y="2510942"/>
              <a:ext cx="491473" cy="378423"/>
            </a:xfrm>
            <a:custGeom>
              <a:rect b="b" l="l" r="r" t="t"/>
              <a:pathLst>
                <a:path extrusionOk="0" h="19666" w="25541">
                  <a:moveTo>
                    <a:pt x="23650" y="0"/>
                  </a:moveTo>
                  <a:cubicBezTo>
                    <a:pt x="22782" y="0"/>
                    <a:pt x="21754" y="987"/>
                    <a:pt x="20304" y="2319"/>
                  </a:cubicBezTo>
                  <a:cubicBezTo>
                    <a:pt x="19865" y="2759"/>
                    <a:pt x="19385" y="3199"/>
                    <a:pt x="18865" y="3678"/>
                  </a:cubicBezTo>
                  <a:cubicBezTo>
                    <a:pt x="16787" y="5517"/>
                    <a:pt x="13670" y="6756"/>
                    <a:pt x="12631" y="7155"/>
                  </a:cubicBezTo>
                  <a:cubicBezTo>
                    <a:pt x="13110" y="5557"/>
                    <a:pt x="13750" y="2119"/>
                    <a:pt x="12990" y="1000"/>
                  </a:cubicBezTo>
                  <a:cubicBezTo>
                    <a:pt x="12830" y="761"/>
                    <a:pt x="12631" y="601"/>
                    <a:pt x="12391" y="601"/>
                  </a:cubicBezTo>
                  <a:cubicBezTo>
                    <a:pt x="12361" y="599"/>
                    <a:pt x="12332" y="598"/>
                    <a:pt x="12303" y="598"/>
                  </a:cubicBezTo>
                  <a:cubicBezTo>
                    <a:pt x="10839" y="598"/>
                    <a:pt x="10017" y="2557"/>
                    <a:pt x="9233" y="4478"/>
                  </a:cubicBezTo>
                  <a:cubicBezTo>
                    <a:pt x="8794" y="5557"/>
                    <a:pt x="8394" y="6556"/>
                    <a:pt x="7874" y="7155"/>
                  </a:cubicBezTo>
                  <a:cubicBezTo>
                    <a:pt x="6515" y="8794"/>
                    <a:pt x="121" y="15868"/>
                    <a:pt x="81" y="15908"/>
                  </a:cubicBezTo>
                  <a:cubicBezTo>
                    <a:pt x="41" y="15948"/>
                    <a:pt x="1" y="16028"/>
                    <a:pt x="41" y="16108"/>
                  </a:cubicBezTo>
                  <a:cubicBezTo>
                    <a:pt x="41" y="16148"/>
                    <a:pt x="81" y="16188"/>
                    <a:pt x="161" y="16228"/>
                  </a:cubicBezTo>
                  <a:lnTo>
                    <a:pt x="9953" y="19665"/>
                  </a:lnTo>
                  <a:lnTo>
                    <a:pt x="9993" y="19665"/>
                  </a:lnTo>
                  <a:cubicBezTo>
                    <a:pt x="10073" y="19665"/>
                    <a:pt x="10113" y="19665"/>
                    <a:pt x="10153" y="19585"/>
                  </a:cubicBezTo>
                  <a:cubicBezTo>
                    <a:pt x="10193" y="19545"/>
                    <a:pt x="14629" y="13830"/>
                    <a:pt x="19065" y="11832"/>
                  </a:cubicBezTo>
                  <a:cubicBezTo>
                    <a:pt x="23941" y="9673"/>
                    <a:pt x="25340" y="5996"/>
                    <a:pt x="25420" y="4917"/>
                  </a:cubicBezTo>
                  <a:cubicBezTo>
                    <a:pt x="25540" y="3558"/>
                    <a:pt x="25060" y="2919"/>
                    <a:pt x="25060" y="2919"/>
                  </a:cubicBezTo>
                  <a:cubicBezTo>
                    <a:pt x="25011" y="2869"/>
                    <a:pt x="24946" y="2835"/>
                    <a:pt x="24885" y="2835"/>
                  </a:cubicBezTo>
                  <a:cubicBezTo>
                    <a:pt x="24848" y="2835"/>
                    <a:pt x="24811" y="2848"/>
                    <a:pt x="24781" y="2879"/>
                  </a:cubicBezTo>
                  <a:cubicBezTo>
                    <a:pt x="24701" y="2959"/>
                    <a:pt x="24701" y="3079"/>
                    <a:pt x="24741" y="3159"/>
                  </a:cubicBezTo>
                  <a:cubicBezTo>
                    <a:pt x="24741" y="3159"/>
                    <a:pt x="25180" y="3718"/>
                    <a:pt x="25060" y="4877"/>
                  </a:cubicBezTo>
                  <a:cubicBezTo>
                    <a:pt x="24941" y="6196"/>
                    <a:pt x="23262" y="9553"/>
                    <a:pt x="18945" y="11512"/>
                  </a:cubicBezTo>
                  <a:cubicBezTo>
                    <a:pt x="14709" y="13390"/>
                    <a:pt x="10592" y="18466"/>
                    <a:pt x="9953" y="19266"/>
                  </a:cubicBezTo>
                  <a:lnTo>
                    <a:pt x="520" y="15948"/>
                  </a:lnTo>
                  <a:cubicBezTo>
                    <a:pt x="1599" y="14789"/>
                    <a:pt x="6915" y="8874"/>
                    <a:pt x="8194" y="7395"/>
                  </a:cubicBezTo>
                  <a:cubicBezTo>
                    <a:pt x="8714" y="6756"/>
                    <a:pt x="9113" y="5717"/>
                    <a:pt x="9593" y="4637"/>
                  </a:cubicBezTo>
                  <a:cubicBezTo>
                    <a:pt x="10298" y="2837"/>
                    <a:pt x="11079" y="998"/>
                    <a:pt x="12275" y="998"/>
                  </a:cubicBezTo>
                  <a:cubicBezTo>
                    <a:pt x="12300" y="998"/>
                    <a:pt x="12325" y="999"/>
                    <a:pt x="12351" y="1000"/>
                  </a:cubicBezTo>
                  <a:cubicBezTo>
                    <a:pt x="12471" y="1000"/>
                    <a:pt x="12591" y="1040"/>
                    <a:pt x="12670" y="1200"/>
                  </a:cubicBezTo>
                  <a:cubicBezTo>
                    <a:pt x="13350" y="2159"/>
                    <a:pt x="12710" y="5876"/>
                    <a:pt x="12151" y="7395"/>
                  </a:cubicBezTo>
                  <a:cubicBezTo>
                    <a:pt x="12111" y="7475"/>
                    <a:pt x="12151" y="7555"/>
                    <a:pt x="12191" y="7595"/>
                  </a:cubicBezTo>
                  <a:cubicBezTo>
                    <a:pt x="12219" y="7623"/>
                    <a:pt x="12267" y="7652"/>
                    <a:pt x="12321" y="7652"/>
                  </a:cubicBezTo>
                  <a:cubicBezTo>
                    <a:pt x="12344" y="7652"/>
                    <a:pt x="12367" y="7647"/>
                    <a:pt x="12391" y="7635"/>
                  </a:cubicBezTo>
                  <a:cubicBezTo>
                    <a:pt x="12431" y="7635"/>
                    <a:pt x="16547" y="6236"/>
                    <a:pt x="19105" y="3958"/>
                  </a:cubicBezTo>
                  <a:cubicBezTo>
                    <a:pt x="19625" y="3478"/>
                    <a:pt x="20104" y="2999"/>
                    <a:pt x="20584" y="2599"/>
                  </a:cubicBezTo>
                  <a:cubicBezTo>
                    <a:pt x="21903" y="1320"/>
                    <a:pt x="22942" y="361"/>
                    <a:pt x="23702" y="361"/>
                  </a:cubicBezTo>
                  <a:cubicBezTo>
                    <a:pt x="23901" y="361"/>
                    <a:pt x="24061" y="481"/>
                    <a:pt x="24261" y="641"/>
                  </a:cubicBezTo>
                  <a:cubicBezTo>
                    <a:pt x="24301" y="721"/>
                    <a:pt x="24341" y="880"/>
                    <a:pt x="24341" y="1080"/>
                  </a:cubicBezTo>
                  <a:cubicBezTo>
                    <a:pt x="24221" y="2599"/>
                    <a:pt x="21783" y="6356"/>
                    <a:pt x="20904" y="7115"/>
                  </a:cubicBezTo>
                  <a:cubicBezTo>
                    <a:pt x="20824" y="7195"/>
                    <a:pt x="20784" y="7315"/>
                    <a:pt x="20864" y="7395"/>
                  </a:cubicBezTo>
                  <a:cubicBezTo>
                    <a:pt x="20904" y="7435"/>
                    <a:pt x="20954" y="7455"/>
                    <a:pt x="21004" y="7455"/>
                  </a:cubicBezTo>
                  <a:cubicBezTo>
                    <a:pt x="21054" y="7455"/>
                    <a:pt x="21104" y="7435"/>
                    <a:pt x="21144" y="7395"/>
                  </a:cubicBezTo>
                  <a:cubicBezTo>
                    <a:pt x="21983" y="6676"/>
                    <a:pt x="24581" y="2839"/>
                    <a:pt x="24701" y="1120"/>
                  </a:cubicBezTo>
                  <a:cubicBezTo>
                    <a:pt x="24741" y="801"/>
                    <a:pt x="24661" y="561"/>
                    <a:pt x="24541" y="401"/>
                  </a:cubicBezTo>
                  <a:cubicBezTo>
                    <a:pt x="24301" y="121"/>
                    <a:pt x="24021" y="1"/>
                    <a:pt x="23702" y="1"/>
                  </a:cubicBezTo>
                  <a:cubicBezTo>
                    <a:pt x="23685" y="0"/>
                    <a:pt x="23667" y="0"/>
                    <a:pt x="2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>
              <a:off x="1018337" y="2294079"/>
              <a:ext cx="59228" cy="87688"/>
            </a:xfrm>
            <a:custGeom>
              <a:rect b="b" l="l" r="r" t="t"/>
              <a:pathLst>
                <a:path extrusionOk="0" h="4557" w="3078">
                  <a:moveTo>
                    <a:pt x="0" y="0"/>
                  </a:moveTo>
                  <a:lnTo>
                    <a:pt x="1319" y="4557"/>
                  </a:lnTo>
                  <a:lnTo>
                    <a:pt x="3078" y="2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1014489" y="2290115"/>
              <a:ext cx="66156" cy="95501"/>
            </a:xfrm>
            <a:custGeom>
              <a:rect b="b" l="l" r="r" t="t"/>
              <a:pathLst>
                <a:path extrusionOk="0" h="4963" w="3438">
                  <a:moveTo>
                    <a:pt x="600" y="806"/>
                  </a:moveTo>
                  <a:lnTo>
                    <a:pt x="2998" y="3084"/>
                  </a:lnTo>
                  <a:lnTo>
                    <a:pt x="1639" y="4403"/>
                  </a:lnTo>
                  <a:lnTo>
                    <a:pt x="600" y="806"/>
                  </a:lnTo>
                  <a:close/>
                  <a:moveTo>
                    <a:pt x="222" y="0"/>
                  </a:moveTo>
                  <a:cubicBezTo>
                    <a:pt x="188" y="0"/>
                    <a:pt x="154" y="13"/>
                    <a:pt x="120" y="46"/>
                  </a:cubicBezTo>
                  <a:cubicBezTo>
                    <a:pt x="40" y="86"/>
                    <a:pt x="0" y="166"/>
                    <a:pt x="40" y="246"/>
                  </a:cubicBezTo>
                  <a:lnTo>
                    <a:pt x="1359" y="4843"/>
                  </a:lnTo>
                  <a:cubicBezTo>
                    <a:pt x="1359" y="4883"/>
                    <a:pt x="1399" y="4923"/>
                    <a:pt x="1479" y="4962"/>
                  </a:cubicBezTo>
                  <a:lnTo>
                    <a:pt x="1519" y="4962"/>
                  </a:lnTo>
                  <a:cubicBezTo>
                    <a:pt x="1599" y="4962"/>
                    <a:pt x="1639" y="4923"/>
                    <a:pt x="1679" y="4923"/>
                  </a:cubicBezTo>
                  <a:lnTo>
                    <a:pt x="3398" y="3244"/>
                  </a:lnTo>
                  <a:cubicBezTo>
                    <a:pt x="3437" y="3204"/>
                    <a:pt x="3437" y="3164"/>
                    <a:pt x="3437" y="3084"/>
                  </a:cubicBezTo>
                  <a:cubicBezTo>
                    <a:pt x="3437" y="3044"/>
                    <a:pt x="3437" y="3004"/>
                    <a:pt x="3398" y="2964"/>
                  </a:cubicBezTo>
                  <a:lnTo>
                    <a:pt x="360" y="46"/>
                  </a:lnTo>
                  <a:cubicBezTo>
                    <a:pt x="314" y="23"/>
                    <a:pt x="268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7"/>
            <p:cNvSpPr/>
            <p:nvPr/>
          </p:nvSpPr>
          <p:spPr>
            <a:xfrm>
              <a:off x="756081" y="2184320"/>
              <a:ext cx="311498" cy="339726"/>
            </a:xfrm>
            <a:custGeom>
              <a:rect b="b" l="l" r="r" t="t"/>
              <a:pathLst>
                <a:path extrusionOk="0" h="17655" w="16188">
                  <a:moveTo>
                    <a:pt x="1999" y="13618"/>
                  </a:moveTo>
                  <a:lnTo>
                    <a:pt x="2146" y="14414"/>
                  </a:lnTo>
                  <a:lnTo>
                    <a:pt x="2146" y="14414"/>
                  </a:lnTo>
                  <a:cubicBezTo>
                    <a:pt x="2130" y="14309"/>
                    <a:pt x="2118" y="14203"/>
                    <a:pt x="2118" y="14098"/>
                  </a:cubicBezTo>
                  <a:cubicBezTo>
                    <a:pt x="2079" y="13938"/>
                    <a:pt x="2039" y="13778"/>
                    <a:pt x="1999" y="13618"/>
                  </a:cubicBezTo>
                  <a:close/>
                  <a:moveTo>
                    <a:pt x="2146" y="14414"/>
                  </a:moveTo>
                  <a:cubicBezTo>
                    <a:pt x="2161" y="14509"/>
                    <a:pt x="2180" y="14603"/>
                    <a:pt x="2198" y="14697"/>
                  </a:cubicBezTo>
                  <a:lnTo>
                    <a:pt x="2146" y="14414"/>
                  </a:lnTo>
                  <a:close/>
                  <a:moveTo>
                    <a:pt x="9115" y="1"/>
                  </a:moveTo>
                  <a:cubicBezTo>
                    <a:pt x="8796" y="1"/>
                    <a:pt x="8474" y="36"/>
                    <a:pt x="8154" y="109"/>
                  </a:cubicBezTo>
                  <a:lnTo>
                    <a:pt x="4237" y="988"/>
                  </a:lnTo>
                  <a:cubicBezTo>
                    <a:pt x="1599" y="1548"/>
                    <a:pt x="0" y="4465"/>
                    <a:pt x="640" y="7463"/>
                  </a:cubicBezTo>
                  <a:lnTo>
                    <a:pt x="1999" y="13618"/>
                  </a:lnTo>
                  <a:lnTo>
                    <a:pt x="9672" y="17655"/>
                  </a:lnTo>
                  <a:lnTo>
                    <a:pt x="9672" y="17615"/>
                  </a:lnTo>
                  <a:lnTo>
                    <a:pt x="11950" y="17095"/>
                  </a:lnTo>
                  <a:cubicBezTo>
                    <a:pt x="14588" y="16536"/>
                    <a:pt x="16187" y="13618"/>
                    <a:pt x="15508" y="10620"/>
                  </a:cubicBezTo>
                  <a:lnTo>
                    <a:pt x="14149" y="4465"/>
                  </a:lnTo>
                  <a:cubicBezTo>
                    <a:pt x="13587" y="1832"/>
                    <a:pt x="11422" y="1"/>
                    <a:pt x="9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7"/>
            <p:cNvSpPr/>
            <p:nvPr/>
          </p:nvSpPr>
          <p:spPr>
            <a:xfrm>
              <a:off x="755311" y="2184320"/>
              <a:ext cx="312267" cy="445098"/>
            </a:xfrm>
            <a:custGeom>
              <a:rect b="b" l="l" r="r" t="t"/>
              <a:pathLst>
                <a:path extrusionOk="0" h="23131" w="16228">
                  <a:moveTo>
                    <a:pt x="9155" y="1"/>
                  </a:moveTo>
                  <a:cubicBezTo>
                    <a:pt x="8836" y="1"/>
                    <a:pt x="8514" y="36"/>
                    <a:pt x="8194" y="109"/>
                  </a:cubicBezTo>
                  <a:lnTo>
                    <a:pt x="4277" y="988"/>
                  </a:lnTo>
                  <a:cubicBezTo>
                    <a:pt x="1639" y="1548"/>
                    <a:pt x="0" y="4465"/>
                    <a:pt x="680" y="7463"/>
                  </a:cubicBezTo>
                  <a:lnTo>
                    <a:pt x="2039" y="13618"/>
                  </a:lnTo>
                  <a:cubicBezTo>
                    <a:pt x="2079" y="13778"/>
                    <a:pt x="2119" y="13938"/>
                    <a:pt x="2158" y="14098"/>
                  </a:cubicBezTo>
                  <a:cubicBezTo>
                    <a:pt x="2158" y="14297"/>
                    <a:pt x="2198" y="14497"/>
                    <a:pt x="2238" y="14697"/>
                  </a:cubicBezTo>
                  <a:lnTo>
                    <a:pt x="2638" y="14857"/>
                  </a:lnTo>
                  <a:lnTo>
                    <a:pt x="2878" y="23130"/>
                  </a:lnTo>
                  <a:lnTo>
                    <a:pt x="10991" y="23130"/>
                  </a:lnTo>
                  <a:lnTo>
                    <a:pt x="10592" y="17415"/>
                  </a:lnTo>
                  <a:lnTo>
                    <a:pt x="11990" y="17095"/>
                  </a:lnTo>
                  <a:cubicBezTo>
                    <a:pt x="14628" y="16536"/>
                    <a:pt x="16227" y="13618"/>
                    <a:pt x="15548" y="10620"/>
                  </a:cubicBezTo>
                  <a:lnTo>
                    <a:pt x="14189" y="4465"/>
                  </a:lnTo>
                  <a:cubicBezTo>
                    <a:pt x="13627" y="1832"/>
                    <a:pt x="11462" y="1"/>
                    <a:pt x="9155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7"/>
            <p:cNvSpPr/>
            <p:nvPr/>
          </p:nvSpPr>
          <p:spPr>
            <a:xfrm>
              <a:off x="751463" y="2180664"/>
              <a:ext cx="313037" cy="452603"/>
            </a:xfrm>
            <a:custGeom>
              <a:rect b="b" l="l" r="r" t="t"/>
              <a:pathLst>
                <a:path extrusionOk="0" h="23521" w="16268">
                  <a:moveTo>
                    <a:pt x="9313" y="376"/>
                  </a:moveTo>
                  <a:cubicBezTo>
                    <a:pt x="10252" y="376"/>
                    <a:pt x="11201" y="683"/>
                    <a:pt x="12031" y="1298"/>
                  </a:cubicBezTo>
                  <a:cubicBezTo>
                    <a:pt x="13150" y="2097"/>
                    <a:pt x="13909" y="3296"/>
                    <a:pt x="14229" y="4695"/>
                  </a:cubicBezTo>
                  <a:lnTo>
                    <a:pt x="15588" y="10850"/>
                  </a:lnTo>
                  <a:cubicBezTo>
                    <a:pt x="15868" y="12249"/>
                    <a:pt x="15708" y="13688"/>
                    <a:pt x="15028" y="14847"/>
                  </a:cubicBezTo>
                  <a:cubicBezTo>
                    <a:pt x="14389" y="16046"/>
                    <a:pt x="13350" y="16845"/>
                    <a:pt x="12151" y="17125"/>
                  </a:cubicBezTo>
                  <a:lnTo>
                    <a:pt x="10752" y="17445"/>
                  </a:lnTo>
                  <a:cubicBezTo>
                    <a:pt x="10672" y="17445"/>
                    <a:pt x="10592" y="17525"/>
                    <a:pt x="10592" y="17605"/>
                  </a:cubicBezTo>
                  <a:lnTo>
                    <a:pt x="10991" y="23160"/>
                  </a:lnTo>
                  <a:lnTo>
                    <a:pt x="3278" y="23160"/>
                  </a:lnTo>
                  <a:lnTo>
                    <a:pt x="3038" y="15047"/>
                  </a:lnTo>
                  <a:cubicBezTo>
                    <a:pt x="2998" y="14967"/>
                    <a:pt x="2958" y="14927"/>
                    <a:pt x="2918" y="14887"/>
                  </a:cubicBezTo>
                  <a:lnTo>
                    <a:pt x="2598" y="14767"/>
                  </a:lnTo>
                  <a:cubicBezTo>
                    <a:pt x="2558" y="14607"/>
                    <a:pt x="2558" y="14447"/>
                    <a:pt x="2558" y="14288"/>
                  </a:cubicBezTo>
                  <a:cubicBezTo>
                    <a:pt x="2558" y="14288"/>
                    <a:pt x="2558" y="14248"/>
                    <a:pt x="2558" y="14248"/>
                  </a:cubicBezTo>
                  <a:cubicBezTo>
                    <a:pt x="2518" y="14088"/>
                    <a:pt x="2478" y="13928"/>
                    <a:pt x="2438" y="13768"/>
                  </a:cubicBezTo>
                  <a:lnTo>
                    <a:pt x="1080" y="7613"/>
                  </a:lnTo>
                  <a:cubicBezTo>
                    <a:pt x="440" y="4735"/>
                    <a:pt x="1959" y="1898"/>
                    <a:pt x="4517" y="1338"/>
                  </a:cubicBezTo>
                  <a:lnTo>
                    <a:pt x="8474" y="459"/>
                  </a:lnTo>
                  <a:cubicBezTo>
                    <a:pt x="8750" y="403"/>
                    <a:pt x="9031" y="376"/>
                    <a:pt x="9313" y="376"/>
                  </a:cubicBezTo>
                  <a:close/>
                  <a:moveTo>
                    <a:pt x="9318" y="0"/>
                  </a:moveTo>
                  <a:cubicBezTo>
                    <a:pt x="8998" y="0"/>
                    <a:pt x="8676" y="33"/>
                    <a:pt x="8354" y="99"/>
                  </a:cubicBezTo>
                  <a:lnTo>
                    <a:pt x="4437" y="978"/>
                  </a:lnTo>
                  <a:cubicBezTo>
                    <a:pt x="1679" y="1578"/>
                    <a:pt x="0" y="4615"/>
                    <a:pt x="680" y="7693"/>
                  </a:cubicBezTo>
                  <a:lnTo>
                    <a:pt x="2039" y="13848"/>
                  </a:lnTo>
                  <a:cubicBezTo>
                    <a:pt x="2079" y="14008"/>
                    <a:pt x="2159" y="14168"/>
                    <a:pt x="2199" y="14328"/>
                  </a:cubicBezTo>
                  <a:cubicBezTo>
                    <a:pt x="2199" y="14527"/>
                    <a:pt x="2199" y="14727"/>
                    <a:pt x="2239" y="14927"/>
                  </a:cubicBezTo>
                  <a:cubicBezTo>
                    <a:pt x="2279" y="14967"/>
                    <a:pt x="2319" y="15007"/>
                    <a:pt x="2358" y="15047"/>
                  </a:cubicBezTo>
                  <a:lnTo>
                    <a:pt x="2638" y="15167"/>
                  </a:lnTo>
                  <a:lnTo>
                    <a:pt x="2878" y="23320"/>
                  </a:lnTo>
                  <a:cubicBezTo>
                    <a:pt x="2878" y="23440"/>
                    <a:pt x="2998" y="23520"/>
                    <a:pt x="3078" y="23520"/>
                  </a:cubicBezTo>
                  <a:lnTo>
                    <a:pt x="11191" y="23520"/>
                  </a:lnTo>
                  <a:cubicBezTo>
                    <a:pt x="11231" y="23520"/>
                    <a:pt x="11271" y="23480"/>
                    <a:pt x="11311" y="23440"/>
                  </a:cubicBezTo>
                  <a:cubicBezTo>
                    <a:pt x="11351" y="23440"/>
                    <a:pt x="11351" y="23360"/>
                    <a:pt x="11351" y="23320"/>
                  </a:cubicBezTo>
                  <a:lnTo>
                    <a:pt x="10991" y="17765"/>
                  </a:lnTo>
                  <a:lnTo>
                    <a:pt x="12230" y="17485"/>
                  </a:lnTo>
                  <a:cubicBezTo>
                    <a:pt x="13549" y="17205"/>
                    <a:pt x="14668" y="16326"/>
                    <a:pt x="15348" y="15047"/>
                  </a:cubicBezTo>
                  <a:cubicBezTo>
                    <a:pt x="16067" y="13768"/>
                    <a:pt x="16267" y="12249"/>
                    <a:pt x="15947" y="10770"/>
                  </a:cubicBezTo>
                  <a:lnTo>
                    <a:pt x="14589" y="4615"/>
                  </a:lnTo>
                  <a:cubicBezTo>
                    <a:pt x="14269" y="3137"/>
                    <a:pt x="13429" y="1858"/>
                    <a:pt x="12270" y="978"/>
                  </a:cubicBezTo>
                  <a:cubicBezTo>
                    <a:pt x="11356" y="338"/>
                    <a:pt x="10348" y="0"/>
                    <a:pt x="9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7"/>
            <p:cNvSpPr/>
            <p:nvPr/>
          </p:nvSpPr>
          <p:spPr>
            <a:xfrm>
              <a:off x="584573" y="2062572"/>
              <a:ext cx="469151" cy="461474"/>
            </a:xfrm>
            <a:custGeom>
              <a:rect b="b" l="l" r="r" t="t"/>
              <a:pathLst>
                <a:path extrusionOk="0" h="23982" w="24381">
                  <a:moveTo>
                    <a:pt x="18600" y="1"/>
                  </a:moveTo>
                  <a:cubicBezTo>
                    <a:pt x="14167" y="1"/>
                    <a:pt x="10272" y="2479"/>
                    <a:pt x="10272" y="2479"/>
                  </a:cubicBezTo>
                  <a:cubicBezTo>
                    <a:pt x="10272" y="2479"/>
                    <a:pt x="0" y="7195"/>
                    <a:pt x="3318" y="17627"/>
                  </a:cubicBezTo>
                  <a:cubicBezTo>
                    <a:pt x="3318" y="17627"/>
                    <a:pt x="5076" y="23702"/>
                    <a:pt x="11791" y="23982"/>
                  </a:cubicBezTo>
                  <a:lnTo>
                    <a:pt x="11271" y="17547"/>
                  </a:lnTo>
                  <a:lnTo>
                    <a:pt x="11911" y="15429"/>
                  </a:lnTo>
                  <a:cubicBezTo>
                    <a:pt x="11911" y="15429"/>
                    <a:pt x="19664" y="14190"/>
                    <a:pt x="23102" y="5996"/>
                  </a:cubicBezTo>
                  <a:cubicBezTo>
                    <a:pt x="24381" y="2959"/>
                    <a:pt x="22222" y="41"/>
                    <a:pt x="18705" y="1"/>
                  </a:cubicBezTo>
                  <a:cubicBezTo>
                    <a:pt x="18670" y="1"/>
                    <a:pt x="18635" y="1"/>
                    <a:pt x="18600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>
              <a:off x="717615" y="2367297"/>
              <a:ext cx="122305" cy="114281"/>
            </a:xfrm>
            <a:custGeom>
              <a:rect b="b" l="l" r="r" t="t"/>
              <a:pathLst>
                <a:path extrusionOk="0" h="5939" w="6356">
                  <a:moveTo>
                    <a:pt x="3229" y="1"/>
                  </a:moveTo>
                  <a:cubicBezTo>
                    <a:pt x="3087" y="1"/>
                    <a:pt x="2943" y="11"/>
                    <a:pt x="2799" y="32"/>
                  </a:cubicBezTo>
                  <a:cubicBezTo>
                    <a:pt x="1160" y="232"/>
                    <a:pt x="1" y="1711"/>
                    <a:pt x="201" y="3350"/>
                  </a:cubicBezTo>
                  <a:cubicBezTo>
                    <a:pt x="383" y="4844"/>
                    <a:pt x="1661" y="5939"/>
                    <a:pt x="3128" y="5939"/>
                  </a:cubicBezTo>
                  <a:cubicBezTo>
                    <a:pt x="3270" y="5939"/>
                    <a:pt x="3413" y="5929"/>
                    <a:pt x="3558" y="5907"/>
                  </a:cubicBezTo>
                  <a:cubicBezTo>
                    <a:pt x="5197" y="5708"/>
                    <a:pt x="6356" y="4229"/>
                    <a:pt x="6156" y="2590"/>
                  </a:cubicBezTo>
                  <a:cubicBezTo>
                    <a:pt x="5974" y="1096"/>
                    <a:pt x="4695" y="1"/>
                    <a:pt x="3229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>
              <a:off x="765298" y="2393293"/>
              <a:ext cx="49242" cy="38466"/>
            </a:xfrm>
            <a:custGeom>
              <a:rect b="b" l="l" r="r" t="t"/>
              <a:pathLst>
                <a:path extrusionOk="0" h="1999" w="2559">
                  <a:moveTo>
                    <a:pt x="790" y="0"/>
                  </a:moveTo>
                  <a:cubicBezTo>
                    <a:pt x="596" y="0"/>
                    <a:pt x="387" y="27"/>
                    <a:pt x="161" y="80"/>
                  </a:cubicBezTo>
                  <a:cubicBezTo>
                    <a:pt x="81" y="120"/>
                    <a:pt x="1" y="200"/>
                    <a:pt x="41" y="320"/>
                  </a:cubicBezTo>
                  <a:cubicBezTo>
                    <a:pt x="41" y="385"/>
                    <a:pt x="121" y="450"/>
                    <a:pt x="194" y="450"/>
                  </a:cubicBezTo>
                  <a:cubicBezTo>
                    <a:pt x="210" y="450"/>
                    <a:pt x="226" y="447"/>
                    <a:pt x="241" y="440"/>
                  </a:cubicBezTo>
                  <a:cubicBezTo>
                    <a:pt x="441" y="397"/>
                    <a:pt x="627" y="374"/>
                    <a:pt x="797" y="374"/>
                  </a:cubicBezTo>
                  <a:cubicBezTo>
                    <a:pt x="1100" y="374"/>
                    <a:pt x="1355" y="446"/>
                    <a:pt x="1560" y="600"/>
                  </a:cubicBezTo>
                  <a:cubicBezTo>
                    <a:pt x="2119" y="999"/>
                    <a:pt x="2159" y="1799"/>
                    <a:pt x="2159" y="1799"/>
                  </a:cubicBezTo>
                  <a:cubicBezTo>
                    <a:pt x="2199" y="1919"/>
                    <a:pt x="2279" y="1999"/>
                    <a:pt x="2359" y="1999"/>
                  </a:cubicBezTo>
                  <a:cubicBezTo>
                    <a:pt x="2479" y="1999"/>
                    <a:pt x="2559" y="1879"/>
                    <a:pt x="2559" y="1799"/>
                  </a:cubicBezTo>
                  <a:cubicBezTo>
                    <a:pt x="2559" y="1759"/>
                    <a:pt x="2479" y="839"/>
                    <a:pt x="1799" y="320"/>
                  </a:cubicBezTo>
                  <a:cubicBezTo>
                    <a:pt x="1506" y="107"/>
                    <a:pt x="1178" y="0"/>
                    <a:pt x="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733009" y="2577867"/>
              <a:ext cx="336090" cy="89227"/>
            </a:xfrm>
            <a:custGeom>
              <a:rect b="b" l="l" r="r" t="t"/>
              <a:pathLst>
                <a:path extrusionOk="0" h="4637" w="17466">
                  <a:moveTo>
                    <a:pt x="3917" y="0"/>
                  </a:moveTo>
                  <a:lnTo>
                    <a:pt x="0" y="4637"/>
                  </a:lnTo>
                  <a:cubicBezTo>
                    <a:pt x="10711" y="4637"/>
                    <a:pt x="17466" y="4397"/>
                    <a:pt x="17466" y="4397"/>
                  </a:cubicBezTo>
                  <a:lnTo>
                    <a:pt x="13869" y="320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472293" y="2650835"/>
              <a:ext cx="1412034" cy="692287"/>
            </a:xfrm>
            <a:custGeom>
              <a:rect b="b" l="l" r="r" t="t"/>
              <a:pathLst>
                <a:path extrusionOk="0" h="35977" w="73381">
                  <a:moveTo>
                    <a:pt x="22548" y="0"/>
                  </a:moveTo>
                  <a:cubicBezTo>
                    <a:pt x="18596" y="0"/>
                    <a:pt x="15028" y="125"/>
                    <a:pt x="15028" y="125"/>
                  </a:cubicBezTo>
                  <a:cubicBezTo>
                    <a:pt x="15028" y="125"/>
                    <a:pt x="13589" y="565"/>
                    <a:pt x="12870" y="845"/>
                  </a:cubicBezTo>
                  <a:cubicBezTo>
                    <a:pt x="4676" y="4482"/>
                    <a:pt x="2718" y="16712"/>
                    <a:pt x="40" y="33738"/>
                  </a:cubicBezTo>
                  <a:lnTo>
                    <a:pt x="0" y="35656"/>
                  </a:lnTo>
                  <a:lnTo>
                    <a:pt x="35611" y="35976"/>
                  </a:lnTo>
                  <a:lnTo>
                    <a:pt x="35611" y="35976"/>
                  </a:lnTo>
                  <a:lnTo>
                    <a:pt x="35451" y="28862"/>
                  </a:lnTo>
                  <a:lnTo>
                    <a:pt x="35451" y="28862"/>
                  </a:lnTo>
                  <a:cubicBezTo>
                    <a:pt x="42705" y="33003"/>
                    <a:pt x="49572" y="35640"/>
                    <a:pt x="53783" y="35640"/>
                  </a:cubicBezTo>
                  <a:cubicBezTo>
                    <a:pt x="54977" y="35640"/>
                    <a:pt x="55959" y="35427"/>
                    <a:pt x="56674" y="34977"/>
                  </a:cubicBezTo>
                  <a:cubicBezTo>
                    <a:pt x="63149" y="30820"/>
                    <a:pt x="73381" y="9358"/>
                    <a:pt x="73381" y="9358"/>
                  </a:cubicBezTo>
                  <a:lnTo>
                    <a:pt x="62909" y="2963"/>
                  </a:lnTo>
                  <a:lnTo>
                    <a:pt x="50999" y="14673"/>
                  </a:lnTo>
                  <a:cubicBezTo>
                    <a:pt x="50999" y="14673"/>
                    <a:pt x="38729" y="3203"/>
                    <a:pt x="32534" y="685"/>
                  </a:cubicBezTo>
                  <a:cubicBezTo>
                    <a:pt x="31170" y="135"/>
                    <a:pt x="26652" y="0"/>
                    <a:pt x="22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7"/>
            <p:cNvSpPr/>
            <p:nvPr/>
          </p:nvSpPr>
          <p:spPr>
            <a:xfrm>
              <a:off x="1443635" y="2924329"/>
              <a:ext cx="60768" cy="60402"/>
            </a:xfrm>
            <a:custGeom>
              <a:rect b="b" l="l" r="r" t="t"/>
              <a:pathLst>
                <a:path extrusionOk="0" h="3139" w="3158">
                  <a:moveTo>
                    <a:pt x="220" y="1"/>
                  </a:moveTo>
                  <a:cubicBezTo>
                    <a:pt x="170" y="1"/>
                    <a:pt x="120" y="21"/>
                    <a:pt x="80" y="61"/>
                  </a:cubicBezTo>
                  <a:cubicBezTo>
                    <a:pt x="0" y="141"/>
                    <a:pt x="0" y="261"/>
                    <a:pt x="80" y="340"/>
                  </a:cubicBezTo>
                  <a:lnTo>
                    <a:pt x="2838" y="3098"/>
                  </a:lnTo>
                  <a:cubicBezTo>
                    <a:pt x="2838" y="3138"/>
                    <a:pt x="2918" y="3138"/>
                    <a:pt x="2958" y="3138"/>
                  </a:cubicBezTo>
                  <a:cubicBezTo>
                    <a:pt x="2998" y="3138"/>
                    <a:pt x="3038" y="3138"/>
                    <a:pt x="3078" y="3098"/>
                  </a:cubicBezTo>
                  <a:cubicBezTo>
                    <a:pt x="3158" y="3018"/>
                    <a:pt x="3158" y="2898"/>
                    <a:pt x="3078" y="2858"/>
                  </a:cubicBezTo>
                  <a:lnTo>
                    <a:pt x="360" y="61"/>
                  </a:lnTo>
                  <a:cubicBezTo>
                    <a:pt x="320" y="21"/>
                    <a:pt x="270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7"/>
            <p:cNvSpPr/>
            <p:nvPr/>
          </p:nvSpPr>
          <p:spPr>
            <a:xfrm>
              <a:off x="1635906" y="2745989"/>
              <a:ext cx="223810" cy="147224"/>
            </a:xfrm>
            <a:custGeom>
              <a:rect b="b" l="l" r="r" t="t"/>
              <a:pathLst>
                <a:path extrusionOk="0" h="7651" w="11631">
                  <a:moveTo>
                    <a:pt x="249" y="1"/>
                  </a:moveTo>
                  <a:cubicBezTo>
                    <a:pt x="181" y="1"/>
                    <a:pt x="109" y="38"/>
                    <a:pt x="80" y="96"/>
                  </a:cubicBezTo>
                  <a:cubicBezTo>
                    <a:pt x="0" y="176"/>
                    <a:pt x="40" y="296"/>
                    <a:pt x="120" y="336"/>
                  </a:cubicBezTo>
                  <a:lnTo>
                    <a:pt x="11311" y="7650"/>
                  </a:lnTo>
                  <a:lnTo>
                    <a:pt x="11391" y="7650"/>
                  </a:lnTo>
                  <a:cubicBezTo>
                    <a:pt x="11471" y="7650"/>
                    <a:pt x="11511" y="7650"/>
                    <a:pt x="11551" y="7570"/>
                  </a:cubicBezTo>
                  <a:cubicBezTo>
                    <a:pt x="11631" y="7490"/>
                    <a:pt x="11591" y="7370"/>
                    <a:pt x="11511" y="7330"/>
                  </a:cubicBezTo>
                  <a:lnTo>
                    <a:pt x="320" y="16"/>
                  </a:lnTo>
                  <a:cubicBezTo>
                    <a:pt x="298" y="6"/>
                    <a:pt x="274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7"/>
            <p:cNvSpPr/>
            <p:nvPr/>
          </p:nvSpPr>
          <p:spPr>
            <a:xfrm>
              <a:off x="746845" y="2650835"/>
              <a:ext cx="326103" cy="14721"/>
            </a:xfrm>
            <a:custGeom>
              <a:rect b="b" l="l" r="r" t="t"/>
              <a:pathLst>
                <a:path extrusionOk="0" h="765" w="16947">
                  <a:moveTo>
                    <a:pt x="7934" y="1"/>
                  </a:moveTo>
                  <a:cubicBezTo>
                    <a:pt x="5519" y="1"/>
                    <a:pt x="237" y="205"/>
                    <a:pt x="200" y="205"/>
                  </a:cubicBezTo>
                  <a:cubicBezTo>
                    <a:pt x="81" y="205"/>
                    <a:pt x="1" y="285"/>
                    <a:pt x="1" y="405"/>
                  </a:cubicBezTo>
                  <a:cubicBezTo>
                    <a:pt x="1" y="485"/>
                    <a:pt x="120" y="565"/>
                    <a:pt x="200" y="565"/>
                  </a:cubicBezTo>
                  <a:cubicBezTo>
                    <a:pt x="280" y="565"/>
                    <a:pt x="6435" y="365"/>
                    <a:pt x="8474" y="365"/>
                  </a:cubicBezTo>
                  <a:cubicBezTo>
                    <a:pt x="10512" y="405"/>
                    <a:pt x="16667" y="765"/>
                    <a:pt x="16747" y="765"/>
                  </a:cubicBezTo>
                  <a:cubicBezTo>
                    <a:pt x="16827" y="765"/>
                    <a:pt x="16907" y="685"/>
                    <a:pt x="16947" y="605"/>
                  </a:cubicBezTo>
                  <a:cubicBezTo>
                    <a:pt x="16947" y="485"/>
                    <a:pt x="16867" y="405"/>
                    <a:pt x="16747" y="405"/>
                  </a:cubicBezTo>
                  <a:cubicBezTo>
                    <a:pt x="16707" y="405"/>
                    <a:pt x="10512" y="45"/>
                    <a:pt x="8474" y="5"/>
                  </a:cubicBezTo>
                  <a:cubicBezTo>
                    <a:pt x="8317" y="2"/>
                    <a:pt x="8136" y="1"/>
                    <a:pt x="7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>
              <a:off x="952181" y="2328638"/>
              <a:ext cx="36176" cy="34733"/>
            </a:xfrm>
            <a:custGeom>
              <a:rect b="b" l="l" r="r" t="t"/>
              <a:pathLst>
                <a:path extrusionOk="0" h="1805" w="1880">
                  <a:moveTo>
                    <a:pt x="952" y="0"/>
                  </a:moveTo>
                  <a:cubicBezTo>
                    <a:pt x="928" y="0"/>
                    <a:pt x="904" y="1"/>
                    <a:pt x="880" y="3"/>
                  </a:cubicBezTo>
                  <a:cubicBezTo>
                    <a:pt x="401" y="43"/>
                    <a:pt x="1" y="443"/>
                    <a:pt x="41" y="962"/>
                  </a:cubicBezTo>
                  <a:cubicBezTo>
                    <a:pt x="79" y="1419"/>
                    <a:pt x="444" y="1804"/>
                    <a:pt x="929" y="1804"/>
                  </a:cubicBezTo>
                  <a:cubicBezTo>
                    <a:pt x="952" y="1804"/>
                    <a:pt x="976" y="1803"/>
                    <a:pt x="1000" y="1801"/>
                  </a:cubicBezTo>
                  <a:cubicBezTo>
                    <a:pt x="1480" y="1761"/>
                    <a:pt x="1879" y="1362"/>
                    <a:pt x="1839" y="842"/>
                  </a:cubicBezTo>
                  <a:cubicBezTo>
                    <a:pt x="1801" y="385"/>
                    <a:pt x="1436" y="0"/>
                    <a:pt x="9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1002173" y="2434819"/>
              <a:ext cx="53090" cy="20782"/>
            </a:xfrm>
            <a:custGeom>
              <a:rect b="b" l="l" r="r" t="t"/>
              <a:pathLst>
                <a:path extrusionOk="0" h="1080" w="2759">
                  <a:moveTo>
                    <a:pt x="241" y="0"/>
                  </a:moveTo>
                  <a:lnTo>
                    <a:pt x="1" y="280"/>
                  </a:lnTo>
                  <a:cubicBezTo>
                    <a:pt x="640" y="880"/>
                    <a:pt x="1280" y="1080"/>
                    <a:pt x="1759" y="1080"/>
                  </a:cubicBezTo>
                  <a:cubicBezTo>
                    <a:pt x="2359" y="1080"/>
                    <a:pt x="2759" y="800"/>
                    <a:pt x="2759" y="800"/>
                  </a:cubicBezTo>
                  <a:lnTo>
                    <a:pt x="2559" y="480"/>
                  </a:lnTo>
                  <a:cubicBezTo>
                    <a:pt x="2559" y="502"/>
                    <a:pt x="2247" y="708"/>
                    <a:pt x="1766" y="708"/>
                  </a:cubicBezTo>
                  <a:cubicBezTo>
                    <a:pt x="1353" y="708"/>
                    <a:pt x="814" y="555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929110" y="2298697"/>
              <a:ext cx="30018" cy="29229"/>
            </a:xfrm>
            <a:custGeom>
              <a:rect b="b" l="l" r="r" t="t"/>
              <a:pathLst>
                <a:path extrusionOk="0" h="1519" w="1560">
                  <a:moveTo>
                    <a:pt x="1320" y="0"/>
                  </a:moveTo>
                  <a:cubicBezTo>
                    <a:pt x="840" y="400"/>
                    <a:pt x="401" y="800"/>
                    <a:pt x="1" y="1279"/>
                  </a:cubicBezTo>
                  <a:lnTo>
                    <a:pt x="281" y="1519"/>
                  </a:lnTo>
                  <a:cubicBezTo>
                    <a:pt x="680" y="1079"/>
                    <a:pt x="1080" y="680"/>
                    <a:pt x="1560" y="320"/>
                  </a:cubicBezTo>
                  <a:lnTo>
                    <a:pt x="13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7"/>
            <p:cNvSpPr/>
            <p:nvPr/>
          </p:nvSpPr>
          <p:spPr>
            <a:xfrm>
              <a:off x="1305204" y="4421337"/>
              <a:ext cx="525282" cy="420699"/>
            </a:xfrm>
            <a:custGeom>
              <a:rect b="b" l="l" r="r" t="t"/>
              <a:pathLst>
                <a:path extrusionOk="0" h="21863" w="27298">
                  <a:moveTo>
                    <a:pt x="14109" y="1"/>
                  </a:moveTo>
                  <a:lnTo>
                    <a:pt x="0" y="720"/>
                  </a:lnTo>
                  <a:lnTo>
                    <a:pt x="3477" y="21823"/>
                  </a:lnTo>
                  <a:lnTo>
                    <a:pt x="11391" y="21863"/>
                  </a:lnTo>
                  <a:lnTo>
                    <a:pt x="11551" y="17067"/>
                  </a:lnTo>
                  <a:lnTo>
                    <a:pt x="20343" y="21703"/>
                  </a:lnTo>
                  <a:cubicBezTo>
                    <a:pt x="20343" y="21703"/>
                    <a:pt x="21338" y="21721"/>
                    <a:pt x="22558" y="21721"/>
                  </a:cubicBezTo>
                  <a:cubicBezTo>
                    <a:pt x="23168" y="21721"/>
                    <a:pt x="23834" y="21716"/>
                    <a:pt x="24460" y="21703"/>
                  </a:cubicBezTo>
                  <a:cubicBezTo>
                    <a:pt x="24612" y="21699"/>
                    <a:pt x="24762" y="21697"/>
                    <a:pt x="24910" y="21697"/>
                  </a:cubicBezTo>
                  <a:cubicBezTo>
                    <a:pt x="25401" y="21697"/>
                    <a:pt x="25862" y="21715"/>
                    <a:pt x="26246" y="21715"/>
                  </a:cubicBezTo>
                  <a:cubicBezTo>
                    <a:pt x="26876" y="21715"/>
                    <a:pt x="27298" y="21668"/>
                    <a:pt x="27298" y="21423"/>
                  </a:cubicBezTo>
                  <a:cubicBezTo>
                    <a:pt x="27218" y="18226"/>
                    <a:pt x="24180" y="15348"/>
                    <a:pt x="15188" y="7714"/>
                  </a:cubicBezTo>
                  <a:lnTo>
                    <a:pt x="141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7"/>
            <p:cNvSpPr/>
            <p:nvPr/>
          </p:nvSpPr>
          <p:spPr>
            <a:xfrm>
              <a:off x="1299047" y="4415949"/>
              <a:ext cx="536827" cy="430705"/>
            </a:xfrm>
            <a:custGeom>
              <a:rect b="b" l="l" r="r" t="t"/>
              <a:pathLst>
                <a:path extrusionOk="0" h="22383" w="27898">
                  <a:moveTo>
                    <a:pt x="14229" y="560"/>
                  </a:moveTo>
                  <a:lnTo>
                    <a:pt x="15268" y="8114"/>
                  </a:lnTo>
                  <a:lnTo>
                    <a:pt x="15348" y="8154"/>
                  </a:lnTo>
                  <a:cubicBezTo>
                    <a:pt x="24141" y="15668"/>
                    <a:pt x="27258" y="18586"/>
                    <a:pt x="27378" y="21663"/>
                  </a:cubicBezTo>
                  <a:cubicBezTo>
                    <a:pt x="27178" y="21743"/>
                    <a:pt x="26539" y="21743"/>
                    <a:pt x="26019" y="21743"/>
                  </a:cubicBezTo>
                  <a:cubicBezTo>
                    <a:pt x="25619" y="21703"/>
                    <a:pt x="25220" y="21703"/>
                    <a:pt x="24780" y="21703"/>
                  </a:cubicBezTo>
                  <a:cubicBezTo>
                    <a:pt x="23941" y="21743"/>
                    <a:pt x="23022" y="21753"/>
                    <a:pt x="22267" y="21753"/>
                  </a:cubicBezTo>
                  <a:cubicBezTo>
                    <a:pt x="21513" y="21753"/>
                    <a:pt x="20923" y="21743"/>
                    <a:pt x="20743" y="21743"/>
                  </a:cubicBezTo>
                  <a:lnTo>
                    <a:pt x="11631" y="16947"/>
                  </a:lnTo>
                  <a:lnTo>
                    <a:pt x="11471" y="21903"/>
                  </a:lnTo>
                  <a:lnTo>
                    <a:pt x="4037" y="21863"/>
                  </a:lnTo>
                  <a:lnTo>
                    <a:pt x="600" y="1240"/>
                  </a:lnTo>
                  <a:lnTo>
                    <a:pt x="14229" y="560"/>
                  </a:lnTo>
                  <a:close/>
                  <a:moveTo>
                    <a:pt x="14668" y="1"/>
                  </a:moveTo>
                  <a:lnTo>
                    <a:pt x="0" y="800"/>
                  </a:lnTo>
                  <a:lnTo>
                    <a:pt x="3597" y="22343"/>
                  </a:lnTo>
                  <a:lnTo>
                    <a:pt x="11951" y="22383"/>
                  </a:lnTo>
                  <a:lnTo>
                    <a:pt x="12110" y="17746"/>
                  </a:lnTo>
                  <a:lnTo>
                    <a:pt x="20624" y="22223"/>
                  </a:lnTo>
                  <a:lnTo>
                    <a:pt x="20663" y="22223"/>
                  </a:lnTo>
                  <a:cubicBezTo>
                    <a:pt x="20690" y="22223"/>
                    <a:pt x="21676" y="22241"/>
                    <a:pt x="22899" y="22241"/>
                  </a:cubicBezTo>
                  <a:cubicBezTo>
                    <a:pt x="23510" y="22241"/>
                    <a:pt x="24181" y="22236"/>
                    <a:pt x="24820" y="22223"/>
                  </a:cubicBezTo>
                  <a:lnTo>
                    <a:pt x="25979" y="22223"/>
                  </a:lnTo>
                  <a:cubicBezTo>
                    <a:pt x="26269" y="22234"/>
                    <a:pt x="26518" y="22243"/>
                    <a:pt x="26732" y="22243"/>
                  </a:cubicBezTo>
                  <a:cubicBezTo>
                    <a:pt x="27256" y="22243"/>
                    <a:pt x="27567" y="22193"/>
                    <a:pt x="27738" y="22023"/>
                  </a:cubicBezTo>
                  <a:cubicBezTo>
                    <a:pt x="27818" y="21943"/>
                    <a:pt x="27898" y="21823"/>
                    <a:pt x="27858" y="21703"/>
                  </a:cubicBezTo>
                  <a:cubicBezTo>
                    <a:pt x="27818" y="18386"/>
                    <a:pt x="24860" y="15588"/>
                    <a:pt x="15747" y="7835"/>
                  </a:cubicBezTo>
                  <a:lnTo>
                    <a:pt x="14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7"/>
            <p:cNvSpPr/>
            <p:nvPr/>
          </p:nvSpPr>
          <p:spPr>
            <a:xfrm>
              <a:off x="843750" y="3423075"/>
              <a:ext cx="1087490" cy="1159014"/>
            </a:xfrm>
            <a:custGeom>
              <a:rect b="b" l="l" r="r" t="t"/>
              <a:pathLst>
                <a:path extrusionOk="0" h="60232" w="56515">
                  <a:moveTo>
                    <a:pt x="1" y="1"/>
                  </a:moveTo>
                  <a:lnTo>
                    <a:pt x="8074" y="19185"/>
                  </a:lnTo>
                  <a:lnTo>
                    <a:pt x="20864" y="60232"/>
                  </a:lnTo>
                  <a:lnTo>
                    <a:pt x="56515" y="60232"/>
                  </a:lnTo>
                  <a:lnTo>
                    <a:pt x="34572" y="46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7"/>
            <p:cNvSpPr/>
            <p:nvPr/>
          </p:nvSpPr>
          <p:spPr>
            <a:xfrm>
              <a:off x="875288" y="3469218"/>
              <a:ext cx="9236" cy="50781"/>
            </a:xfrm>
            <a:custGeom>
              <a:rect b="b" l="l" r="r" t="t"/>
              <a:pathLst>
                <a:path extrusionOk="0" h="2639" w="480">
                  <a:moveTo>
                    <a:pt x="0" y="1"/>
                  </a:moveTo>
                  <a:lnTo>
                    <a:pt x="0" y="1440"/>
                  </a:lnTo>
                  <a:lnTo>
                    <a:pt x="480" y="263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F08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7"/>
            <p:cNvSpPr/>
            <p:nvPr/>
          </p:nvSpPr>
          <p:spPr>
            <a:xfrm>
              <a:off x="967575" y="3469218"/>
              <a:ext cx="853694" cy="1112871"/>
            </a:xfrm>
            <a:custGeom>
              <a:rect b="b" l="l" r="r" t="t"/>
              <a:pathLst>
                <a:path extrusionOk="0" h="57834" w="44365">
                  <a:moveTo>
                    <a:pt x="11551" y="13470"/>
                  </a:moveTo>
                  <a:lnTo>
                    <a:pt x="11551" y="20944"/>
                  </a:lnTo>
                  <a:lnTo>
                    <a:pt x="3877" y="20944"/>
                  </a:lnTo>
                  <a:lnTo>
                    <a:pt x="3877" y="13470"/>
                  </a:lnTo>
                  <a:close/>
                  <a:moveTo>
                    <a:pt x="19744" y="13470"/>
                  </a:moveTo>
                  <a:lnTo>
                    <a:pt x="19744" y="20944"/>
                  </a:lnTo>
                  <a:lnTo>
                    <a:pt x="12070" y="20944"/>
                  </a:lnTo>
                  <a:lnTo>
                    <a:pt x="12070" y="13470"/>
                  </a:lnTo>
                  <a:close/>
                  <a:moveTo>
                    <a:pt x="27938" y="13470"/>
                  </a:moveTo>
                  <a:lnTo>
                    <a:pt x="27938" y="20944"/>
                  </a:lnTo>
                  <a:lnTo>
                    <a:pt x="20224" y="20944"/>
                  </a:lnTo>
                  <a:lnTo>
                    <a:pt x="20224" y="13470"/>
                  </a:lnTo>
                  <a:close/>
                  <a:moveTo>
                    <a:pt x="19744" y="21463"/>
                  </a:moveTo>
                  <a:lnTo>
                    <a:pt x="19744" y="28937"/>
                  </a:lnTo>
                  <a:lnTo>
                    <a:pt x="12070" y="28937"/>
                  </a:lnTo>
                  <a:lnTo>
                    <a:pt x="12070" y="21463"/>
                  </a:lnTo>
                  <a:close/>
                  <a:moveTo>
                    <a:pt x="27938" y="21463"/>
                  </a:moveTo>
                  <a:lnTo>
                    <a:pt x="27938" y="28937"/>
                  </a:lnTo>
                  <a:lnTo>
                    <a:pt x="20224" y="28937"/>
                  </a:lnTo>
                  <a:lnTo>
                    <a:pt x="20224" y="21463"/>
                  </a:lnTo>
                  <a:close/>
                  <a:moveTo>
                    <a:pt x="19744" y="29417"/>
                  </a:moveTo>
                  <a:lnTo>
                    <a:pt x="19744" y="36931"/>
                  </a:lnTo>
                  <a:lnTo>
                    <a:pt x="12070" y="36931"/>
                  </a:lnTo>
                  <a:lnTo>
                    <a:pt x="12070" y="29417"/>
                  </a:lnTo>
                  <a:close/>
                  <a:moveTo>
                    <a:pt x="27938" y="29417"/>
                  </a:moveTo>
                  <a:lnTo>
                    <a:pt x="27938" y="36931"/>
                  </a:lnTo>
                  <a:lnTo>
                    <a:pt x="20224" y="36931"/>
                  </a:lnTo>
                  <a:lnTo>
                    <a:pt x="20224" y="29417"/>
                  </a:lnTo>
                  <a:close/>
                  <a:moveTo>
                    <a:pt x="19744" y="37410"/>
                  </a:moveTo>
                  <a:lnTo>
                    <a:pt x="19744" y="44924"/>
                  </a:lnTo>
                  <a:lnTo>
                    <a:pt x="12070" y="44924"/>
                  </a:lnTo>
                  <a:lnTo>
                    <a:pt x="12070" y="37410"/>
                  </a:lnTo>
                  <a:close/>
                  <a:moveTo>
                    <a:pt x="27938" y="37410"/>
                  </a:moveTo>
                  <a:lnTo>
                    <a:pt x="27938" y="44924"/>
                  </a:lnTo>
                  <a:lnTo>
                    <a:pt x="20224" y="44924"/>
                  </a:lnTo>
                  <a:lnTo>
                    <a:pt x="20224" y="37410"/>
                  </a:lnTo>
                  <a:close/>
                  <a:moveTo>
                    <a:pt x="27938" y="45404"/>
                  </a:moveTo>
                  <a:lnTo>
                    <a:pt x="27938" y="52878"/>
                  </a:lnTo>
                  <a:lnTo>
                    <a:pt x="20224" y="52878"/>
                  </a:lnTo>
                  <a:lnTo>
                    <a:pt x="20224" y="45404"/>
                  </a:lnTo>
                  <a:close/>
                  <a:moveTo>
                    <a:pt x="3358" y="1"/>
                  </a:moveTo>
                  <a:lnTo>
                    <a:pt x="3358" y="12950"/>
                  </a:lnTo>
                  <a:lnTo>
                    <a:pt x="0" y="12950"/>
                  </a:lnTo>
                  <a:lnTo>
                    <a:pt x="240" y="13470"/>
                  </a:lnTo>
                  <a:lnTo>
                    <a:pt x="3358" y="13470"/>
                  </a:lnTo>
                  <a:lnTo>
                    <a:pt x="3358" y="20944"/>
                  </a:lnTo>
                  <a:lnTo>
                    <a:pt x="2918" y="20944"/>
                  </a:lnTo>
                  <a:lnTo>
                    <a:pt x="3078" y="21463"/>
                  </a:lnTo>
                  <a:lnTo>
                    <a:pt x="3358" y="21463"/>
                  </a:lnTo>
                  <a:lnTo>
                    <a:pt x="3358" y="22383"/>
                  </a:lnTo>
                  <a:lnTo>
                    <a:pt x="3877" y="23981"/>
                  </a:lnTo>
                  <a:lnTo>
                    <a:pt x="3877" y="21463"/>
                  </a:lnTo>
                  <a:lnTo>
                    <a:pt x="11551" y="21463"/>
                  </a:lnTo>
                  <a:lnTo>
                    <a:pt x="11551" y="28937"/>
                  </a:lnTo>
                  <a:lnTo>
                    <a:pt x="5436" y="28937"/>
                  </a:lnTo>
                  <a:lnTo>
                    <a:pt x="5556" y="29417"/>
                  </a:lnTo>
                  <a:lnTo>
                    <a:pt x="11551" y="29417"/>
                  </a:lnTo>
                  <a:lnTo>
                    <a:pt x="11551" y="36931"/>
                  </a:lnTo>
                  <a:lnTo>
                    <a:pt x="7914" y="36931"/>
                  </a:lnTo>
                  <a:lnTo>
                    <a:pt x="8074" y="37410"/>
                  </a:lnTo>
                  <a:lnTo>
                    <a:pt x="11551" y="37410"/>
                  </a:lnTo>
                  <a:lnTo>
                    <a:pt x="11551" y="44924"/>
                  </a:lnTo>
                  <a:lnTo>
                    <a:pt x="10392" y="44924"/>
                  </a:lnTo>
                  <a:lnTo>
                    <a:pt x="10552" y="45404"/>
                  </a:lnTo>
                  <a:lnTo>
                    <a:pt x="11551" y="45404"/>
                  </a:lnTo>
                  <a:lnTo>
                    <a:pt x="11551" y="48601"/>
                  </a:lnTo>
                  <a:lnTo>
                    <a:pt x="12070" y="50200"/>
                  </a:lnTo>
                  <a:lnTo>
                    <a:pt x="12070" y="45404"/>
                  </a:lnTo>
                  <a:lnTo>
                    <a:pt x="19744" y="45404"/>
                  </a:lnTo>
                  <a:lnTo>
                    <a:pt x="19744" y="52878"/>
                  </a:lnTo>
                  <a:lnTo>
                    <a:pt x="12910" y="52878"/>
                  </a:lnTo>
                  <a:lnTo>
                    <a:pt x="13070" y="53397"/>
                  </a:lnTo>
                  <a:lnTo>
                    <a:pt x="19744" y="53397"/>
                  </a:lnTo>
                  <a:lnTo>
                    <a:pt x="19744" y="57834"/>
                  </a:lnTo>
                  <a:lnTo>
                    <a:pt x="20224" y="57834"/>
                  </a:lnTo>
                  <a:lnTo>
                    <a:pt x="20224" y="53397"/>
                  </a:lnTo>
                  <a:lnTo>
                    <a:pt x="27938" y="53397"/>
                  </a:lnTo>
                  <a:lnTo>
                    <a:pt x="27938" y="57834"/>
                  </a:lnTo>
                  <a:lnTo>
                    <a:pt x="28417" y="57834"/>
                  </a:lnTo>
                  <a:lnTo>
                    <a:pt x="28417" y="53397"/>
                  </a:lnTo>
                  <a:lnTo>
                    <a:pt x="44364" y="53397"/>
                  </a:lnTo>
                  <a:lnTo>
                    <a:pt x="44364" y="52878"/>
                  </a:lnTo>
                  <a:lnTo>
                    <a:pt x="28417" y="52878"/>
                  </a:lnTo>
                  <a:lnTo>
                    <a:pt x="28417" y="45404"/>
                  </a:lnTo>
                  <a:lnTo>
                    <a:pt x="44364" y="45404"/>
                  </a:lnTo>
                  <a:lnTo>
                    <a:pt x="44364" y="44924"/>
                  </a:lnTo>
                  <a:lnTo>
                    <a:pt x="28417" y="44924"/>
                  </a:lnTo>
                  <a:lnTo>
                    <a:pt x="28417" y="37410"/>
                  </a:lnTo>
                  <a:lnTo>
                    <a:pt x="42006" y="37410"/>
                  </a:lnTo>
                  <a:lnTo>
                    <a:pt x="41806" y="36931"/>
                  </a:lnTo>
                  <a:lnTo>
                    <a:pt x="28417" y="36931"/>
                  </a:lnTo>
                  <a:lnTo>
                    <a:pt x="28417" y="29417"/>
                  </a:lnTo>
                  <a:lnTo>
                    <a:pt x="38849" y="29417"/>
                  </a:lnTo>
                  <a:lnTo>
                    <a:pt x="38649" y="28937"/>
                  </a:lnTo>
                  <a:lnTo>
                    <a:pt x="28417" y="28937"/>
                  </a:lnTo>
                  <a:lnTo>
                    <a:pt x="28417" y="21463"/>
                  </a:lnTo>
                  <a:lnTo>
                    <a:pt x="35691" y="21463"/>
                  </a:lnTo>
                  <a:lnTo>
                    <a:pt x="35491" y="20944"/>
                  </a:lnTo>
                  <a:lnTo>
                    <a:pt x="28417" y="20944"/>
                  </a:lnTo>
                  <a:lnTo>
                    <a:pt x="28417" y="13470"/>
                  </a:lnTo>
                  <a:lnTo>
                    <a:pt x="32534" y="13470"/>
                  </a:lnTo>
                  <a:lnTo>
                    <a:pt x="32334" y="12950"/>
                  </a:lnTo>
                  <a:lnTo>
                    <a:pt x="28417" y="12950"/>
                  </a:lnTo>
                  <a:lnTo>
                    <a:pt x="28417" y="3038"/>
                  </a:lnTo>
                  <a:lnTo>
                    <a:pt x="28137" y="2279"/>
                  </a:lnTo>
                  <a:lnTo>
                    <a:pt x="27938" y="2239"/>
                  </a:lnTo>
                  <a:lnTo>
                    <a:pt x="27938" y="12950"/>
                  </a:lnTo>
                  <a:lnTo>
                    <a:pt x="20224" y="12950"/>
                  </a:lnTo>
                  <a:lnTo>
                    <a:pt x="20224" y="1200"/>
                  </a:lnTo>
                  <a:lnTo>
                    <a:pt x="19744" y="1120"/>
                  </a:lnTo>
                  <a:lnTo>
                    <a:pt x="19744" y="12950"/>
                  </a:lnTo>
                  <a:lnTo>
                    <a:pt x="12070" y="12950"/>
                  </a:lnTo>
                  <a:lnTo>
                    <a:pt x="12070" y="81"/>
                  </a:lnTo>
                  <a:lnTo>
                    <a:pt x="11551" y="41"/>
                  </a:lnTo>
                  <a:lnTo>
                    <a:pt x="11551" y="12950"/>
                  </a:lnTo>
                  <a:lnTo>
                    <a:pt x="3877" y="12950"/>
                  </a:lnTo>
                  <a:lnTo>
                    <a:pt x="38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7"/>
            <p:cNvSpPr/>
            <p:nvPr/>
          </p:nvSpPr>
          <p:spPr>
            <a:xfrm>
              <a:off x="842980" y="3418457"/>
              <a:ext cx="1095187" cy="1168251"/>
            </a:xfrm>
            <a:custGeom>
              <a:rect b="b" l="l" r="r" t="t"/>
              <a:pathLst>
                <a:path extrusionOk="0" h="60712" w="56915">
                  <a:moveTo>
                    <a:pt x="80" y="1"/>
                  </a:moveTo>
                  <a:lnTo>
                    <a:pt x="1" y="481"/>
                  </a:lnTo>
                  <a:lnTo>
                    <a:pt x="34413" y="5117"/>
                  </a:lnTo>
                  <a:lnTo>
                    <a:pt x="56155" y="60232"/>
                  </a:lnTo>
                  <a:lnTo>
                    <a:pt x="21103" y="60232"/>
                  </a:lnTo>
                  <a:lnTo>
                    <a:pt x="8354" y="19345"/>
                  </a:lnTo>
                  <a:lnTo>
                    <a:pt x="7874" y="19505"/>
                  </a:lnTo>
                  <a:lnTo>
                    <a:pt x="20744" y="60712"/>
                  </a:lnTo>
                  <a:lnTo>
                    <a:pt x="56914" y="60712"/>
                  </a:lnTo>
                  <a:lnTo>
                    <a:pt x="34812" y="4797"/>
                  </a:lnTo>
                  <a:lnTo>
                    <a:pt x="34772" y="4677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7"/>
            <p:cNvSpPr/>
            <p:nvPr/>
          </p:nvSpPr>
          <p:spPr>
            <a:xfrm>
              <a:off x="1643584" y="4421337"/>
              <a:ext cx="531882" cy="420833"/>
            </a:xfrm>
            <a:custGeom>
              <a:rect b="b" l="l" r="r" t="t"/>
              <a:pathLst>
                <a:path extrusionOk="0" h="21870" w="27641">
                  <a:moveTo>
                    <a:pt x="14469" y="1"/>
                  </a:moveTo>
                  <a:lnTo>
                    <a:pt x="1" y="1160"/>
                  </a:lnTo>
                  <a:lnTo>
                    <a:pt x="4317" y="21823"/>
                  </a:lnTo>
                  <a:lnTo>
                    <a:pt x="11711" y="21863"/>
                  </a:lnTo>
                  <a:lnTo>
                    <a:pt x="11871" y="17067"/>
                  </a:lnTo>
                  <a:lnTo>
                    <a:pt x="18783" y="21861"/>
                  </a:lnTo>
                  <a:lnTo>
                    <a:pt x="18783" y="21861"/>
                  </a:lnTo>
                  <a:cubicBezTo>
                    <a:pt x="19771" y="21833"/>
                    <a:pt x="23365" y="21733"/>
                    <a:pt x="24821" y="21703"/>
                  </a:cubicBezTo>
                  <a:cubicBezTo>
                    <a:pt x="24968" y="21699"/>
                    <a:pt x="25116" y="21697"/>
                    <a:pt x="25261" y="21697"/>
                  </a:cubicBezTo>
                  <a:cubicBezTo>
                    <a:pt x="25742" y="21697"/>
                    <a:pt x="26203" y="21715"/>
                    <a:pt x="26587" y="21715"/>
                  </a:cubicBezTo>
                  <a:cubicBezTo>
                    <a:pt x="27216" y="21715"/>
                    <a:pt x="27641" y="21668"/>
                    <a:pt x="27618" y="21423"/>
                  </a:cubicBezTo>
                  <a:cubicBezTo>
                    <a:pt x="27538" y="18226"/>
                    <a:pt x="24541" y="15348"/>
                    <a:pt x="15508" y="7714"/>
                  </a:cubicBezTo>
                  <a:lnTo>
                    <a:pt x="14469" y="1"/>
                  </a:lnTo>
                  <a:close/>
                  <a:moveTo>
                    <a:pt x="18783" y="21861"/>
                  </a:moveTo>
                  <a:lnTo>
                    <a:pt x="18783" y="21861"/>
                  </a:lnTo>
                  <a:cubicBezTo>
                    <a:pt x="18612" y="21866"/>
                    <a:pt x="18519" y="21869"/>
                    <a:pt x="18530" y="21869"/>
                  </a:cubicBezTo>
                  <a:cubicBezTo>
                    <a:pt x="18538" y="21869"/>
                    <a:pt x="18619" y="21867"/>
                    <a:pt x="18785" y="21863"/>
                  </a:cubicBezTo>
                  <a:lnTo>
                    <a:pt x="18783" y="218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1637426" y="4415949"/>
              <a:ext cx="543004" cy="430705"/>
            </a:xfrm>
            <a:custGeom>
              <a:rect b="b" l="l" r="r" t="t"/>
              <a:pathLst>
                <a:path extrusionOk="0" h="22383" w="28219">
                  <a:moveTo>
                    <a:pt x="14549" y="560"/>
                  </a:moveTo>
                  <a:lnTo>
                    <a:pt x="15588" y="8114"/>
                  </a:lnTo>
                  <a:lnTo>
                    <a:pt x="15668" y="8154"/>
                  </a:lnTo>
                  <a:cubicBezTo>
                    <a:pt x="24501" y="15668"/>
                    <a:pt x="27619" y="18586"/>
                    <a:pt x="27698" y="21663"/>
                  </a:cubicBezTo>
                  <a:cubicBezTo>
                    <a:pt x="27539" y="21743"/>
                    <a:pt x="26859" y="21743"/>
                    <a:pt x="26340" y="21743"/>
                  </a:cubicBezTo>
                  <a:cubicBezTo>
                    <a:pt x="25940" y="21703"/>
                    <a:pt x="25540" y="21703"/>
                    <a:pt x="25101" y="21703"/>
                  </a:cubicBezTo>
                  <a:cubicBezTo>
                    <a:pt x="21464" y="21823"/>
                    <a:pt x="19865" y="21863"/>
                    <a:pt x="19185" y="21903"/>
                  </a:cubicBezTo>
                  <a:lnTo>
                    <a:pt x="11991" y="16867"/>
                  </a:lnTo>
                  <a:lnTo>
                    <a:pt x="11791" y="21903"/>
                  </a:lnTo>
                  <a:lnTo>
                    <a:pt x="4837" y="21863"/>
                  </a:lnTo>
                  <a:lnTo>
                    <a:pt x="640" y="1640"/>
                  </a:lnTo>
                  <a:lnTo>
                    <a:pt x="14549" y="560"/>
                  </a:lnTo>
                  <a:close/>
                  <a:moveTo>
                    <a:pt x="14989" y="1"/>
                  </a:moveTo>
                  <a:lnTo>
                    <a:pt x="1" y="1200"/>
                  </a:lnTo>
                  <a:lnTo>
                    <a:pt x="4437" y="22343"/>
                  </a:lnTo>
                  <a:lnTo>
                    <a:pt x="12271" y="22383"/>
                  </a:lnTo>
                  <a:lnTo>
                    <a:pt x="12431" y="17826"/>
                  </a:lnTo>
                  <a:lnTo>
                    <a:pt x="18586" y="22103"/>
                  </a:lnTo>
                  <a:lnTo>
                    <a:pt x="18546" y="22143"/>
                  </a:lnTo>
                  <a:lnTo>
                    <a:pt x="18626" y="22263"/>
                  </a:lnTo>
                  <a:cubicBezTo>
                    <a:pt x="18666" y="22343"/>
                    <a:pt x="18706" y="22383"/>
                    <a:pt x="18866" y="22383"/>
                  </a:cubicBezTo>
                  <a:lnTo>
                    <a:pt x="19865" y="22383"/>
                  </a:lnTo>
                  <a:cubicBezTo>
                    <a:pt x="21304" y="22343"/>
                    <a:pt x="23981" y="22263"/>
                    <a:pt x="25141" y="22223"/>
                  </a:cubicBezTo>
                  <a:lnTo>
                    <a:pt x="26300" y="22223"/>
                  </a:lnTo>
                  <a:cubicBezTo>
                    <a:pt x="26589" y="22234"/>
                    <a:pt x="26839" y="22243"/>
                    <a:pt x="27053" y="22243"/>
                  </a:cubicBezTo>
                  <a:cubicBezTo>
                    <a:pt x="27577" y="22243"/>
                    <a:pt x="27888" y="22193"/>
                    <a:pt x="28058" y="22023"/>
                  </a:cubicBezTo>
                  <a:cubicBezTo>
                    <a:pt x="28178" y="21943"/>
                    <a:pt x="28218" y="21823"/>
                    <a:pt x="28218" y="21703"/>
                  </a:cubicBezTo>
                  <a:cubicBezTo>
                    <a:pt x="28138" y="18386"/>
                    <a:pt x="25181" y="15588"/>
                    <a:pt x="16068" y="7835"/>
                  </a:cubicBezTo>
                  <a:lnTo>
                    <a:pt x="149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1222134" y="3394558"/>
              <a:ext cx="856772" cy="1187532"/>
            </a:xfrm>
            <a:custGeom>
              <a:rect b="b" l="l" r="r" t="t"/>
              <a:pathLst>
                <a:path extrusionOk="0" h="61714" w="44525">
                  <a:moveTo>
                    <a:pt x="541" y="0"/>
                  </a:moveTo>
                  <a:cubicBezTo>
                    <a:pt x="191" y="0"/>
                    <a:pt x="1" y="4"/>
                    <a:pt x="1" y="4"/>
                  </a:cubicBezTo>
                  <a:lnTo>
                    <a:pt x="8434" y="21467"/>
                  </a:lnTo>
                  <a:lnTo>
                    <a:pt x="18985" y="61714"/>
                  </a:lnTo>
                  <a:lnTo>
                    <a:pt x="44524" y="61714"/>
                  </a:lnTo>
                  <a:cubicBezTo>
                    <a:pt x="44524" y="61714"/>
                    <a:pt x="31215" y="12634"/>
                    <a:pt x="25260" y="6159"/>
                  </a:cubicBezTo>
                  <a:cubicBezTo>
                    <a:pt x="19897" y="292"/>
                    <a:pt x="3708" y="0"/>
                    <a:pt x="5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>
              <a:off x="1275975" y="3396924"/>
              <a:ext cx="770624" cy="1185165"/>
            </a:xfrm>
            <a:custGeom>
              <a:rect b="b" l="l" r="r" t="t"/>
              <a:pathLst>
                <a:path extrusionOk="0" h="61591" w="40048">
                  <a:moveTo>
                    <a:pt x="17986" y="7555"/>
                  </a:moveTo>
                  <a:lnTo>
                    <a:pt x="17986" y="15029"/>
                  </a:lnTo>
                  <a:lnTo>
                    <a:pt x="10312" y="15029"/>
                  </a:lnTo>
                  <a:lnTo>
                    <a:pt x="10312" y="7555"/>
                  </a:lnTo>
                  <a:close/>
                  <a:moveTo>
                    <a:pt x="17986" y="15548"/>
                  </a:moveTo>
                  <a:lnTo>
                    <a:pt x="17986" y="23022"/>
                  </a:lnTo>
                  <a:lnTo>
                    <a:pt x="10312" y="23022"/>
                  </a:lnTo>
                  <a:lnTo>
                    <a:pt x="10312" y="15548"/>
                  </a:lnTo>
                  <a:close/>
                  <a:moveTo>
                    <a:pt x="26179" y="15548"/>
                  </a:moveTo>
                  <a:lnTo>
                    <a:pt x="26179" y="23022"/>
                  </a:lnTo>
                  <a:lnTo>
                    <a:pt x="18505" y="23022"/>
                  </a:lnTo>
                  <a:lnTo>
                    <a:pt x="18505" y="15548"/>
                  </a:lnTo>
                  <a:close/>
                  <a:moveTo>
                    <a:pt x="17986" y="23542"/>
                  </a:moveTo>
                  <a:lnTo>
                    <a:pt x="17986" y="31016"/>
                  </a:lnTo>
                  <a:lnTo>
                    <a:pt x="10312" y="31016"/>
                  </a:lnTo>
                  <a:lnTo>
                    <a:pt x="10312" y="23542"/>
                  </a:lnTo>
                  <a:close/>
                  <a:moveTo>
                    <a:pt x="26179" y="23542"/>
                  </a:moveTo>
                  <a:lnTo>
                    <a:pt x="26179" y="31016"/>
                  </a:lnTo>
                  <a:lnTo>
                    <a:pt x="18505" y="31016"/>
                  </a:lnTo>
                  <a:lnTo>
                    <a:pt x="18505" y="23542"/>
                  </a:lnTo>
                  <a:close/>
                  <a:moveTo>
                    <a:pt x="17986" y="31495"/>
                  </a:moveTo>
                  <a:lnTo>
                    <a:pt x="17986" y="39009"/>
                  </a:lnTo>
                  <a:lnTo>
                    <a:pt x="10312" y="39009"/>
                  </a:lnTo>
                  <a:lnTo>
                    <a:pt x="10312" y="31495"/>
                  </a:lnTo>
                  <a:close/>
                  <a:moveTo>
                    <a:pt x="26179" y="31495"/>
                  </a:moveTo>
                  <a:lnTo>
                    <a:pt x="26179" y="39009"/>
                  </a:lnTo>
                  <a:lnTo>
                    <a:pt x="18505" y="39009"/>
                  </a:lnTo>
                  <a:lnTo>
                    <a:pt x="18505" y="31495"/>
                  </a:lnTo>
                  <a:close/>
                  <a:moveTo>
                    <a:pt x="26179" y="39489"/>
                  </a:moveTo>
                  <a:lnTo>
                    <a:pt x="26179" y="47003"/>
                  </a:lnTo>
                  <a:lnTo>
                    <a:pt x="18505" y="47003"/>
                  </a:lnTo>
                  <a:lnTo>
                    <a:pt x="18505" y="39489"/>
                  </a:lnTo>
                  <a:close/>
                  <a:moveTo>
                    <a:pt x="34372" y="39489"/>
                  </a:moveTo>
                  <a:lnTo>
                    <a:pt x="34372" y="47003"/>
                  </a:lnTo>
                  <a:lnTo>
                    <a:pt x="26659" y="47003"/>
                  </a:lnTo>
                  <a:lnTo>
                    <a:pt x="26659" y="39489"/>
                  </a:lnTo>
                  <a:close/>
                  <a:moveTo>
                    <a:pt x="26179" y="47482"/>
                  </a:moveTo>
                  <a:lnTo>
                    <a:pt x="26179" y="54956"/>
                  </a:lnTo>
                  <a:lnTo>
                    <a:pt x="18505" y="54956"/>
                  </a:lnTo>
                  <a:lnTo>
                    <a:pt x="18505" y="47482"/>
                  </a:lnTo>
                  <a:close/>
                  <a:moveTo>
                    <a:pt x="34372" y="47482"/>
                  </a:moveTo>
                  <a:lnTo>
                    <a:pt x="34372" y="54956"/>
                  </a:lnTo>
                  <a:lnTo>
                    <a:pt x="26659" y="54956"/>
                  </a:lnTo>
                  <a:lnTo>
                    <a:pt x="26659" y="47482"/>
                  </a:lnTo>
                  <a:close/>
                  <a:moveTo>
                    <a:pt x="1639" y="1"/>
                  </a:moveTo>
                  <a:lnTo>
                    <a:pt x="1639" y="7035"/>
                  </a:lnTo>
                  <a:lnTo>
                    <a:pt x="0" y="7035"/>
                  </a:lnTo>
                  <a:lnTo>
                    <a:pt x="200" y="7555"/>
                  </a:lnTo>
                  <a:lnTo>
                    <a:pt x="1599" y="7555"/>
                  </a:lnTo>
                  <a:lnTo>
                    <a:pt x="1599" y="11152"/>
                  </a:lnTo>
                  <a:lnTo>
                    <a:pt x="2119" y="12391"/>
                  </a:lnTo>
                  <a:lnTo>
                    <a:pt x="2119" y="7555"/>
                  </a:lnTo>
                  <a:lnTo>
                    <a:pt x="9792" y="7555"/>
                  </a:lnTo>
                  <a:lnTo>
                    <a:pt x="9792" y="15029"/>
                  </a:lnTo>
                  <a:lnTo>
                    <a:pt x="3158" y="15029"/>
                  </a:lnTo>
                  <a:lnTo>
                    <a:pt x="3358" y="15548"/>
                  </a:lnTo>
                  <a:lnTo>
                    <a:pt x="9792" y="15548"/>
                  </a:lnTo>
                  <a:lnTo>
                    <a:pt x="9792" y="23022"/>
                  </a:lnTo>
                  <a:lnTo>
                    <a:pt x="6075" y="23022"/>
                  </a:lnTo>
                  <a:lnTo>
                    <a:pt x="6195" y="23542"/>
                  </a:lnTo>
                  <a:lnTo>
                    <a:pt x="9792" y="23542"/>
                  </a:lnTo>
                  <a:lnTo>
                    <a:pt x="9792" y="31016"/>
                  </a:lnTo>
                  <a:lnTo>
                    <a:pt x="8154" y="31016"/>
                  </a:lnTo>
                  <a:lnTo>
                    <a:pt x="8313" y="31495"/>
                  </a:lnTo>
                  <a:lnTo>
                    <a:pt x="9792" y="31495"/>
                  </a:lnTo>
                  <a:lnTo>
                    <a:pt x="9792" y="37211"/>
                  </a:lnTo>
                  <a:lnTo>
                    <a:pt x="10392" y="39489"/>
                  </a:lnTo>
                  <a:lnTo>
                    <a:pt x="17986" y="39489"/>
                  </a:lnTo>
                  <a:lnTo>
                    <a:pt x="17986" y="47003"/>
                  </a:lnTo>
                  <a:lnTo>
                    <a:pt x="12350" y="47003"/>
                  </a:lnTo>
                  <a:lnTo>
                    <a:pt x="12510" y="47482"/>
                  </a:lnTo>
                  <a:lnTo>
                    <a:pt x="17986" y="47482"/>
                  </a:lnTo>
                  <a:lnTo>
                    <a:pt x="17986" y="54956"/>
                  </a:lnTo>
                  <a:lnTo>
                    <a:pt x="14468" y="54956"/>
                  </a:lnTo>
                  <a:lnTo>
                    <a:pt x="14588" y="55476"/>
                  </a:lnTo>
                  <a:lnTo>
                    <a:pt x="17986" y="55476"/>
                  </a:lnTo>
                  <a:lnTo>
                    <a:pt x="17986" y="61591"/>
                  </a:lnTo>
                  <a:lnTo>
                    <a:pt x="18505" y="61591"/>
                  </a:lnTo>
                  <a:lnTo>
                    <a:pt x="18505" y="55476"/>
                  </a:lnTo>
                  <a:lnTo>
                    <a:pt x="26179" y="55476"/>
                  </a:lnTo>
                  <a:lnTo>
                    <a:pt x="26179" y="61591"/>
                  </a:lnTo>
                  <a:lnTo>
                    <a:pt x="26659" y="61591"/>
                  </a:lnTo>
                  <a:lnTo>
                    <a:pt x="26659" y="55476"/>
                  </a:lnTo>
                  <a:lnTo>
                    <a:pt x="34372" y="55476"/>
                  </a:lnTo>
                  <a:lnTo>
                    <a:pt x="34372" y="61591"/>
                  </a:lnTo>
                  <a:lnTo>
                    <a:pt x="34852" y="61591"/>
                  </a:lnTo>
                  <a:lnTo>
                    <a:pt x="34852" y="55476"/>
                  </a:lnTo>
                  <a:lnTo>
                    <a:pt x="40048" y="55476"/>
                  </a:lnTo>
                  <a:cubicBezTo>
                    <a:pt x="39968" y="55316"/>
                    <a:pt x="39928" y="55156"/>
                    <a:pt x="39888" y="54956"/>
                  </a:cubicBezTo>
                  <a:lnTo>
                    <a:pt x="34852" y="54956"/>
                  </a:lnTo>
                  <a:lnTo>
                    <a:pt x="34852" y="47482"/>
                  </a:lnTo>
                  <a:lnTo>
                    <a:pt x="37730" y="47482"/>
                  </a:lnTo>
                  <a:cubicBezTo>
                    <a:pt x="37690" y="47322"/>
                    <a:pt x="37650" y="47163"/>
                    <a:pt x="37570" y="47003"/>
                  </a:cubicBezTo>
                  <a:lnTo>
                    <a:pt x="34852" y="47003"/>
                  </a:lnTo>
                  <a:lnTo>
                    <a:pt x="34852" y="39489"/>
                  </a:lnTo>
                  <a:lnTo>
                    <a:pt x="35332" y="39489"/>
                  </a:lnTo>
                  <a:cubicBezTo>
                    <a:pt x="35292" y="39329"/>
                    <a:pt x="35252" y="39169"/>
                    <a:pt x="35172" y="39009"/>
                  </a:cubicBezTo>
                  <a:lnTo>
                    <a:pt x="34852" y="39009"/>
                  </a:lnTo>
                  <a:lnTo>
                    <a:pt x="34852" y="37970"/>
                  </a:lnTo>
                  <a:cubicBezTo>
                    <a:pt x="34692" y="37411"/>
                    <a:pt x="34532" y="36891"/>
                    <a:pt x="34372" y="36331"/>
                  </a:cubicBezTo>
                  <a:lnTo>
                    <a:pt x="34372" y="39009"/>
                  </a:lnTo>
                  <a:lnTo>
                    <a:pt x="26659" y="39009"/>
                  </a:lnTo>
                  <a:lnTo>
                    <a:pt x="26659" y="31495"/>
                  </a:lnTo>
                  <a:lnTo>
                    <a:pt x="32814" y="31495"/>
                  </a:lnTo>
                  <a:cubicBezTo>
                    <a:pt x="32774" y="31335"/>
                    <a:pt x="32734" y="31176"/>
                    <a:pt x="32654" y="31016"/>
                  </a:cubicBezTo>
                  <a:lnTo>
                    <a:pt x="26659" y="31016"/>
                  </a:lnTo>
                  <a:lnTo>
                    <a:pt x="26659" y="23542"/>
                  </a:lnTo>
                  <a:lnTo>
                    <a:pt x="30176" y="23542"/>
                  </a:lnTo>
                  <a:cubicBezTo>
                    <a:pt x="30096" y="23342"/>
                    <a:pt x="30056" y="23182"/>
                    <a:pt x="30016" y="23022"/>
                  </a:cubicBezTo>
                  <a:lnTo>
                    <a:pt x="26659" y="23022"/>
                  </a:lnTo>
                  <a:lnTo>
                    <a:pt x="26659" y="15548"/>
                  </a:lnTo>
                  <a:lnTo>
                    <a:pt x="27258" y="15548"/>
                  </a:lnTo>
                  <a:cubicBezTo>
                    <a:pt x="27178" y="15388"/>
                    <a:pt x="27098" y="15189"/>
                    <a:pt x="27058" y="15029"/>
                  </a:cubicBezTo>
                  <a:lnTo>
                    <a:pt x="26659" y="15029"/>
                  </a:lnTo>
                  <a:lnTo>
                    <a:pt x="26659" y="14109"/>
                  </a:lnTo>
                  <a:cubicBezTo>
                    <a:pt x="26499" y="13710"/>
                    <a:pt x="26339" y="13310"/>
                    <a:pt x="26179" y="12910"/>
                  </a:cubicBezTo>
                  <a:lnTo>
                    <a:pt x="26179" y="15029"/>
                  </a:lnTo>
                  <a:lnTo>
                    <a:pt x="18505" y="15029"/>
                  </a:lnTo>
                  <a:lnTo>
                    <a:pt x="18505" y="7555"/>
                  </a:lnTo>
                  <a:lnTo>
                    <a:pt x="23541" y="7555"/>
                  </a:lnTo>
                  <a:cubicBezTo>
                    <a:pt x="23461" y="7395"/>
                    <a:pt x="23341" y="7195"/>
                    <a:pt x="23221" y="7035"/>
                  </a:cubicBezTo>
                  <a:lnTo>
                    <a:pt x="18505" y="7035"/>
                  </a:lnTo>
                  <a:lnTo>
                    <a:pt x="18505" y="3318"/>
                  </a:lnTo>
                  <a:cubicBezTo>
                    <a:pt x="18305" y="3238"/>
                    <a:pt x="18145" y="3158"/>
                    <a:pt x="17986" y="3078"/>
                  </a:cubicBezTo>
                  <a:lnTo>
                    <a:pt x="17986" y="7035"/>
                  </a:lnTo>
                  <a:lnTo>
                    <a:pt x="10312" y="7035"/>
                  </a:lnTo>
                  <a:lnTo>
                    <a:pt x="10312" y="920"/>
                  </a:lnTo>
                  <a:cubicBezTo>
                    <a:pt x="10152" y="880"/>
                    <a:pt x="9952" y="880"/>
                    <a:pt x="9792" y="840"/>
                  </a:cubicBezTo>
                  <a:lnTo>
                    <a:pt x="9792" y="7035"/>
                  </a:lnTo>
                  <a:lnTo>
                    <a:pt x="2119" y="7035"/>
                  </a:lnTo>
                  <a:lnTo>
                    <a:pt x="2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1222134" y="3389959"/>
              <a:ext cx="862930" cy="1196749"/>
            </a:xfrm>
            <a:custGeom>
              <a:rect b="b" l="l" r="r" t="t"/>
              <a:pathLst>
                <a:path extrusionOk="0" h="62193" w="44845">
                  <a:moveTo>
                    <a:pt x="473" y="1"/>
                  </a:moveTo>
                  <a:cubicBezTo>
                    <a:pt x="174" y="1"/>
                    <a:pt x="8" y="3"/>
                    <a:pt x="1" y="3"/>
                  </a:cubicBezTo>
                  <a:lnTo>
                    <a:pt x="1" y="483"/>
                  </a:lnTo>
                  <a:cubicBezTo>
                    <a:pt x="17" y="483"/>
                    <a:pt x="156" y="481"/>
                    <a:pt x="403" y="481"/>
                  </a:cubicBezTo>
                  <a:cubicBezTo>
                    <a:pt x="3199" y="481"/>
                    <a:pt x="19734" y="717"/>
                    <a:pt x="25060" y="6558"/>
                  </a:cubicBezTo>
                  <a:cubicBezTo>
                    <a:pt x="30656" y="12673"/>
                    <a:pt x="43046" y="57477"/>
                    <a:pt x="44205" y="61713"/>
                  </a:cubicBezTo>
                  <a:lnTo>
                    <a:pt x="19185" y="61713"/>
                  </a:lnTo>
                  <a:lnTo>
                    <a:pt x="8673" y="21666"/>
                  </a:lnTo>
                  <a:lnTo>
                    <a:pt x="8194" y="21785"/>
                  </a:lnTo>
                  <a:lnTo>
                    <a:pt x="18785" y="62193"/>
                  </a:lnTo>
                  <a:lnTo>
                    <a:pt x="44844" y="62193"/>
                  </a:lnTo>
                  <a:lnTo>
                    <a:pt x="44764" y="61873"/>
                  </a:lnTo>
                  <a:cubicBezTo>
                    <a:pt x="44245" y="59875"/>
                    <a:pt x="31375" y="12713"/>
                    <a:pt x="25420" y="6198"/>
                  </a:cubicBezTo>
                  <a:cubicBezTo>
                    <a:pt x="22942" y="3480"/>
                    <a:pt x="17866" y="1602"/>
                    <a:pt x="10432" y="643"/>
                  </a:cubicBezTo>
                  <a:cubicBezTo>
                    <a:pt x="5887" y="54"/>
                    <a:pt x="1823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2571861" y="2843972"/>
              <a:ext cx="801392" cy="494532"/>
            </a:xfrm>
            <a:custGeom>
              <a:rect b="b" l="l" r="r" t="t"/>
              <a:pathLst>
                <a:path extrusionOk="0" h="25700" w="41647">
                  <a:moveTo>
                    <a:pt x="3797" y="0"/>
                  </a:moveTo>
                  <a:cubicBezTo>
                    <a:pt x="1279" y="0"/>
                    <a:pt x="1" y="1959"/>
                    <a:pt x="920" y="4397"/>
                  </a:cubicBezTo>
                  <a:lnTo>
                    <a:pt x="7275" y="21263"/>
                  </a:lnTo>
                  <a:cubicBezTo>
                    <a:pt x="8194" y="23701"/>
                    <a:pt x="10992" y="25659"/>
                    <a:pt x="13510" y="25659"/>
                  </a:cubicBezTo>
                  <a:lnTo>
                    <a:pt x="37810" y="25699"/>
                  </a:lnTo>
                  <a:cubicBezTo>
                    <a:pt x="40328" y="25699"/>
                    <a:pt x="41647" y="23741"/>
                    <a:pt x="40727" y="21343"/>
                  </a:cubicBezTo>
                  <a:lnTo>
                    <a:pt x="34373" y="4437"/>
                  </a:lnTo>
                  <a:cubicBezTo>
                    <a:pt x="33453" y="2039"/>
                    <a:pt x="30656" y="80"/>
                    <a:pt x="28138" y="40"/>
                  </a:cubicBezTo>
                  <a:lnTo>
                    <a:pt x="37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2897175" y="3028546"/>
              <a:ext cx="85398" cy="74622"/>
            </a:xfrm>
            <a:custGeom>
              <a:rect b="b" l="l" r="r" t="t"/>
              <a:pathLst>
                <a:path extrusionOk="0" h="3878" w="4438">
                  <a:moveTo>
                    <a:pt x="1679" y="0"/>
                  </a:moveTo>
                  <a:cubicBezTo>
                    <a:pt x="600" y="0"/>
                    <a:pt x="1" y="840"/>
                    <a:pt x="281" y="1919"/>
                  </a:cubicBezTo>
                  <a:cubicBezTo>
                    <a:pt x="560" y="2998"/>
                    <a:pt x="1639" y="3877"/>
                    <a:pt x="2719" y="3877"/>
                  </a:cubicBezTo>
                  <a:cubicBezTo>
                    <a:pt x="3798" y="3877"/>
                    <a:pt x="4437" y="2998"/>
                    <a:pt x="4157" y="1919"/>
                  </a:cubicBezTo>
                  <a:cubicBezTo>
                    <a:pt x="3878" y="880"/>
                    <a:pt x="2759" y="0"/>
                    <a:pt x="16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3231725" y="3267730"/>
              <a:ext cx="493763" cy="70774"/>
            </a:xfrm>
            <a:custGeom>
              <a:rect b="b" l="l" r="r" t="t"/>
              <a:pathLst>
                <a:path extrusionOk="0" h="3678" w="25660">
                  <a:moveTo>
                    <a:pt x="560" y="0"/>
                  </a:moveTo>
                  <a:cubicBezTo>
                    <a:pt x="240" y="0"/>
                    <a:pt x="1" y="280"/>
                    <a:pt x="1" y="600"/>
                  </a:cubicBezTo>
                  <a:lnTo>
                    <a:pt x="1" y="3038"/>
                  </a:lnTo>
                  <a:cubicBezTo>
                    <a:pt x="1" y="3358"/>
                    <a:pt x="240" y="3637"/>
                    <a:pt x="560" y="3637"/>
                  </a:cubicBezTo>
                  <a:lnTo>
                    <a:pt x="25060" y="3677"/>
                  </a:lnTo>
                  <a:cubicBezTo>
                    <a:pt x="25380" y="3677"/>
                    <a:pt x="25660" y="3438"/>
                    <a:pt x="25660" y="3118"/>
                  </a:cubicBezTo>
                  <a:lnTo>
                    <a:pt x="25660" y="640"/>
                  </a:lnTo>
                  <a:cubicBezTo>
                    <a:pt x="25660" y="320"/>
                    <a:pt x="25380" y="40"/>
                    <a:pt x="25060" y="40"/>
                  </a:cubicBezTo>
                  <a:lnTo>
                    <a:pt x="5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2758744" y="1704970"/>
              <a:ext cx="495302" cy="416081"/>
            </a:xfrm>
            <a:custGeom>
              <a:rect b="b" l="l" r="r" t="t"/>
              <a:pathLst>
                <a:path extrusionOk="0" h="21623" w="25740">
                  <a:moveTo>
                    <a:pt x="4077" y="0"/>
                  </a:moveTo>
                  <a:cubicBezTo>
                    <a:pt x="1839" y="0"/>
                    <a:pt x="1" y="1839"/>
                    <a:pt x="1" y="4077"/>
                  </a:cubicBezTo>
                  <a:lnTo>
                    <a:pt x="1" y="13789"/>
                  </a:lnTo>
                  <a:cubicBezTo>
                    <a:pt x="1" y="16027"/>
                    <a:pt x="1839" y="17826"/>
                    <a:pt x="4077" y="17826"/>
                  </a:cubicBezTo>
                  <a:lnTo>
                    <a:pt x="21623" y="17826"/>
                  </a:lnTo>
                  <a:lnTo>
                    <a:pt x="25740" y="21623"/>
                  </a:lnTo>
                  <a:lnTo>
                    <a:pt x="25740" y="13789"/>
                  </a:lnTo>
                  <a:lnTo>
                    <a:pt x="25740" y="11271"/>
                  </a:lnTo>
                  <a:lnTo>
                    <a:pt x="25740" y="4077"/>
                  </a:lnTo>
                  <a:cubicBezTo>
                    <a:pt x="25740" y="1839"/>
                    <a:pt x="23941" y="0"/>
                    <a:pt x="21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7"/>
            <p:cNvSpPr/>
            <p:nvPr/>
          </p:nvSpPr>
          <p:spPr>
            <a:xfrm>
              <a:off x="2754896" y="1701121"/>
              <a:ext cx="502999" cy="423778"/>
            </a:xfrm>
            <a:custGeom>
              <a:rect b="b" l="l" r="r" t="t"/>
              <a:pathLst>
                <a:path extrusionOk="0" h="22023" w="26140">
                  <a:moveTo>
                    <a:pt x="21863" y="400"/>
                  </a:moveTo>
                  <a:cubicBezTo>
                    <a:pt x="24021" y="400"/>
                    <a:pt x="25740" y="2119"/>
                    <a:pt x="25740" y="4277"/>
                  </a:cubicBezTo>
                  <a:lnTo>
                    <a:pt x="25740" y="21423"/>
                  </a:lnTo>
                  <a:lnTo>
                    <a:pt x="21943" y="17906"/>
                  </a:lnTo>
                  <a:cubicBezTo>
                    <a:pt x="21903" y="17866"/>
                    <a:pt x="21863" y="17866"/>
                    <a:pt x="21823" y="17866"/>
                  </a:cubicBezTo>
                  <a:lnTo>
                    <a:pt x="4277" y="17866"/>
                  </a:lnTo>
                  <a:cubicBezTo>
                    <a:pt x="2119" y="17866"/>
                    <a:pt x="400" y="16107"/>
                    <a:pt x="400" y="13989"/>
                  </a:cubicBezTo>
                  <a:lnTo>
                    <a:pt x="400" y="4277"/>
                  </a:lnTo>
                  <a:cubicBezTo>
                    <a:pt x="400" y="2119"/>
                    <a:pt x="2119" y="400"/>
                    <a:pt x="4277" y="400"/>
                  </a:cubicBezTo>
                  <a:close/>
                  <a:moveTo>
                    <a:pt x="4277" y="0"/>
                  </a:moveTo>
                  <a:cubicBezTo>
                    <a:pt x="1919" y="0"/>
                    <a:pt x="1" y="1919"/>
                    <a:pt x="1" y="4277"/>
                  </a:cubicBezTo>
                  <a:lnTo>
                    <a:pt x="1" y="13989"/>
                  </a:lnTo>
                  <a:cubicBezTo>
                    <a:pt x="1" y="16307"/>
                    <a:pt x="1919" y="18226"/>
                    <a:pt x="4277" y="18226"/>
                  </a:cubicBezTo>
                  <a:lnTo>
                    <a:pt x="21743" y="18226"/>
                  </a:lnTo>
                  <a:lnTo>
                    <a:pt x="25820" y="21983"/>
                  </a:lnTo>
                  <a:cubicBezTo>
                    <a:pt x="25860" y="22022"/>
                    <a:pt x="25900" y="22022"/>
                    <a:pt x="25940" y="22022"/>
                  </a:cubicBezTo>
                  <a:lnTo>
                    <a:pt x="26020" y="22022"/>
                  </a:lnTo>
                  <a:cubicBezTo>
                    <a:pt x="26100" y="21983"/>
                    <a:pt x="26140" y="21903"/>
                    <a:pt x="26140" y="21823"/>
                  </a:cubicBezTo>
                  <a:lnTo>
                    <a:pt x="26140" y="4277"/>
                  </a:lnTo>
                  <a:cubicBezTo>
                    <a:pt x="26140" y="1919"/>
                    <a:pt x="24221" y="0"/>
                    <a:pt x="21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7"/>
            <p:cNvSpPr/>
            <p:nvPr/>
          </p:nvSpPr>
          <p:spPr>
            <a:xfrm>
              <a:off x="2613386" y="1570369"/>
              <a:ext cx="495302" cy="416100"/>
            </a:xfrm>
            <a:custGeom>
              <a:rect b="b" l="l" r="r" t="t"/>
              <a:pathLst>
                <a:path extrusionOk="0" h="21624" w="25740">
                  <a:moveTo>
                    <a:pt x="4077" y="1"/>
                  </a:moveTo>
                  <a:cubicBezTo>
                    <a:pt x="1839" y="1"/>
                    <a:pt x="1" y="1839"/>
                    <a:pt x="1" y="4078"/>
                  </a:cubicBezTo>
                  <a:lnTo>
                    <a:pt x="1" y="13790"/>
                  </a:lnTo>
                  <a:cubicBezTo>
                    <a:pt x="1" y="16028"/>
                    <a:pt x="1839" y="17826"/>
                    <a:pt x="4077" y="17826"/>
                  </a:cubicBezTo>
                  <a:lnTo>
                    <a:pt x="21583" y="17826"/>
                  </a:lnTo>
                  <a:lnTo>
                    <a:pt x="25740" y="21623"/>
                  </a:lnTo>
                  <a:lnTo>
                    <a:pt x="25740" y="13790"/>
                  </a:lnTo>
                  <a:lnTo>
                    <a:pt x="25740" y="11272"/>
                  </a:lnTo>
                  <a:lnTo>
                    <a:pt x="25740" y="4078"/>
                  </a:lnTo>
                  <a:cubicBezTo>
                    <a:pt x="25740" y="1839"/>
                    <a:pt x="23901" y="1"/>
                    <a:pt x="21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2609538" y="1566539"/>
              <a:ext cx="502999" cy="423778"/>
            </a:xfrm>
            <a:custGeom>
              <a:rect b="b" l="l" r="r" t="t"/>
              <a:pathLst>
                <a:path extrusionOk="0" h="22023" w="26140">
                  <a:moveTo>
                    <a:pt x="21863" y="400"/>
                  </a:moveTo>
                  <a:cubicBezTo>
                    <a:pt x="24021" y="400"/>
                    <a:pt x="25740" y="2118"/>
                    <a:pt x="25740" y="4277"/>
                  </a:cubicBezTo>
                  <a:lnTo>
                    <a:pt x="25740" y="21423"/>
                  </a:lnTo>
                  <a:lnTo>
                    <a:pt x="21943" y="17905"/>
                  </a:lnTo>
                  <a:cubicBezTo>
                    <a:pt x="21903" y="17866"/>
                    <a:pt x="21863" y="17866"/>
                    <a:pt x="21783" y="17866"/>
                  </a:cubicBezTo>
                  <a:lnTo>
                    <a:pt x="4277" y="17866"/>
                  </a:lnTo>
                  <a:cubicBezTo>
                    <a:pt x="2119" y="17866"/>
                    <a:pt x="401" y="16107"/>
                    <a:pt x="401" y="13989"/>
                  </a:cubicBezTo>
                  <a:lnTo>
                    <a:pt x="401" y="4277"/>
                  </a:lnTo>
                  <a:cubicBezTo>
                    <a:pt x="401" y="2118"/>
                    <a:pt x="2119" y="400"/>
                    <a:pt x="4277" y="400"/>
                  </a:cubicBezTo>
                  <a:close/>
                  <a:moveTo>
                    <a:pt x="4277" y="0"/>
                  </a:moveTo>
                  <a:cubicBezTo>
                    <a:pt x="1919" y="0"/>
                    <a:pt x="1" y="1918"/>
                    <a:pt x="1" y="4277"/>
                  </a:cubicBezTo>
                  <a:lnTo>
                    <a:pt x="1" y="13989"/>
                  </a:lnTo>
                  <a:cubicBezTo>
                    <a:pt x="1" y="16307"/>
                    <a:pt x="1919" y="18225"/>
                    <a:pt x="4277" y="18225"/>
                  </a:cubicBezTo>
                  <a:lnTo>
                    <a:pt x="21743" y="18225"/>
                  </a:lnTo>
                  <a:lnTo>
                    <a:pt x="25820" y="21982"/>
                  </a:lnTo>
                  <a:cubicBezTo>
                    <a:pt x="25860" y="22022"/>
                    <a:pt x="25900" y="22022"/>
                    <a:pt x="25940" y="22022"/>
                  </a:cubicBezTo>
                  <a:lnTo>
                    <a:pt x="26020" y="22022"/>
                  </a:lnTo>
                  <a:cubicBezTo>
                    <a:pt x="26100" y="21982"/>
                    <a:pt x="26140" y="21902"/>
                    <a:pt x="26140" y="21822"/>
                  </a:cubicBezTo>
                  <a:lnTo>
                    <a:pt x="26140" y="4277"/>
                  </a:lnTo>
                  <a:cubicBezTo>
                    <a:pt x="26140" y="1918"/>
                    <a:pt x="24221" y="0"/>
                    <a:pt x="21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2938719" y="1714187"/>
              <a:ext cx="67695" cy="68465"/>
            </a:xfrm>
            <a:custGeom>
              <a:rect b="b" l="l" r="r" t="t"/>
              <a:pathLst>
                <a:path extrusionOk="0" h="3558" w="3518">
                  <a:moveTo>
                    <a:pt x="1759" y="1"/>
                  </a:moveTo>
                  <a:cubicBezTo>
                    <a:pt x="799" y="1"/>
                    <a:pt x="0" y="800"/>
                    <a:pt x="0" y="1759"/>
                  </a:cubicBezTo>
                  <a:cubicBezTo>
                    <a:pt x="0" y="2759"/>
                    <a:pt x="799" y="3558"/>
                    <a:pt x="1759" y="3558"/>
                  </a:cubicBezTo>
                  <a:cubicBezTo>
                    <a:pt x="2718" y="3558"/>
                    <a:pt x="3517" y="2759"/>
                    <a:pt x="3517" y="1759"/>
                  </a:cubicBezTo>
                  <a:cubicBezTo>
                    <a:pt x="3517" y="800"/>
                    <a:pt x="2718" y="1"/>
                    <a:pt x="1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7"/>
            <p:cNvSpPr/>
            <p:nvPr/>
          </p:nvSpPr>
          <p:spPr>
            <a:xfrm>
              <a:off x="2820282" y="1714187"/>
              <a:ext cx="67695" cy="68465"/>
            </a:xfrm>
            <a:custGeom>
              <a:rect b="b" l="l" r="r" t="t"/>
              <a:pathLst>
                <a:path extrusionOk="0" h="3558" w="3518">
                  <a:moveTo>
                    <a:pt x="1759" y="1"/>
                  </a:moveTo>
                  <a:cubicBezTo>
                    <a:pt x="799" y="1"/>
                    <a:pt x="0" y="800"/>
                    <a:pt x="0" y="1759"/>
                  </a:cubicBezTo>
                  <a:cubicBezTo>
                    <a:pt x="0" y="2759"/>
                    <a:pt x="799" y="3558"/>
                    <a:pt x="1759" y="3558"/>
                  </a:cubicBezTo>
                  <a:cubicBezTo>
                    <a:pt x="2718" y="3558"/>
                    <a:pt x="3517" y="2759"/>
                    <a:pt x="3517" y="1759"/>
                  </a:cubicBezTo>
                  <a:cubicBezTo>
                    <a:pt x="3517" y="800"/>
                    <a:pt x="2718" y="1"/>
                    <a:pt x="1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7"/>
            <p:cNvSpPr/>
            <p:nvPr/>
          </p:nvSpPr>
          <p:spPr>
            <a:xfrm>
              <a:off x="2701844" y="1714187"/>
              <a:ext cx="67695" cy="68465"/>
            </a:xfrm>
            <a:custGeom>
              <a:rect b="b" l="l" r="r" t="t"/>
              <a:pathLst>
                <a:path extrusionOk="0" h="3558" w="3518">
                  <a:moveTo>
                    <a:pt x="1759" y="1"/>
                  </a:moveTo>
                  <a:cubicBezTo>
                    <a:pt x="759" y="1"/>
                    <a:pt x="0" y="800"/>
                    <a:pt x="0" y="1759"/>
                  </a:cubicBezTo>
                  <a:cubicBezTo>
                    <a:pt x="0" y="2759"/>
                    <a:pt x="759" y="3558"/>
                    <a:pt x="1759" y="3558"/>
                  </a:cubicBezTo>
                  <a:cubicBezTo>
                    <a:pt x="2718" y="3558"/>
                    <a:pt x="3517" y="2759"/>
                    <a:pt x="3517" y="1759"/>
                  </a:cubicBezTo>
                  <a:cubicBezTo>
                    <a:pt x="3517" y="800"/>
                    <a:pt x="2718" y="1"/>
                    <a:pt x="1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7"/>
            <p:cNvSpPr/>
            <p:nvPr/>
          </p:nvSpPr>
          <p:spPr>
            <a:xfrm>
              <a:off x="1132926" y="3865306"/>
              <a:ext cx="89227" cy="578353"/>
            </a:xfrm>
            <a:custGeom>
              <a:rect b="b" l="l" r="r" t="t"/>
              <a:pathLst>
                <a:path extrusionOk="0" h="30056" w="4637">
                  <a:moveTo>
                    <a:pt x="0" y="0"/>
                  </a:moveTo>
                  <a:lnTo>
                    <a:pt x="0" y="30056"/>
                  </a:lnTo>
                  <a:lnTo>
                    <a:pt x="4637" y="30056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7"/>
            <p:cNvSpPr/>
            <p:nvPr/>
          </p:nvSpPr>
          <p:spPr>
            <a:xfrm>
              <a:off x="1129078" y="3861458"/>
              <a:ext cx="96155" cy="585280"/>
            </a:xfrm>
            <a:custGeom>
              <a:rect b="b" l="l" r="r" t="t"/>
              <a:pathLst>
                <a:path extrusionOk="0" h="30416" w="4997">
                  <a:moveTo>
                    <a:pt x="4637" y="360"/>
                  </a:moveTo>
                  <a:lnTo>
                    <a:pt x="4637" y="30056"/>
                  </a:lnTo>
                  <a:lnTo>
                    <a:pt x="400" y="30056"/>
                  </a:lnTo>
                  <a:lnTo>
                    <a:pt x="400" y="360"/>
                  </a:lnTo>
                  <a:close/>
                  <a:moveTo>
                    <a:pt x="0" y="0"/>
                  </a:moveTo>
                  <a:lnTo>
                    <a:pt x="0" y="30416"/>
                  </a:lnTo>
                  <a:lnTo>
                    <a:pt x="4996" y="30416"/>
                  </a:lnTo>
                  <a:lnTo>
                    <a:pt x="49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1109085" y="4133700"/>
              <a:ext cx="136910" cy="494532"/>
            </a:xfrm>
            <a:custGeom>
              <a:rect b="b" l="l" r="r" t="t"/>
              <a:pathLst>
                <a:path extrusionOk="0" h="25700" w="7115">
                  <a:moveTo>
                    <a:pt x="2119" y="1"/>
                  </a:moveTo>
                  <a:cubicBezTo>
                    <a:pt x="960" y="1"/>
                    <a:pt x="0" y="960"/>
                    <a:pt x="0" y="2159"/>
                  </a:cubicBezTo>
                  <a:lnTo>
                    <a:pt x="0" y="23542"/>
                  </a:lnTo>
                  <a:cubicBezTo>
                    <a:pt x="0" y="24741"/>
                    <a:pt x="960" y="25700"/>
                    <a:pt x="2119" y="25700"/>
                  </a:cubicBezTo>
                  <a:lnTo>
                    <a:pt x="4956" y="25700"/>
                  </a:lnTo>
                  <a:cubicBezTo>
                    <a:pt x="6155" y="25700"/>
                    <a:pt x="7115" y="24741"/>
                    <a:pt x="7115" y="23542"/>
                  </a:cubicBezTo>
                  <a:lnTo>
                    <a:pt x="7115" y="2159"/>
                  </a:lnTo>
                  <a:cubicBezTo>
                    <a:pt x="7115" y="960"/>
                    <a:pt x="6155" y="1"/>
                    <a:pt x="49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796067" y="4586688"/>
              <a:ext cx="762946" cy="126154"/>
            </a:xfrm>
            <a:custGeom>
              <a:rect b="b" l="l" r="r" t="t"/>
              <a:pathLst>
                <a:path extrusionOk="0" h="6556" w="39649">
                  <a:moveTo>
                    <a:pt x="1" y="1"/>
                  </a:moveTo>
                  <a:lnTo>
                    <a:pt x="1" y="3078"/>
                  </a:lnTo>
                  <a:lnTo>
                    <a:pt x="1" y="6555"/>
                  </a:lnTo>
                  <a:lnTo>
                    <a:pt x="2678" y="6555"/>
                  </a:lnTo>
                  <a:lnTo>
                    <a:pt x="2678" y="3078"/>
                  </a:lnTo>
                  <a:lnTo>
                    <a:pt x="36930" y="3078"/>
                  </a:lnTo>
                  <a:lnTo>
                    <a:pt x="36930" y="6555"/>
                  </a:lnTo>
                  <a:lnTo>
                    <a:pt x="39648" y="6555"/>
                  </a:lnTo>
                  <a:lnTo>
                    <a:pt x="39648" y="3078"/>
                  </a:lnTo>
                  <a:lnTo>
                    <a:pt x="396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742226" y="4677436"/>
              <a:ext cx="158462" cy="158462"/>
            </a:xfrm>
            <a:custGeom>
              <a:rect b="b" l="l" r="r" t="t"/>
              <a:pathLst>
                <a:path extrusionOk="0" h="8235" w="8235">
                  <a:moveTo>
                    <a:pt x="4117" y="1"/>
                  </a:moveTo>
                  <a:cubicBezTo>
                    <a:pt x="1839" y="1"/>
                    <a:pt x="1" y="1839"/>
                    <a:pt x="1" y="4118"/>
                  </a:cubicBezTo>
                  <a:cubicBezTo>
                    <a:pt x="1" y="6396"/>
                    <a:pt x="1839" y="8234"/>
                    <a:pt x="4117" y="8234"/>
                  </a:cubicBezTo>
                  <a:cubicBezTo>
                    <a:pt x="6396" y="8234"/>
                    <a:pt x="8234" y="6396"/>
                    <a:pt x="8234" y="4118"/>
                  </a:cubicBezTo>
                  <a:cubicBezTo>
                    <a:pt x="8234" y="1839"/>
                    <a:pt x="6396" y="1"/>
                    <a:pt x="4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738378" y="4673607"/>
              <a:ext cx="166140" cy="166140"/>
            </a:xfrm>
            <a:custGeom>
              <a:rect b="b" l="l" r="r" t="t"/>
              <a:pathLst>
                <a:path extrusionOk="0" h="8634" w="8634">
                  <a:moveTo>
                    <a:pt x="4317" y="360"/>
                  </a:moveTo>
                  <a:cubicBezTo>
                    <a:pt x="6476" y="360"/>
                    <a:pt x="8274" y="2158"/>
                    <a:pt x="8274" y="4317"/>
                  </a:cubicBezTo>
                  <a:cubicBezTo>
                    <a:pt x="8274" y="6475"/>
                    <a:pt x="6476" y="8273"/>
                    <a:pt x="4317" y="8273"/>
                  </a:cubicBezTo>
                  <a:cubicBezTo>
                    <a:pt x="2159" y="8273"/>
                    <a:pt x="361" y="6475"/>
                    <a:pt x="361" y="4317"/>
                  </a:cubicBezTo>
                  <a:cubicBezTo>
                    <a:pt x="361" y="2158"/>
                    <a:pt x="2159" y="360"/>
                    <a:pt x="4317" y="360"/>
                  </a:cubicBezTo>
                  <a:close/>
                  <a:moveTo>
                    <a:pt x="4317" y="0"/>
                  </a:moveTo>
                  <a:cubicBezTo>
                    <a:pt x="1919" y="0"/>
                    <a:pt x="1" y="1918"/>
                    <a:pt x="1" y="4317"/>
                  </a:cubicBezTo>
                  <a:cubicBezTo>
                    <a:pt x="1" y="6715"/>
                    <a:pt x="1919" y="8633"/>
                    <a:pt x="4317" y="8633"/>
                  </a:cubicBezTo>
                  <a:cubicBezTo>
                    <a:pt x="6715" y="8633"/>
                    <a:pt x="8634" y="6715"/>
                    <a:pt x="8634" y="4317"/>
                  </a:cubicBezTo>
                  <a:cubicBezTo>
                    <a:pt x="8634" y="1918"/>
                    <a:pt x="6715" y="0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790679" y="4725888"/>
              <a:ext cx="61557" cy="61557"/>
            </a:xfrm>
            <a:custGeom>
              <a:rect b="b" l="l" r="r" t="t"/>
              <a:pathLst>
                <a:path extrusionOk="0" h="3199" w="3199">
                  <a:moveTo>
                    <a:pt x="1599" y="1"/>
                  </a:moveTo>
                  <a:cubicBezTo>
                    <a:pt x="720" y="1"/>
                    <a:pt x="1" y="720"/>
                    <a:pt x="1" y="1600"/>
                  </a:cubicBezTo>
                  <a:cubicBezTo>
                    <a:pt x="1" y="2479"/>
                    <a:pt x="720" y="3198"/>
                    <a:pt x="1599" y="3198"/>
                  </a:cubicBezTo>
                  <a:cubicBezTo>
                    <a:pt x="2479" y="3198"/>
                    <a:pt x="3198" y="2479"/>
                    <a:pt x="3198" y="1600"/>
                  </a:cubicBezTo>
                  <a:cubicBezTo>
                    <a:pt x="3198" y="720"/>
                    <a:pt x="2479" y="1"/>
                    <a:pt x="1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1455931" y="4677436"/>
              <a:ext cx="159212" cy="158462"/>
            </a:xfrm>
            <a:custGeom>
              <a:rect b="b" l="l" r="r" t="t"/>
              <a:pathLst>
                <a:path extrusionOk="0" h="8235" w="8274">
                  <a:moveTo>
                    <a:pt x="4157" y="1"/>
                  </a:moveTo>
                  <a:cubicBezTo>
                    <a:pt x="1879" y="1"/>
                    <a:pt x="1" y="1839"/>
                    <a:pt x="1" y="4118"/>
                  </a:cubicBezTo>
                  <a:cubicBezTo>
                    <a:pt x="1" y="6396"/>
                    <a:pt x="1879" y="8234"/>
                    <a:pt x="4157" y="8234"/>
                  </a:cubicBezTo>
                  <a:cubicBezTo>
                    <a:pt x="6435" y="8234"/>
                    <a:pt x="8274" y="6396"/>
                    <a:pt x="8274" y="4118"/>
                  </a:cubicBezTo>
                  <a:cubicBezTo>
                    <a:pt x="8274" y="1839"/>
                    <a:pt x="6435" y="1"/>
                    <a:pt x="4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1452852" y="4673607"/>
              <a:ext cx="166140" cy="166140"/>
            </a:xfrm>
            <a:custGeom>
              <a:rect b="b" l="l" r="r" t="t"/>
              <a:pathLst>
                <a:path extrusionOk="0" h="8634" w="8634">
                  <a:moveTo>
                    <a:pt x="4317" y="360"/>
                  </a:moveTo>
                  <a:cubicBezTo>
                    <a:pt x="6476" y="360"/>
                    <a:pt x="8234" y="2158"/>
                    <a:pt x="8234" y="4317"/>
                  </a:cubicBezTo>
                  <a:cubicBezTo>
                    <a:pt x="8234" y="6475"/>
                    <a:pt x="6476" y="8273"/>
                    <a:pt x="4317" y="8273"/>
                  </a:cubicBezTo>
                  <a:cubicBezTo>
                    <a:pt x="2119" y="8273"/>
                    <a:pt x="360" y="6475"/>
                    <a:pt x="360" y="4317"/>
                  </a:cubicBezTo>
                  <a:cubicBezTo>
                    <a:pt x="360" y="2158"/>
                    <a:pt x="2119" y="360"/>
                    <a:pt x="4317" y="360"/>
                  </a:cubicBezTo>
                  <a:close/>
                  <a:moveTo>
                    <a:pt x="4317" y="0"/>
                  </a:moveTo>
                  <a:cubicBezTo>
                    <a:pt x="1919" y="0"/>
                    <a:pt x="1" y="1918"/>
                    <a:pt x="1" y="4317"/>
                  </a:cubicBezTo>
                  <a:cubicBezTo>
                    <a:pt x="1" y="6715"/>
                    <a:pt x="1919" y="8633"/>
                    <a:pt x="4317" y="8633"/>
                  </a:cubicBezTo>
                  <a:cubicBezTo>
                    <a:pt x="6675" y="8633"/>
                    <a:pt x="8634" y="6715"/>
                    <a:pt x="8634" y="4317"/>
                  </a:cubicBezTo>
                  <a:cubicBezTo>
                    <a:pt x="8634" y="1918"/>
                    <a:pt x="6675" y="0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7"/>
            <p:cNvSpPr/>
            <p:nvPr/>
          </p:nvSpPr>
          <p:spPr>
            <a:xfrm>
              <a:off x="1505153" y="4725888"/>
              <a:ext cx="60768" cy="61557"/>
            </a:xfrm>
            <a:custGeom>
              <a:rect b="b" l="l" r="r" t="t"/>
              <a:pathLst>
                <a:path extrusionOk="0" h="3199" w="3158">
                  <a:moveTo>
                    <a:pt x="1599" y="1"/>
                  </a:moveTo>
                  <a:cubicBezTo>
                    <a:pt x="720" y="1"/>
                    <a:pt x="1" y="720"/>
                    <a:pt x="1" y="1600"/>
                  </a:cubicBezTo>
                  <a:cubicBezTo>
                    <a:pt x="1" y="2479"/>
                    <a:pt x="720" y="3198"/>
                    <a:pt x="1599" y="3198"/>
                  </a:cubicBezTo>
                  <a:cubicBezTo>
                    <a:pt x="2479" y="3198"/>
                    <a:pt x="3158" y="2479"/>
                    <a:pt x="3158" y="1600"/>
                  </a:cubicBezTo>
                  <a:cubicBezTo>
                    <a:pt x="3158" y="720"/>
                    <a:pt x="2479" y="1"/>
                    <a:pt x="1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7"/>
            <p:cNvSpPr/>
            <p:nvPr/>
          </p:nvSpPr>
          <p:spPr>
            <a:xfrm>
              <a:off x="340000" y="2845511"/>
              <a:ext cx="1730440" cy="1089799"/>
            </a:xfrm>
            <a:custGeom>
              <a:rect b="b" l="l" r="r" t="t"/>
              <a:pathLst>
                <a:path extrusionOk="0" h="56635" w="89928">
                  <a:moveTo>
                    <a:pt x="3238" y="0"/>
                  </a:moveTo>
                  <a:cubicBezTo>
                    <a:pt x="1440" y="0"/>
                    <a:pt x="1" y="1519"/>
                    <a:pt x="121" y="3317"/>
                  </a:cubicBezTo>
                  <a:lnTo>
                    <a:pt x="3638" y="53717"/>
                  </a:lnTo>
                  <a:cubicBezTo>
                    <a:pt x="3718" y="55355"/>
                    <a:pt x="5077" y="56634"/>
                    <a:pt x="6715" y="56634"/>
                  </a:cubicBezTo>
                  <a:lnTo>
                    <a:pt x="86331" y="56634"/>
                  </a:lnTo>
                  <a:cubicBezTo>
                    <a:pt x="88449" y="56634"/>
                    <a:pt x="89928" y="54556"/>
                    <a:pt x="89288" y="52517"/>
                  </a:cubicBezTo>
                  <a:cubicBezTo>
                    <a:pt x="88849" y="51239"/>
                    <a:pt x="87650" y="50399"/>
                    <a:pt x="86331" y="50399"/>
                  </a:cubicBezTo>
                  <a:lnTo>
                    <a:pt x="58673" y="50399"/>
                  </a:lnTo>
                  <a:cubicBezTo>
                    <a:pt x="57154" y="50399"/>
                    <a:pt x="55835" y="49280"/>
                    <a:pt x="55596" y="47761"/>
                  </a:cubicBezTo>
                  <a:lnTo>
                    <a:pt x="48282" y="2598"/>
                  </a:lnTo>
                  <a:cubicBezTo>
                    <a:pt x="48042" y="1079"/>
                    <a:pt x="46723" y="0"/>
                    <a:pt x="45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7"/>
            <p:cNvSpPr/>
            <p:nvPr/>
          </p:nvSpPr>
          <p:spPr>
            <a:xfrm>
              <a:off x="337691" y="2841663"/>
              <a:ext cx="1730440" cy="1097477"/>
            </a:xfrm>
            <a:custGeom>
              <a:rect b="b" l="l" r="r" t="t"/>
              <a:pathLst>
                <a:path extrusionOk="0" h="57034" w="89928">
                  <a:moveTo>
                    <a:pt x="45324" y="360"/>
                  </a:moveTo>
                  <a:cubicBezTo>
                    <a:pt x="46763" y="360"/>
                    <a:pt x="47962" y="1399"/>
                    <a:pt x="48202" y="2838"/>
                  </a:cubicBezTo>
                  <a:lnTo>
                    <a:pt x="55556" y="48001"/>
                  </a:lnTo>
                  <a:cubicBezTo>
                    <a:pt x="55796" y="49600"/>
                    <a:pt x="57154" y="50759"/>
                    <a:pt x="58793" y="50759"/>
                  </a:cubicBezTo>
                  <a:lnTo>
                    <a:pt x="86451" y="50759"/>
                  </a:lnTo>
                  <a:cubicBezTo>
                    <a:pt x="87690" y="50759"/>
                    <a:pt x="88809" y="51598"/>
                    <a:pt x="89208" y="52797"/>
                  </a:cubicBezTo>
                  <a:cubicBezTo>
                    <a:pt x="89528" y="53717"/>
                    <a:pt x="89368" y="54676"/>
                    <a:pt x="88809" y="55435"/>
                  </a:cubicBezTo>
                  <a:cubicBezTo>
                    <a:pt x="88249" y="56195"/>
                    <a:pt x="87370" y="56634"/>
                    <a:pt x="86451" y="56634"/>
                  </a:cubicBezTo>
                  <a:lnTo>
                    <a:pt x="6835" y="56634"/>
                  </a:lnTo>
                  <a:cubicBezTo>
                    <a:pt x="5317" y="56634"/>
                    <a:pt x="4038" y="55435"/>
                    <a:pt x="3918" y="53917"/>
                  </a:cubicBezTo>
                  <a:lnTo>
                    <a:pt x="441" y="3517"/>
                  </a:lnTo>
                  <a:cubicBezTo>
                    <a:pt x="401" y="2678"/>
                    <a:pt x="640" y="1919"/>
                    <a:pt x="1240" y="1319"/>
                  </a:cubicBezTo>
                  <a:cubicBezTo>
                    <a:pt x="1799" y="720"/>
                    <a:pt x="2559" y="360"/>
                    <a:pt x="3358" y="360"/>
                  </a:cubicBezTo>
                  <a:close/>
                  <a:moveTo>
                    <a:pt x="3358" y="0"/>
                  </a:moveTo>
                  <a:cubicBezTo>
                    <a:pt x="2439" y="0"/>
                    <a:pt x="1600" y="360"/>
                    <a:pt x="960" y="1039"/>
                  </a:cubicBezTo>
                  <a:cubicBezTo>
                    <a:pt x="321" y="1719"/>
                    <a:pt x="1" y="2598"/>
                    <a:pt x="81" y="3517"/>
                  </a:cubicBezTo>
                  <a:lnTo>
                    <a:pt x="3558" y="53956"/>
                  </a:lnTo>
                  <a:cubicBezTo>
                    <a:pt x="3678" y="55675"/>
                    <a:pt x="5117" y="57034"/>
                    <a:pt x="6835" y="57034"/>
                  </a:cubicBezTo>
                  <a:lnTo>
                    <a:pt x="86451" y="57034"/>
                  </a:lnTo>
                  <a:cubicBezTo>
                    <a:pt x="87490" y="57034"/>
                    <a:pt x="88489" y="56514"/>
                    <a:pt x="89128" y="55635"/>
                  </a:cubicBezTo>
                  <a:cubicBezTo>
                    <a:pt x="89728" y="54796"/>
                    <a:pt x="89928" y="53677"/>
                    <a:pt x="89568" y="52678"/>
                  </a:cubicBezTo>
                  <a:cubicBezTo>
                    <a:pt x="89128" y="51319"/>
                    <a:pt x="87849" y="50399"/>
                    <a:pt x="86451" y="50399"/>
                  </a:cubicBezTo>
                  <a:lnTo>
                    <a:pt x="58793" y="50399"/>
                  </a:lnTo>
                  <a:cubicBezTo>
                    <a:pt x="57354" y="50399"/>
                    <a:pt x="56155" y="49360"/>
                    <a:pt x="55915" y="47921"/>
                  </a:cubicBezTo>
                  <a:lnTo>
                    <a:pt x="48561" y="2758"/>
                  </a:lnTo>
                  <a:cubicBezTo>
                    <a:pt x="48322" y="1159"/>
                    <a:pt x="46923" y="0"/>
                    <a:pt x="45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7"/>
            <p:cNvSpPr/>
            <p:nvPr/>
          </p:nvSpPr>
          <p:spPr>
            <a:xfrm>
              <a:off x="409985" y="3066223"/>
              <a:ext cx="701428" cy="7716"/>
            </a:xfrm>
            <a:custGeom>
              <a:rect b="b" l="l" r="r" t="t"/>
              <a:pathLst>
                <a:path extrusionOk="0" h="401" w="36452">
                  <a:moveTo>
                    <a:pt x="201" y="1"/>
                  </a:moveTo>
                  <a:cubicBezTo>
                    <a:pt x="81" y="1"/>
                    <a:pt x="1" y="81"/>
                    <a:pt x="1" y="201"/>
                  </a:cubicBezTo>
                  <a:cubicBezTo>
                    <a:pt x="1" y="321"/>
                    <a:pt x="81" y="400"/>
                    <a:pt x="201" y="400"/>
                  </a:cubicBezTo>
                  <a:lnTo>
                    <a:pt x="36251" y="400"/>
                  </a:lnTo>
                  <a:cubicBezTo>
                    <a:pt x="36371" y="400"/>
                    <a:pt x="36451" y="321"/>
                    <a:pt x="36451" y="201"/>
                  </a:cubicBezTo>
                  <a:cubicBezTo>
                    <a:pt x="36451" y="81"/>
                    <a:pt x="36371" y="1"/>
                    <a:pt x="36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7"/>
            <p:cNvSpPr/>
            <p:nvPr/>
          </p:nvSpPr>
          <p:spPr>
            <a:xfrm>
              <a:off x="409985" y="3287723"/>
              <a:ext cx="741414" cy="7716"/>
            </a:xfrm>
            <a:custGeom>
              <a:rect b="b" l="l" r="r" t="t"/>
              <a:pathLst>
                <a:path extrusionOk="0" h="401" w="38530">
                  <a:moveTo>
                    <a:pt x="201" y="0"/>
                  </a:moveTo>
                  <a:cubicBezTo>
                    <a:pt x="81" y="0"/>
                    <a:pt x="1" y="80"/>
                    <a:pt x="1" y="200"/>
                  </a:cubicBezTo>
                  <a:cubicBezTo>
                    <a:pt x="1" y="280"/>
                    <a:pt x="81" y="400"/>
                    <a:pt x="201" y="400"/>
                  </a:cubicBezTo>
                  <a:lnTo>
                    <a:pt x="38330" y="400"/>
                  </a:lnTo>
                  <a:cubicBezTo>
                    <a:pt x="38410" y="400"/>
                    <a:pt x="38530" y="280"/>
                    <a:pt x="38530" y="200"/>
                  </a:cubicBezTo>
                  <a:cubicBezTo>
                    <a:pt x="38530" y="80"/>
                    <a:pt x="38410" y="0"/>
                    <a:pt x="38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7"/>
            <p:cNvSpPr/>
            <p:nvPr/>
          </p:nvSpPr>
          <p:spPr>
            <a:xfrm>
              <a:off x="454590" y="3509224"/>
              <a:ext cx="741414" cy="6927"/>
            </a:xfrm>
            <a:custGeom>
              <a:rect b="b" l="l" r="r" t="t"/>
              <a:pathLst>
                <a:path extrusionOk="0" h="360" w="38530">
                  <a:moveTo>
                    <a:pt x="201" y="0"/>
                  </a:moveTo>
                  <a:cubicBezTo>
                    <a:pt x="81" y="0"/>
                    <a:pt x="1" y="80"/>
                    <a:pt x="1" y="200"/>
                  </a:cubicBezTo>
                  <a:cubicBezTo>
                    <a:pt x="1" y="280"/>
                    <a:pt x="81" y="360"/>
                    <a:pt x="201" y="360"/>
                  </a:cubicBezTo>
                  <a:lnTo>
                    <a:pt x="38330" y="360"/>
                  </a:lnTo>
                  <a:cubicBezTo>
                    <a:pt x="38450" y="360"/>
                    <a:pt x="38530" y="280"/>
                    <a:pt x="38530" y="200"/>
                  </a:cubicBezTo>
                  <a:cubicBezTo>
                    <a:pt x="38530" y="80"/>
                    <a:pt x="38450" y="0"/>
                    <a:pt x="38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7"/>
            <p:cNvSpPr/>
            <p:nvPr/>
          </p:nvSpPr>
          <p:spPr>
            <a:xfrm>
              <a:off x="454590" y="3730705"/>
              <a:ext cx="741414" cy="6947"/>
            </a:xfrm>
            <a:custGeom>
              <a:rect b="b" l="l" r="r" t="t"/>
              <a:pathLst>
                <a:path extrusionOk="0" h="361" w="38530">
                  <a:moveTo>
                    <a:pt x="201" y="1"/>
                  </a:moveTo>
                  <a:cubicBezTo>
                    <a:pt x="81" y="1"/>
                    <a:pt x="1" y="81"/>
                    <a:pt x="1" y="161"/>
                  </a:cubicBezTo>
                  <a:cubicBezTo>
                    <a:pt x="1" y="281"/>
                    <a:pt x="81" y="360"/>
                    <a:pt x="201" y="360"/>
                  </a:cubicBezTo>
                  <a:lnTo>
                    <a:pt x="38330" y="360"/>
                  </a:lnTo>
                  <a:cubicBezTo>
                    <a:pt x="38450" y="360"/>
                    <a:pt x="38530" y="281"/>
                    <a:pt x="38530" y="161"/>
                  </a:cubicBezTo>
                  <a:cubicBezTo>
                    <a:pt x="38530" y="81"/>
                    <a:pt x="38450" y="1"/>
                    <a:pt x="38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7"/>
            <p:cNvSpPr/>
            <p:nvPr/>
          </p:nvSpPr>
          <p:spPr>
            <a:xfrm>
              <a:off x="1156768" y="2887806"/>
              <a:ext cx="149206" cy="944441"/>
            </a:xfrm>
            <a:custGeom>
              <a:rect b="b" l="l" r="r" t="t"/>
              <a:pathLst>
                <a:path extrusionOk="0" h="49081" w="7754">
                  <a:moveTo>
                    <a:pt x="160" y="0"/>
                  </a:moveTo>
                  <a:cubicBezTo>
                    <a:pt x="80" y="40"/>
                    <a:pt x="0" y="120"/>
                    <a:pt x="0" y="240"/>
                  </a:cubicBezTo>
                  <a:lnTo>
                    <a:pt x="7354" y="48921"/>
                  </a:lnTo>
                  <a:cubicBezTo>
                    <a:pt x="7354" y="49001"/>
                    <a:pt x="7434" y="49081"/>
                    <a:pt x="7554" y="49081"/>
                  </a:cubicBezTo>
                  <a:cubicBezTo>
                    <a:pt x="7674" y="49041"/>
                    <a:pt x="7754" y="48961"/>
                    <a:pt x="7714" y="48841"/>
                  </a:cubicBezTo>
                  <a:lnTo>
                    <a:pt x="400" y="160"/>
                  </a:lnTo>
                  <a:cubicBezTo>
                    <a:pt x="360" y="80"/>
                    <a:pt x="280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1" name="Google Shape;771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64"/>
          <p:cNvSpPr txBox="1"/>
          <p:nvPr>
            <p:ph type="title"/>
          </p:nvPr>
        </p:nvSpPr>
        <p:spPr>
          <a:xfrm>
            <a:off x="4020325" y="2207450"/>
            <a:ext cx="4479900" cy="16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Simulation</a:t>
            </a:r>
            <a:endParaRPr sz="4600"/>
          </a:p>
        </p:txBody>
      </p:sp>
      <p:sp>
        <p:nvSpPr>
          <p:cNvPr id="1568" name="Google Shape;1568;p64"/>
          <p:cNvSpPr txBox="1"/>
          <p:nvPr>
            <p:ph idx="2" type="title"/>
          </p:nvPr>
        </p:nvSpPr>
        <p:spPr>
          <a:xfrm>
            <a:off x="7285800" y="749325"/>
            <a:ext cx="1138200" cy="12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569" name="Google Shape;1569;p64"/>
          <p:cNvGrpSpPr/>
          <p:nvPr/>
        </p:nvGrpSpPr>
        <p:grpSpPr>
          <a:xfrm>
            <a:off x="66988" y="1566539"/>
            <a:ext cx="4479885" cy="3280115"/>
            <a:chOff x="66988" y="1566539"/>
            <a:chExt cx="4479885" cy="3280115"/>
          </a:xfrm>
        </p:grpSpPr>
        <p:sp>
          <p:nvSpPr>
            <p:cNvPr id="1570" name="Google Shape;1570;p64"/>
            <p:cNvSpPr/>
            <p:nvPr/>
          </p:nvSpPr>
          <p:spPr>
            <a:xfrm>
              <a:off x="3587807" y="3868366"/>
              <a:ext cx="89227" cy="577602"/>
            </a:xfrm>
            <a:custGeom>
              <a:rect b="b" l="l" r="r" t="t"/>
              <a:pathLst>
                <a:path extrusionOk="0" h="30017" w="4637">
                  <a:moveTo>
                    <a:pt x="1" y="1"/>
                  </a:moveTo>
                  <a:lnTo>
                    <a:pt x="1" y="30017"/>
                  </a:lnTo>
                  <a:lnTo>
                    <a:pt x="4637" y="30017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64"/>
            <p:cNvSpPr/>
            <p:nvPr/>
          </p:nvSpPr>
          <p:spPr>
            <a:xfrm>
              <a:off x="3583959" y="3864536"/>
              <a:ext cx="96924" cy="585280"/>
            </a:xfrm>
            <a:custGeom>
              <a:rect b="b" l="l" r="r" t="t"/>
              <a:pathLst>
                <a:path extrusionOk="0" h="30416" w="5037">
                  <a:moveTo>
                    <a:pt x="4637" y="360"/>
                  </a:moveTo>
                  <a:lnTo>
                    <a:pt x="4637" y="30056"/>
                  </a:lnTo>
                  <a:lnTo>
                    <a:pt x="400" y="30056"/>
                  </a:lnTo>
                  <a:lnTo>
                    <a:pt x="400" y="360"/>
                  </a:lnTo>
                  <a:close/>
                  <a:moveTo>
                    <a:pt x="1" y="0"/>
                  </a:moveTo>
                  <a:lnTo>
                    <a:pt x="1" y="30415"/>
                  </a:lnTo>
                  <a:lnTo>
                    <a:pt x="5037" y="30415"/>
                  </a:lnTo>
                  <a:lnTo>
                    <a:pt x="50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64"/>
            <p:cNvSpPr/>
            <p:nvPr/>
          </p:nvSpPr>
          <p:spPr>
            <a:xfrm>
              <a:off x="3563966" y="4136779"/>
              <a:ext cx="136910" cy="494532"/>
            </a:xfrm>
            <a:custGeom>
              <a:rect b="b" l="l" r="r" t="t"/>
              <a:pathLst>
                <a:path extrusionOk="0" h="25700" w="7115">
                  <a:moveTo>
                    <a:pt x="2119" y="1"/>
                  </a:moveTo>
                  <a:cubicBezTo>
                    <a:pt x="960" y="1"/>
                    <a:pt x="1" y="960"/>
                    <a:pt x="1" y="2159"/>
                  </a:cubicBezTo>
                  <a:lnTo>
                    <a:pt x="1" y="23542"/>
                  </a:lnTo>
                  <a:cubicBezTo>
                    <a:pt x="1" y="24741"/>
                    <a:pt x="960" y="25700"/>
                    <a:pt x="2119" y="25700"/>
                  </a:cubicBezTo>
                  <a:lnTo>
                    <a:pt x="4997" y="25700"/>
                  </a:lnTo>
                  <a:cubicBezTo>
                    <a:pt x="6156" y="25700"/>
                    <a:pt x="7115" y="24741"/>
                    <a:pt x="7115" y="23542"/>
                  </a:cubicBezTo>
                  <a:lnTo>
                    <a:pt x="7115" y="2159"/>
                  </a:lnTo>
                  <a:cubicBezTo>
                    <a:pt x="7115" y="960"/>
                    <a:pt x="6156" y="1"/>
                    <a:pt x="4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64"/>
            <p:cNvSpPr/>
            <p:nvPr/>
          </p:nvSpPr>
          <p:spPr>
            <a:xfrm>
              <a:off x="3250948" y="4589767"/>
              <a:ext cx="762946" cy="126154"/>
            </a:xfrm>
            <a:custGeom>
              <a:rect b="b" l="l" r="r" t="t"/>
              <a:pathLst>
                <a:path extrusionOk="0" h="6556" w="39649">
                  <a:moveTo>
                    <a:pt x="1" y="1"/>
                  </a:moveTo>
                  <a:lnTo>
                    <a:pt x="1" y="3078"/>
                  </a:lnTo>
                  <a:lnTo>
                    <a:pt x="1" y="6555"/>
                  </a:lnTo>
                  <a:lnTo>
                    <a:pt x="2679" y="6555"/>
                  </a:lnTo>
                  <a:lnTo>
                    <a:pt x="2679" y="3078"/>
                  </a:lnTo>
                  <a:lnTo>
                    <a:pt x="36971" y="3078"/>
                  </a:lnTo>
                  <a:lnTo>
                    <a:pt x="36971" y="6555"/>
                  </a:lnTo>
                  <a:lnTo>
                    <a:pt x="39649" y="6555"/>
                  </a:lnTo>
                  <a:lnTo>
                    <a:pt x="39649" y="3078"/>
                  </a:lnTo>
                  <a:lnTo>
                    <a:pt x="396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64"/>
            <p:cNvSpPr/>
            <p:nvPr/>
          </p:nvSpPr>
          <p:spPr>
            <a:xfrm>
              <a:off x="3197127" y="4680515"/>
              <a:ext cx="159212" cy="158462"/>
            </a:xfrm>
            <a:custGeom>
              <a:rect b="b" l="l" r="r" t="t"/>
              <a:pathLst>
                <a:path extrusionOk="0" h="8235" w="8274">
                  <a:moveTo>
                    <a:pt x="4117" y="1"/>
                  </a:moveTo>
                  <a:cubicBezTo>
                    <a:pt x="1839" y="1"/>
                    <a:pt x="0" y="1839"/>
                    <a:pt x="0" y="4117"/>
                  </a:cubicBezTo>
                  <a:cubicBezTo>
                    <a:pt x="0" y="6396"/>
                    <a:pt x="1839" y="8234"/>
                    <a:pt x="4117" y="8234"/>
                  </a:cubicBezTo>
                  <a:cubicBezTo>
                    <a:pt x="6395" y="8234"/>
                    <a:pt x="8273" y="6396"/>
                    <a:pt x="8273" y="4117"/>
                  </a:cubicBezTo>
                  <a:cubicBezTo>
                    <a:pt x="8273" y="1839"/>
                    <a:pt x="6395" y="1"/>
                    <a:pt x="4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64"/>
            <p:cNvSpPr/>
            <p:nvPr/>
          </p:nvSpPr>
          <p:spPr>
            <a:xfrm>
              <a:off x="3193278" y="4676666"/>
              <a:ext cx="166140" cy="166140"/>
            </a:xfrm>
            <a:custGeom>
              <a:rect b="b" l="l" r="r" t="t"/>
              <a:pathLst>
                <a:path extrusionOk="0" h="8634" w="8634">
                  <a:moveTo>
                    <a:pt x="4317" y="361"/>
                  </a:moveTo>
                  <a:cubicBezTo>
                    <a:pt x="6515" y="361"/>
                    <a:pt x="8274" y="2159"/>
                    <a:pt x="8274" y="4317"/>
                  </a:cubicBezTo>
                  <a:cubicBezTo>
                    <a:pt x="8274" y="6476"/>
                    <a:pt x="6515" y="8274"/>
                    <a:pt x="4317" y="8274"/>
                  </a:cubicBezTo>
                  <a:cubicBezTo>
                    <a:pt x="2158" y="8274"/>
                    <a:pt x="360" y="6476"/>
                    <a:pt x="360" y="4317"/>
                  </a:cubicBezTo>
                  <a:cubicBezTo>
                    <a:pt x="360" y="2159"/>
                    <a:pt x="2158" y="361"/>
                    <a:pt x="4317" y="361"/>
                  </a:cubicBezTo>
                  <a:close/>
                  <a:moveTo>
                    <a:pt x="4317" y="1"/>
                  </a:moveTo>
                  <a:cubicBezTo>
                    <a:pt x="1959" y="1"/>
                    <a:pt x="0" y="1919"/>
                    <a:pt x="0" y="4317"/>
                  </a:cubicBezTo>
                  <a:cubicBezTo>
                    <a:pt x="0" y="6715"/>
                    <a:pt x="1959" y="8634"/>
                    <a:pt x="4317" y="8634"/>
                  </a:cubicBezTo>
                  <a:cubicBezTo>
                    <a:pt x="6715" y="8634"/>
                    <a:pt x="8633" y="6715"/>
                    <a:pt x="8633" y="4317"/>
                  </a:cubicBezTo>
                  <a:cubicBezTo>
                    <a:pt x="8633" y="1919"/>
                    <a:pt x="6715" y="1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64"/>
            <p:cNvSpPr/>
            <p:nvPr/>
          </p:nvSpPr>
          <p:spPr>
            <a:xfrm>
              <a:off x="3246349" y="4728967"/>
              <a:ext cx="60768" cy="61557"/>
            </a:xfrm>
            <a:custGeom>
              <a:rect b="b" l="l" r="r" t="t"/>
              <a:pathLst>
                <a:path extrusionOk="0" h="3199" w="3158">
                  <a:moveTo>
                    <a:pt x="1559" y="1"/>
                  </a:moveTo>
                  <a:cubicBezTo>
                    <a:pt x="679" y="1"/>
                    <a:pt x="0" y="720"/>
                    <a:pt x="0" y="1599"/>
                  </a:cubicBezTo>
                  <a:cubicBezTo>
                    <a:pt x="0" y="2479"/>
                    <a:pt x="679" y="3198"/>
                    <a:pt x="1559" y="3198"/>
                  </a:cubicBezTo>
                  <a:cubicBezTo>
                    <a:pt x="2438" y="3198"/>
                    <a:pt x="3157" y="2479"/>
                    <a:pt x="3157" y="1599"/>
                  </a:cubicBezTo>
                  <a:cubicBezTo>
                    <a:pt x="3157" y="720"/>
                    <a:pt x="2438" y="1"/>
                    <a:pt x="1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64"/>
            <p:cNvSpPr/>
            <p:nvPr/>
          </p:nvSpPr>
          <p:spPr>
            <a:xfrm>
              <a:off x="3911582" y="4680515"/>
              <a:ext cx="158462" cy="158462"/>
            </a:xfrm>
            <a:custGeom>
              <a:rect b="b" l="l" r="r" t="t"/>
              <a:pathLst>
                <a:path extrusionOk="0" h="8235" w="8235">
                  <a:moveTo>
                    <a:pt x="4118" y="1"/>
                  </a:moveTo>
                  <a:cubicBezTo>
                    <a:pt x="1839" y="1"/>
                    <a:pt x="1" y="1839"/>
                    <a:pt x="1" y="4117"/>
                  </a:cubicBezTo>
                  <a:cubicBezTo>
                    <a:pt x="1" y="6396"/>
                    <a:pt x="1839" y="8234"/>
                    <a:pt x="4118" y="8234"/>
                  </a:cubicBezTo>
                  <a:cubicBezTo>
                    <a:pt x="6396" y="8234"/>
                    <a:pt x="8234" y="6396"/>
                    <a:pt x="8234" y="4117"/>
                  </a:cubicBezTo>
                  <a:cubicBezTo>
                    <a:pt x="8234" y="1839"/>
                    <a:pt x="6396" y="1"/>
                    <a:pt x="4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64"/>
            <p:cNvSpPr/>
            <p:nvPr/>
          </p:nvSpPr>
          <p:spPr>
            <a:xfrm>
              <a:off x="3907752" y="4676666"/>
              <a:ext cx="166140" cy="166140"/>
            </a:xfrm>
            <a:custGeom>
              <a:rect b="b" l="l" r="r" t="t"/>
              <a:pathLst>
                <a:path extrusionOk="0" h="8634" w="8634">
                  <a:moveTo>
                    <a:pt x="4317" y="361"/>
                  </a:moveTo>
                  <a:cubicBezTo>
                    <a:pt x="6475" y="361"/>
                    <a:pt x="8273" y="2159"/>
                    <a:pt x="8273" y="4317"/>
                  </a:cubicBezTo>
                  <a:cubicBezTo>
                    <a:pt x="8273" y="6476"/>
                    <a:pt x="6475" y="8274"/>
                    <a:pt x="4317" y="8274"/>
                  </a:cubicBezTo>
                  <a:cubicBezTo>
                    <a:pt x="2118" y="8274"/>
                    <a:pt x="360" y="6476"/>
                    <a:pt x="360" y="4317"/>
                  </a:cubicBezTo>
                  <a:cubicBezTo>
                    <a:pt x="360" y="2159"/>
                    <a:pt x="2118" y="361"/>
                    <a:pt x="4317" y="361"/>
                  </a:cubicBezTo>
                  <a:close/>
                  <a:moveTo>
                    <a:pt x="4317" y="1"/>
                  </a:moveTo>
                  <a:cubicBezTo>
                    <a:pt x="1919" y="1"/>
                    <a:pt x="0" y="1919"/>
                    <a:pt x="0" y="4317"/>
                  </a:cubicBezTo>
                  <a:cubicBezTo>
                    <a:pt x="0" y="6715"/>
                    <a:pt x="1919" y="8634"/>
                    <a:pt x="4317" y="8634"/>
                  </a:cubicBezTo>
                  <a:cubicBezTo>
                    <a:pt x="6675" y="8634"/>
                    <a:pt x="8633" y="6715"/>
                    <a:pt x="8633" y="4317"/>
                  </a:cubicBezTo>
                  <a:cubicBezTo>
                    <a:pt x="8633" y="1919"/>
                    <a:pt x="6675" y="1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64"/>
            <p:cNvSpPr/>
            <p:nvPr/>
          </p:nvSpPr>
          <p:spPr>
            <a:xfrm>
              <a:off x="3960034" y="4728967"/>
              <a:ext cx="61557" cy="61557"/>
            </a:xfrm>
            <a:custGeom>
              <a:rect b="b" l="l" r="r" t="t"/>
              <a:pathLst>
                <a:path extrusionOk="0" h="3199" w="3199">
                  <a:moveTo>
                    <a:pt x="1600" y="1"/>
                  </a:moveTo>
                  <a:cubicBezTo>
                    <a:pt x="720" y="1"/>
                    <a:pt x="1" y="720"/>
                    <a:pt x="1" y="1599"/>
                  </a:cubicBezTo>
                  <a:cubicBezTo>
                    <a:pt x="1" y="2479"/>
                    <a:pt x="720" y="3198"/>
                    <a:pt x="1600" y="3198"/>
                  </a:cubicBezTo>
                  <a:cubicBezTo>
                    <a:pt x="2479" y="3198"/>
                    <a:pt x="3198" y="2479"/>
                    <a:pt x="3198" y="1599"/>
                  </a:cubicBezTo>
                  <a:cubicBezTo>
                    <a:pt x="3198" y="720"/>
                    <a:pt x="2479" y="1"/>
                    <a:pt x="1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64"/>
            <p:cNvSpPr/>
            <p:nvPr/>
          </p:nvSpPr>
          <p:spPr>
            <a:xfrm>
              <a:off x="2844874" y="2846281"/>
              <a:ext cx="1358982" cy="1147526"/>
            </a:xfrm>
            <a:custGeom>
              <a:rect b="b" l="l" r="r" t="t"/>
              <a:pathLst>
                <a:path extrusionOk="0" h="59635" w="70624">
                  <a:moveTo>
                    <a:pt x="40768" y="0"/>
                  </a:moveTo>
                  <a:cubicBezTo>
                    <a:pt x="38050" y="0"/>
                    <a:pt x="35932" y="2238"/>
                    <a:pt x="36012" y="4916"/>
                  </a:cubicBezTo>
                  <a:lnTo>
                    <a:pt x="35332" y="44164"/>
                  </a:lnTo>
                  <a:cubicBezTo>
                    <a:pt x="35452" y="46842"/>
                    <a:pt x="30936" y="48441"/>
                    <a:pt x="28258" y="48441"/>
                  </a:cubicBezTo>
                  <a:lnTo>
                    <a:pt x="4957" y="49000"/>
                  </a:lnTo>
                  <a:cubicBezTo>
                    <a:pt x="2519" y="49000"/>
                    <a:pt x="481" y="50839"/>
                    <a:pt x="241" y="53277"/>
                  </a:cubicBezTo>
                  <a:cubicBezTo>
                    <a:pt x="1" y="55995"/>
                    <a:pt x="2119" y="58393"/>
                    <a:pt x="4837" y="58433"/>
                  </a:cubicBezTo>
                  <a:lnTo>
                    <a:pt x="61871" y="59632"/>
                  </a:lnTo>
                  <a:cubicBezTo>
                    <a:pt x="61921" y="59633"/>
                    <a:pt x="61972" y="59634"/>
                    <a:pt x="62022" y="59634"/>
                  </a:cubicBezTo>
                  <a:cubicBezTo>
                    <a:pt x="64473" y="59634"/>
                    <a:pt x="66511" y="57742"/>
                    <a:pt x="66707" y="55275"/>
                  </a:cubicBezTo>
                  <a:lnTo>
                    <a:pt x="70424" y="5196"/>
                  </a:lnTo>
                  <a:cubicBezTo>
                    <a:pt x="70624" y="2478"/>
                    <a:pt x="68465" y="160"/>
                    <a:pt x="65748" y="120"/>
                  </a:cubicBezTo>
                  <a:lnTo>
                    <a:pt x="407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64"/>
            <p:cNvSpPr/>
            <p:nvPr/>
          </p:nvSpPr>
          <p:spPr>
            <a:xfrm>
              <a:off x="2843354" y="2842432"/>
              <a:ext cx="1362042" cy="1155166"/>
            </a:xfrm>
            <a:custGeom>
              <a:rect b="b" l="l" r="r" t="t"/>
              <a:pathLst>
                <a:path extrusionOk="0" h="60032" w="70783">
                  <a:moveTo>
                    <a:pt x="40847" y="400"/>
                  </a:moveTo>
                  <a:lnTo>
                    <a:pt x="65827" y="520"/>
                  </a:lnTo>
                  <a:cubicBezTo>
                    <a:pt x="67105" y="520"/>
                    <a:pt x="68265" y="1039"/>
                    <a:pt x="69144" y="1999"/>
                  </a:cubicBezTo>
                  <a:cubicBezTo>
                    <a:pt x="69983" y="2918"/>
                    <a:pt x="70423" y="4117"/>
                    <a:pt x="70303" y="5396"/>
                  </a:cubicBezTo>
                  <a:lnTo>
                    <a:pt x="66586" y="55475"/>
                  </a:lnTo>
                  <a:cubicBezTo>
                    <a:pt x="66388" y="57848"/>
                    <a:pt x="64391" y="59672"/>
                    <a:pt x="62026" y="59672"/>
                  </a:cubicBezTo>
                  <a:cubicBezTo>
                    <a:pt x="62001" y="59672"/>
                    <a:pt x="61975" y="59672"/>
                    <a:pt x="61950" y="59672"/>
                  </a:cubicBezTo>
                  <a:lnTo>
                    <a:pt x="4916" y="58433"/>
                  </a:lnTo>
                  <a:cubicBezTo>
                    <a:pt x="3637" y="58433"/>
                    <a:pt x="2478" y="57873"/>
                    <a:pt x="1639" y="56914"/>
                  </a:cubicBezTo>
                  <a:cubicBezTo>
                    <a:pt x="799" y="55995"/>
                    <a:pt x="400" y="54756"/>
                    <a:pt x="520" y="53517"/>
                  </a:cubicBezTo>
                  <a:cubicBezTo>
                    <a:pt x="719" y="51159"/>
                    <a:pt x="2678" y="49400"/>
                    <a:pt x="5036" y="49400"/>
                  </a:cubicBezTo>
                  <a:lnTo>
                    <a:pt x="28337" y="48801"/>
                  </a:lnTo>
                  <a:cubicBezTo>
                    <a:pt x="30375" y="48801"/>
                    <a:pt x="33293" y="47921"/>
                    <a:pt x="34692" y="46443"/>
                  </a:cubicBezTo>
                  <a:cubicBezTo>
                    <a:pt x="35331" y="45803"/>
                    <a:pt x="35611" y="45084"/>
                    <a:pt x="35611" y="44364"/>
                  </a:cubicBezTo>
                  <a:lnTo>
                    <a:pt x="36291" y="5116"/>
                  </a:lnTo>
                  <a:cubicBezTo>
                    <a:pt x="36251" y="3837"/>
                    <a:pt x="36690" y="2678"/>
                    <a:pt x="37569" y="1759"/>
                  </a:cubicBezTo>
                  <a:cubicBezTo>
                    <a:pt x="38409" y="880"/>
                    <a:pt x="39568" y="400"/>
                    <a:pt x="40807" y="400"/>
                  </a:cubicBezTo>
                  <a:close/>
                  <a:moveTo>
                    <a:pt x="40807" y="0"/>
                  </a:moveTo>
                  <a:cubicBezTo>
                    <a:pt x="39448" y="0"/>
                    <a:pt x="38209" y="560"/>
                    <a:pt x="37290" y="1519"/>
                  </a:cubicBezTo>
                  <a:cubicBezTo>
                    <a:pt x="36330" y="2478"/>
                    <a:pt x="35851" y="3757"/>
                    <a:pt x="35891" y="5116"/>
                  </a:cubicBezTo>
                  <a:lnTo>
                    <a:pt x="35211" y="44364"/>
                  </a:lnTo>
                  <a:cubicBezTo>
                    <a:pt x="35251" y="45004"/>
                    <a:pt x="34972" y="45643"/>
                    <a:pt x="34412" y="46203"/>
                  </a:cubicBezTo>
                  <a:cubicBezTo>
                    <a:pt x="33093" y="47602"/>
                    <a:pt x="30295" y="48441"/>
                    <a:pt x="28337" y="48441"/>
                  </a:cubicBezTo>
                  <a:lnTo>
                    <a:pt x="5036" y="49000"/>
                  </a:lnTo>
                  <a:cubicBezTo>
                    <a:pt x="2478" y="49000"/>
                    <a:pt x="360" y="50919"/>
                    <a:pt x="120" y="53477"/>
                  </a:cubicBezTo>
                  <a:cubicBezTo>
                    <a:pt x="0" y="54836"/>
                    <a:pt x="440" y="56155"/>
                    <a:pt x="1359" y="57194"/>
                  </a:cubicBezTo>
                  <a:cubicBezTo>
                    <a:pt x="2278" y="58193"/>
                    <a:pt x="3557" y="58793"/>
                    <a:pt x="4916" y="58833"/>
                  </a:cubicBezTo>
                  <a:lnTo>
                    <a:pt x="61950" y="60032"/>
                  </a:lnTo>
                  <a:lnTo>
                    <a:pt x="62070" y="60032"/>
                  </a:lnTo>
                  <a:cubicBezTo>
                    <a:pt x="64627" y="60032"/>
                    <a:pt x="66746" y="58073"/>
                    <a:pt x="66946" y="55475"/>
                  </a:cubicBezTo>
                  <a:lnTo>
                    <a:pt x="70703" y="5436"/>
                  </a:lnTo>
                  <a:cubicBezTo>
                    <a:pt x="70782" y="4037"/>
                    <a:pt x="70343" y="2718"/>
                    <a:pt x="69424" y="1719"/>
                  </a:cubicBezTo>
                  <a:cubicBezTo>
                    <a:pt x="68464" y="720"/>
                    <a:pt x="67185" y="160"/>
                    <a:pt x="65827" y="160"/>
                  </a:cubicBezTo>
                  <a:lnTo>
                    <a:pt x="408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64"/>
            <p:cNvSpPr/>
            <p:nvPr/>
          </p:nvSpPr>
          <p:spPr>
            <a:xfrm>
              <a:off x="3949278" y="2948362"/>
              <a:ext cx="117687" cy="821597"/>
            </a:xfrm>
            <a:custGeom>
              <a:rect b="b" l="l" r="r" t="t"/>
              <a:pathLst>
                <a:path extrusionOk="0" h="42697" w="6116">
                  <a:moveTo>
                    <a:pt x="5896" y="0"/>
                  </a:moveTo>
                  <a:cubicBezTo>
                    <a:pt x="5810" y="0"/>
                    <a:pt x="5756" y="72"/>
                    <a:pt x="5756" y="171"/>
                  </a:cubicBezTo>
                  <a:lnTo>
                    <a:pt x="0" y="42496"/>
                  </a:lnTo>
                  <a:cubicBezTo>
                    <a:pt x="0" y="42576"/>
                    <a:pt x="40" y="42656"/>
                    <a:pt x="160" y="42696"/>
                  </a:cubicBezTo>
                  <a:lnTo>
                    <a:pt x="200" y="42696"/>
                  </a:lnTo>
                  <a:cubicBezTo>
                    <a:pt x="280" y="42696"/>
                    <a:pt x="360" y="42616"/>
                    <a:pt x="360" y="42536"/>
                  </a:cubicBezTo>
                  <a:lnTo>
                    <a:pt x="6115" y="211"/>
                  </a:lnTo>
                  <a:cubicBezTo>
                    <a:pt x="6115" y="91"/>
                    <a:pt x="6035" y="11"/>
                    <a:pt x="5955" y="11"/>
                  </a:cubicBezTo>
                  <a:cubicBezTo>
                    <a:pt x="5934" y="4"/>
                    <a:pt x="5914" y="0"/>
                    <a:pt x="5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64"/>
            <p:cNvSpPr/>
            <p:nvPr/>
          </p:nvSpPr>
          <p:spPr>
            <a:xfrm>
              <a:off x="3487823" y="3755451"/>
              <a:ext cx="325352" cy="8351"/>
            </a:xfrm>
            <a:custGeom>
              <a:rect b="b" l="l" r="r" t="t"/>
              <a:pathLst>
                <a:path extrusionOk="0" h="434" w="16908">
                  <a:moveTo>
                    <a:pt x="6026" y="1"/>
                  </a:moveTo>
                  <a:cubicBezTo>
                    <a:pt x="174" y="1"/>
                    <a:pt x="137" y="57"/>
                    <a:pt x="81" y="114"/>
                  </a:cubicBezTo>
                  <a:cubicBezTo>
                    <a:pt x="1" y="194"/>
                    <a:pt x="41" y="313"/>
                    <a:pt x="121" y="393"/>
                  </a:cubicBezTo>
                  <a:cubicBezTo>
                    <a:pt x="161" y="393"/>
                    <a:pt x="201" y="433"/>
                    <a:pt x="241" y="433"/>
                  </a:cubicBezTo>
                  <a:lnTo>
                    <a:pt x="281" y="433"/>
                  </a:lnTo>
                  <a:cubicBezTo>
                    <a:pt x="517" y="400"/>
                    <a:pt x="2703" y="387"/>
                    <a:pt x="5479" y="387"/>
                  </a:cubicBezTo>
                  <a:cubicBezTo>
                    <a:pt x="9273" y="387"/>
                    <a:pt x="14169" y="410"/>
                    <a:pt x="16707" y="433"/>
                  </a:cubicBezTo>
                  <a:cubicBezTo>
                    <a:pt x="16787" y="433"/>
                    <a:pt x="16867" y="353"/>
                    <a:pt x="16907" y="234"/>
                  </a:cubicBezTo>
                  <a:cubicBezTo>
                    <a:pt x="16907" y="154"/>
                    <a:pt x="16787" y="34"/>
                    <a:pt x="16707" y="34"/>
                  </a:cubicBezTo>
                  <a:cubicBezTo>
                    <a:pt x="11873" y="10"/>
                    <a:pt x="8451" y="1"/>
                    <a:pt x="6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64"/>
            <p:cNvSpPr/>
            <p:nvPr/>
          </p:nvSpPr>
          <p:spPr>
            <a:xfrm>
              <a:off x="2372663" y="4242151"/>
              <a:ext cx="269203" cy="359950"/>
            </a:xfrm>
            <a:custGeom>
              <a:rect b="b" l="l" r="r" t="t"/>
              <a:pathLst>
                <a:path extrusionOk="0" h="18706" w="13990">
                  <a:moveTo>
                    <a:pt x="1759" y="0"/>
                  </a:moveTo>
                  <a:lnTo>
                    <a:pt x="1" y="17506"/>
                  </a:lnTo>
                  <a:lnTo>
                    <a:pt x="12191" y="18705"/>
                  </a:lnTo>
                  <a:lnTo>
                    <a:pt x="13990" y="1199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64"/>
            <p:cNvSpPr/>
            <p:nvPr/>
          </p:nvSpPr>
          <p:spPr>
            <a:xfrm>
              <a:off x="2368833" y="4238303"/>
              <a:ext cx="276880" cy="366858"/>
            </a:xfrm>
            <a:custGeom>
              <a:rect b="b" l="l" r="r" t="t"/>
              <a:pathLst>
                <a:path extrusionOk="0" h="19065" w="14389">
                  <a:moveTo>
                    <a:pt x="2118" y="400"/>
                  </a:moveTo>
                  <a:lnTo>
                    <a:pt x="13989" y="1559"/>
                  </a:lnTo>
                  <a:lnTo>
                    <a:pt x="12230" y="18705"/>
                  </a:lnTo>
                  <a:lnTo>
                    <a:pt x="400" y="17506"/>
                  </a:lnTo>
                  <a:lnTo>
                    <a:pt x="2118" y="400"/>
                  </a:lnTo>
                  <a:close/>
                  <a:moveTo>
                    <a:pt x="1958" y="0"/>
                  </a:moveTo>
                  <a:cubicBezTo>
                    <a:pt x="1839" y="0"/>
                    <a:pt x="1759" y="80"/>
                    <a:pt x="1759" y="160"/>
                  </a:cubicBezTo>
                  <a:lnTo>
                    <a:pt x="40" y="17666"/>
                  </a:lnTo>
                  <a:cubicBezTo>
                    <a:pt x="0" y="17706"/>
                    <a:pt x="40" y="17786"/>
                    <a:pt x="80" y="17826"/>
                  </a:cubicBezTo>
                  <a:cubicBezTo>
                    <a:pt x="80" y="17826"/>
                    <a:pt x="160" y="17866"/>
                    <a:pt x="200" y="17866"/>
                  </a:cubicBezTo>
                  <a:lnTo>
                    <a:pt x="12390" y="19065"/>
                  </a:lnTo>
                  <a:cubicBezTo>
                    <a:pt x="12470" y="19065"/>
                    <a:pt x="12590" y="19025"/>
                    <a:pt x="12590" y="18905"/>
                  </a:cubicBezTo>
                  <a:lnTo>
                    <a:pt x="14388" y="1439"/>
                  </a:lnTo>
                  <a:cubicBezTo>
                    <a:pt x="14388" y="1359"/>
                    <a:pt x="14388" y="1319"/>
                    <a:pt x="14348" y="1279"/>
                  </a:cubicBezTo>
                  <a:cubicBezTo>
                    <a:pt x="14308" y="1239"/>
                    <a:pt x="14268" y="1199"/>
                    <a:pt x="14229" y="1199"/>
                  </a:cubicBezTo>
                  <a:lnTo>
                    <a:pt x="1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64"/>
            <p:cNvSpPr/>
            <p:nvPr/>
          </p:nvSpPr>
          <p:spPr>
            <a:xfrm>
              <a:off x="2404971" y="4245230"/>
              <a:ext cx="33867" cy="336859"/>
            </a:xfrm>
            <a:custGeom>
              <a:rect b="b" l="l" r="r" t="t"/>
              <a:pathLst>
                <a:path extrusionOk="0" h="17506" w="1760">
                  <a:moveTo>
                    <a:pt x="1759" y="0"/>
                  </a:moveTo>
                  <a:lnTo>
                    <a:pt x="1" y="175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64"/>
            <p:cNvSpPr/>
            <p:nvPr/>
          </p:nvSpPr>
          <p:spPr>
            <a:xfrm>
              <a:off x="2401892" y="4241381"/>
              <a:ext cx="40775" cy="343787"/>
            </a:xfrm>
            <a:custGeom>
              <a:rect b="b" l="l" r="r" t="t"/>
              <a:pathLst>
                <a:path extrusionOk="0" h="17866" w="2119">
                  <a:moveTo>
                    <a:pt x="1919" y="0"/>
                  </a:moveTo>
                  <a:cubicBezTo>
                    <a:pt x="1839" y="0"/>
                    <a:pt x="1719" y="80"/>
                    <a:pt x="1719" y="160"/>
                  </a:cubicBezTo>
                  <a:lnTo>
                    <a:pt x="1" y="17666"/>
                  </a:lnTo>
                  <a:cubicBezTo>
                    <a:pt x="1" y="17786"/>
                    <a:pt x="41" y="17866"/>
                    <a:pt x="161" y="17866"/>
                  </a:cubicBezTo>
                  <a:cubicBezTo>
                    <a:pt x="280" y="17866"/>
                    <a:pt x="360" y="17826"/>
                    <a:pt x="360" y="17706"/>
                  </a:cubicBezTo>
                  <a:lnTo>
                    <a:pt x="2079" y="200"/>
                  </a:lnTo>
                  <a:cubicBezTo>
                    <a:pt x="2119" y="120"/>
                    <a:pt x="2039" y="0"/>
                    <a:pt x="1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64"/>
            <p:cNvSpPr/>
            <p:nvPr/>
          </p:nvSpPr>
          <p:spPr>
            <a:xfrm>
              <a:off x="2454963" y="4249059"/>
              <a:ext cx="23861" cy="337648"/>
            </a:xfrm>
            <a:custGeom>
              <a:rect b="b" l="l" r="r" t="t"/>
              <a:pathLst>
                <a:path extrusionOk="0" h="17547" w="1240">
                  <a:moveTo>
                    <a:pt x="1239" y="1"/>
                  </a:moveTo>
                  <a:lnTo>
                    <a:pt x="0" y="1754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64"/>
            <p:cNvSpPr/>
            <p:nvPr/>
          </p:nvSpPr>
          <p:spPr>
            <a:xfrm>
              <a:off x="2451114" y="4245230"/>
              <a:ext cx="31558" cy="345326"/>
            </a:xfrm>
            <a:custGeom>
              <a:rect b="b" l="l" r="r" t="t"/>
              <a:pathLst>
                <a:path extrusionOk="0" h="17946" w="1640">
                  <a:moveTo>
                    <a:pt x="1439" y="0"/>
                  </a:moveTo>
                  <a:cubicBezTo>
                    <a:pt x="1359" y="0"/>
                    <a:pt x="1240" y="80"/>
                    <a:pt x="1240" y="200"/>
                  </a:cubicBezTo>
                  <a:lnTo>
                    <a:pt x="1" y="17746"/>
                  </a:lnTo>
                  <a:cubicBezTo>
                    <a:pt x="1" y="17826"/>
                    <a:pt x="81" y="17946"/>
                    <a:pt x="160" y="17946"/>
                  </a:cubicBezTo>
                  <a:lnTo>
                    <a:pt x="200" y="17946"/>
                  </a:lnTo>
                  <a:cubicBezTo>
                    <a:pt x="280" y="17946"/>
                    <a:pt x="360" y="17866"/>
                    <a:pt x="360" y="17746"/>
                  </a:cubicBezTo>
                  <a:lnTo>
                    <a:pt x="1599" y="200"/>
                  </a:lnTo>
                  <a:cubicBezTo>
                    <a:pt x="1639" y="120"/>
                    <a:pt x="1559" y="0"/>
                    <a:pt x="1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64"/>
            <p:cNvSpPr/>
            <p:nvPr/>
          </p:nvSpPr>
          <p:spPr>
            <a:xfrm>
              <a:off x="2496488" y="4252908"/>
              <a:ext cx="22321" cy="334569"/>
            </a:xfrm>
            <a:custGeom>
              <a:rect b="b" l="l" r="r" t="t"/>
              <a:pathLst>
                <a:path extrusionOk="0" h="17387" w="1160">
                  <a:moveTo>
                    <a:pt x="1160" y="1"/>
                  </a:moveTo>
                  <a:lnTo>
                    <a:pt x="1" y="173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64"/>
            <p:cNvSpPr/>
            <p:nvPr/>
          </p:nvSpPr>
          <p:spPr>
            <a:xfrm>
              <a:off x="2492640" y="4249637"/>
              <a:ext cx="30018" cy="341689"/>
            </a:xfrm>
            <a:custGeom>
              <a:rect b="b" l="l" r="r" t="t"/>
              <a:pathLst>
                <a:path extrusionOk="0" h="17757" w="1560">
                  <a:moveTo>
                    <a:pt x="1340" y="0"/>
                  </a:moveTo>
                  <a:cubicBezTo>
                    <a:pt x="1254" y="0"/>
                    <a:pt x="1200" y="72"/>
                    <a:pt x="1200" y="171"/>
                  </a:cubicBezTo>
                  <a:lnTo>
                    <a:pt x="1" y="17557"/>
                  </a:lnTo>
                  <a:cubicBezTo>
                    <a:pt x="1" y="17677"/>
                    <a:pt x="81" y="17756"/>
                    <a:pt x="161" y="17756"/>
                  </a:cubicBezTo>
                  <a:lnTo>
                    <a:pt x="201" y="17756"/>
                  </a:lnTo>
                  <a:cubicBezTo>
                    <a:pt x="281" y="17756"/>
                    <a:pt x="361" y="17677"/>
                    <a:pt x="361" y="17597"/>
                  </a:cubicBezTo>
                  <a:lnTo>
                    <a:pt x="1560" y="211"/>
                  </a:lnTo>
                  <a:cubicBezTo>
                    <a:pt x="1560" y="91"/>
                    <a:pt x="1480" y="11"/>
                    <a:pt x="1400" y="11"/>
                  </a:cubicBezTo>
                  <a:cubicBezTo>
                    <a:pt x="1378" y="4"/>
                    <a:pt x="1358" y="0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64"/>
            <p:cNvSpPr/>
            <p:nvPr/>
          </p:nvSpPr>
          <p:spPr>
            <a:xfrm>
              <a:off x="2533415" y="4257526"/>
              <a:ext cx="27690" cy="333800"/>
            </a:xfrm>
            <a:custGeom>
              <a:rect b="b" l="l" r="r" t="t"/>
              <a:pathLst>
                <a:path extrusionOk="0" h="17347" w="1439">
                  <a:moveTo>
                    <a:pt x="1439" y="1"/>
                  </a:moveTo>
                  <a:lnTo>
                    <a:pt x="0" y="173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64"/>
            <p:cNvSpPr/>
            <p:nvPr/>
          </p:nvSpPr>
          <p:spPr>
            <a:xfrm>
              <a:off x="2529566" y="4253677"/>
              <a:ext cx="34617" cy="341497"/>
            </a:xfrm>
            <a:custGeom>
              <a:rect b="b" l="l" r="r" t="t"/>
              <a:pathLst>
                <a:path extrusionOk="0" h="17747" w="1799">
                  <a:moveTo>
                    <a:pt x="1639" y="1"/>
                  </a:moveTo>
                  <a:cubicBezTo>
                    <a:pt x="1519" y="1"/>
                    <a:pt x="1439" y="81"/>
                    <a:pt x="1439" y="161"/>
                  </a:cubicBezTo>
                  <a:lnTo>
                    <a:pt x="0" y="17546"/>
                  </a:lnTo>
                  <a:cubicBezTo>
                    <a:pt x="0" y="17626"/>
                    <a:pt x="80" y="17746"/>
                    <a:pt x="200" y="17746"/>
                  </a:cubicBezTo>
                  <a:cubicBezTo>
                    <a:pt x="280" y="17746"/>
                    <a:pt x="360" y="17666"/>
                    <a:pt x="400" y="17546"/>
                  </a:cubicBezTo>
                  <a:lnTo>
                    <a:pt x="1799" y="201"/>
                  </a:lnTo>
                  <a:cubicBezTo>
                    <a:pt x="1799" y="81"/>
                    <a:pt x="1759" y="1"/>
                    <a:pt x="1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64"/>
            <p:cNvSpPr/>
            <p:nvPr/>
          </p:nvSpPr>
          <p:spPr>
            <a:xfrm>
              <a:off x="2576479" y="4261374"/>
              <a:ext cx="27709" cy="343017"/>
            </a:xfrm>
            <a:custGeom>
              <a:rect b="b" l="l" r="r" t="t"/>
              <a:pathLst>
                <a:path extrusionOk="0" h="17826" w="1440">
                  <a:moveTo>
                    <a:pt x="1439" y="0"/>
                  </a:moveTo>
                  <a:lnTo>
                    <a:pt x="0" y="1782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64"/>
            <p:cNvSpPr/>
            <p:nvPr/>
          </p:nvSpPr>
          <p:spPr>
            <a:xfrm>
              <a:off x="2572631" y="4257526"/>
              <a:ext cx="34617" cy="350714"/>
            </a:xfrm>
            <a:custGeom>
              <a:rect b="b" l="l" r="r" t="t"/>
              <a:pathLst>
                <a:path extrusionOk="0" h="18226" w="1799">
                  <a:moveTo>
                    <a:pt x="1639" y="1"/>
                  </a:moveTo>
                  <a:cubicBezTo>
                    <a:pt x="1519" y="1"/>
                    <a:pt x="1439" y="81"/>
                    <a:pt x="1439" y="200"/>
                  </a:cubicBezTo>
                  <a:lnTo>
                    <a:pt x="0" y="18026"/>
                  </a:lnTo>
                  <a:cubicBezTo>
                    <a:pt x="0" y="18146"/>
                    <a:pt x="80" y="18226"/>
                    <a:pt x="160" y="18226"/>
                  </a:cubicBezTo>
                  <a:lnTo>
                    <a:pt x="200" y="18226"/>
                  </a:lnTo>
                  <a:cubicBezTo>
                    <a:pt x="280" y="18226"/>
                    <a:pt x="360" y="18146"/>
                    <a:pt x="360" y="18066"/>
                  </a:cubicBezTo>
                  <a:lnTo>
                    <a:pt x="1799" y="200"/>
                  </a:lnTo>
                  <a:cubicBezTo>
                    <a:pt x="1799" y="120"/>
                    <a:pt x="1759" y="41"/>
                    <a:pt x="1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64"/>
            <p:cNvSpPr/>
            <p:nvPr/>
          </p:nvSpPr>
          <p:spPr>
            <a:xfrm>
              <a:off x="1968897" y="4520552"/>
              <a:ext cx="703737" cy="321484"/>
            </a:xfrm>
            <a:custGeom>
              <a:rect b="b" l="l" r="r" t="t"/>
              <a:pathLst>
                <a:path extrusionOk="0" h="16707" w="36572">
                  <a:moveTo>
                    <a:pt x="35652" y="0"/>
                  </a:moveTo>
                  <a:lnTo>
                    <a:pt x="18386" y="720"/>
                  </a:lnTo>
                  <a:lnTo>
                    <a:pt x="16348" y="7075"/>
                  </a:lnTo>
                  <a:lnTo>
                    <a:pt x="1" y="16547"/>
                  </a:lnTo>
                  <a:lnTo>
                    <a:pt x="36571" y="16707"/>
                  </a:lnTo>
                  <a:lnTo>
                    <a:pt x="356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64"/>
            <p:cNvSpPr/>
            <p:nvPr/>
          </p:nvSpPr>
          <p:spPr>
            <a:xfrm>
              <a:off x="1965068" y="4516703"/>
              <a:ext cx="710645" cy="329181"/>
            </a:xfrm>
            <a:custGeom>
              <a:rect b="b" l="l" r="r" t="t"/>
              <a:pathLst>
                <a:path extrusionOk="0" h="17107" w="36931">
                  <a:moveTo>
                    <a:pt x="35651" y="400"/>
                  </a:moveTo>
                  <a:lnTo>
                    <a:pt x="36570" y="16707"/>
                  </a:lnTo>
                  <a:lnTo>
                    <a:pt x="919" y="16547"/>
                  </a:lnTo>
                  <a:lnTo>
                    <a:pt x="16667" y="7435"/>
                  </a:lnTo>
                  <a:cubicBezTo>
                    <a:pt x="16707" y="7435"/>
                    <a:pt x="16747" y="7395"/>
                    <a:pt x="16747" y="7355"/>
                  </a:cubicBezTo>
                  <a:lnTo>
                    <a:pt x="18705" y="1080"/>
                  </a:lnTo>
                  <a:lnTo>
                    <a:pt x="35651" y="400"/>
                  </a:lnTo>
                  <a:close/>
                  <a:moveTo>
                    <a:pt x="35851" y="1"/>
                  </a:moveTo>
                  <a:lnTo>
                    <a:pt x="18585" y="720"/>
                  </a:lnTo>
                  <a:cubicBezTo>
                    <a:pt x="18505" y="720"/>
                    <a:pt x="18425" y="760"/>
                    <a:pt x="18385" y="840"/>
                  </a:cubicBezTo>
                  <a:lnTo>
                    <a:pt x="16427" y="7155"/>
                  </a:lnTo>
                  <a:lnTo>
                    <a:pt x="120" y="16587"/>
                  </a:lnTo>
                  <a:cubicBezTo>
                    <a:pt x="40" y="16627"/>
                    <a:pt x="0" y="16707"/>
                    <a:pt x="40" y="16787"/>
                  </a:cubicBezTo>
                  <a:cubicBezTo>
                    <a:pt x="40" y="16867"/>
                    <a:pt x="120" y="16947"/>
                    <a:pt x="200" y="16947"/>
                  </a:cubicBezTo>
                  <a:lnTo>
                    <a:pt x="36730" y="17107"/>
                  </a:lnTo>
                  <a:lnTo>
                    <a:pt x="36770" y="17107"/>
                  </a:lnTo>
                  <a:cubicBezTo>
                    <a:pt x="36810" y="17107"/>
                    <a:pt x="36850" y="17067"/>
                    <a:pt x="36890" y="17027"/>
                  </a:cubicBezTo>
                  <a:cubicBezTo>
                    <a:pt x="36930" y="16987"/>
                    <a:pt x="36930" y="16947"/>
                    <a:pt x="36930" y="16907"/>
                  </a:cubicBezTo>
                  <a:lnTo>
                    <a:pt x="36011" y="200"/>
                  </a:lnTo>
                  <a:cubicBezTo>
                    <a:pt x="36011" y="81"/>
                    <a:pt x="35971" y="1"/>
                    <a:pt x="35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64"/>
            <p:cNvSpPr/>
            <p:nvPr/>
          </p:nvSpPr>
          <p:spPr>
            <a:xfrm>
              <a:off x="2158090" y="4695100"/>
              <a:ext cx="46182" cy="78490"/>
            </a:xfrm>
            <a:custGeom>
              <a:rect b="b" l="l" r="r" t="t"/>
              <a:pathLst>
                <a:path extrusionOk="0" h="4079" w="2400">
                  <a:moveTo>
                    <a:pt x="216" y="1"/>
                  </a:moveTo>
                  <a:cubicBezTo>
                    <a:pt x="183" y="1"/>
                    <a:pt x="149" y="14"/>
                    <a:pt x="121" y="42"/>
                  </a:cubicBezTo>
                  <a:cubicBezTo>
                    <a:pt x="41" y="82"/>
                    <a:pt x="1" y="202"/>
                    <a:pt x="41" y="282"/>
                  </a:cubicBezTo>
                  <a:lnTo>
                    <a:pt x="1999" y="3999"/>
                  </a:lnTo>
                  <a:cubicBezTo>
                    <a:pt x="2039" y="4039"/>
                    <a:pt x="2119" y="4079"/>
                    <a:pt x="2159" y="4079"/>
                  </a:cubicBezTo>
                  <a:lnTo>
                    <a:pt x="2279" y="4079"/>
                  </a:lnTo>
                  <a:cubicBezTo>
                    <a:pt x="2359" y="4039"/>
                    <a:pt x="2399" y="3919"/>
                    <a:pt x="2319" y="3839"/>
                  </a:cubicBezTo>
                  <a:lnTo>
                    <a:pt x="361" y="122"/>
                  </a:lnTo>
                  <a:cubicBezTo>
                    <a:pt x="335" y="45"/>
                    <a:pt x="276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64"/>
            <p:cNvSpPr/>
            <p:nvPr/>
          </p:nvSpPr>
          <p:spPr>
            <a:xfrm>
              <a:off x="2213470" y="4668680"/>
              <a:ext cx="46163" cy="78760"/>
            </a:xfrm>
            <a:custGeom>
              <a:rect b="b" l="l" r="r" t="t"/>
              <a:pathLst>
                <a:path extrusionOk="0" h="4093" w="2399">
                  <a:moveTo>
                    <a:pt x="231" y="1"/>
                  </a:moveTo>
                  <a:cubicBezTo>
                    <a:pt x="206" y="1"/>
                    <a:pt x="182" y="6"/>
                    <a:pt x="161" y="16"/>
                  </a:cubicBezTo>
                  <a:cubicBezTo>
                    <a:pt x="41" y="56"/>
                    <a:pt x="1" y="176"/>
                    <a:pt x="81" y="256"/>
                  </a:cubicBezTo>
                  <a:lnTo>
                    <a:pt x="2039" y="3973"/>
                  </a:lnTo>
                  <a:cubicBezTo>
                    <a:pt x="2079" y="4053"/>
                    <a:pt x="2119" y="4093"/>
                    <a:pt x="2199" y="4093"/>
                  </a:cubicBezTo>
                  <a:cubicBezTo>
                    <a:pt x="2239" y="4093"/>
                    <a:pt x="2239" y="4093"/>
                    <a:pt x="2279" y="4053"/>
                  </a:cubicBezTo>
                  <a:cubicBezTo>
                    <a:pt x="2359" y="4013"/>
                    <a:pt x="2399" y="3893"/>
                    <a:pt x="2359" y="3813"/>
                  </a:cubicBezTo>
                  <a:lnTo>
                    <a:pt x="400" y="96"/>
                  </a:lnTo>
                  <a:cubicBezTo>
                    <a:pt x="371" y="38"/>
                    <a:pt x="299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64"/>
            <p:cNvSpPr/>
            <p:nvPr/>
          </p:nvSpPr>
          <p:spPr>
            <a:xfrm>
              <a:off x="2071960" y="4808189"/>
              <a:ext cx="519913" cy="6947"/>
            </a:xfrm>
            <a:custGeom>
              <a:rect b="b" l="l" r="r" t="t"/>
              <a:pathLst>
                <a:path extrusionOk="0" h="361" w="27019">
                  <a:moveTo>
                    <a:pt x="160" y="0"/>
                  </a:moveTo>
                  <a:cubicBezTo>
                    <a:pt x="81" y="0"/>
                    <a:pt x="1" y="80"/>
                    <a:pt x="1" y="160"/>
                  </a:cubicBezTo>
                  <a:cubicBezTo>
                    <a:pt x="1" y="280"/>
                    <a:pt x="81" y="360"/>
                    <a:pt x="160" y="360"/>
                  </a:cubicBezTo>
                  <a:lnTo>
                    <a:pt x="26819" y="360"/>
                  </a:lnTo>
                  <a:cubicBezTo>
                    <a:pt x="26899" y="360"/>
                    <a:pt x="27019" y="280"/>
                    <a:pt x="27019" y="160"/>
                  </a:cubicBezTo>
                  <a:cubicBezTo>
                    <a:pt x="27019" y="80"/>
                    <a:pt x="26899" y="0"/>
                    <a:pt x="26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64"/>
            <p:cNvSpPr/>
            <p:nvPr/>
          </p:nvSpPr>
          <p:spPr>
            <a:xfrm>
              <a:off x="2807967" y="4251368"/>
              <a:ext cx="237664" cy="338418"/>
            </a:xfrm>
            <a:custGeom>
              <a:rect b="b" l="l" r="r" t="t"/>
              <a:pathLst>
                <a:path extrusionOk="0" h="17587" w="12351">
                  <a:moveTo>
                    <a:pt x="1" y="1"/>
                  </a:moveTo>
                  <a:lnTo>
                    <a:pt x="1" y="17587"/>
                  </a:lnTo>
                  <a:lnTo>
                    <a:pt x="12271" y="17587"/>
                  </a:lnTo>
                  <a:lnTo>
                    <a:pt x="123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64"/>
            <p:cNvSpPr/>
            <p:nvPr/>
          </p:nvSpPr>
          <p:spPr>
            <a:xfrm>
              <a:off x="2804888" y="4247520"/>
              <a:ext cx="243822" cy="345345"/>
            </a:xfrm>
            <a:custGeom>
              <a:rect b="b" l="l" r="r" t="t"/>
              <a:pathLst>
                <a:path extrusionOk="0" h="17947" w="12671">
                  <a:moveTo>
                    <a:pt x="12311" y="361"/>
                  </a:moveTo>
                  <a:lnTo>
                    <a:pt x="12231" y="17587"/>
                  </a:lnTo>
                  <a:lnTo>
                    <a:pt x="360" y="17587"/>
                  </a:lnTo>
                  <a:lnTo>
                    <a:pt x="360" y="361"/>
                  </a:lnTo>
                  <a:close/>
                  <a:moveTo>
                    <a:pt x="161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1" y="17787"/>
                  </a:lnTo>
                  <a:cubicBezTo>
                    <a:pt x="1" y="17866"/>
                    <a:pt x="81" y="17946"/>
                    <a:pt x="161" y="17946"/>
                  </a:cubicBezTo>
                  <a:lnTo>
                    <a:pt x="12431" y="17946"/>
                  </a:lnTo>
                  <a:cubicBezTo>
                    <a:pt x="12510" y="17946"/>
                    <a:pt x="12590" y="17866"/>
                    <a:pt x="12590" y="17787"/>
                  </a:cubicBezTo>
                  <a:lnTo>
                    <a:pt x="12670" y="201"/>
                  </a:lnTo>
                  <a:cubicBezTo>
                    <a:pt x="12670" y="121"/>
                    <a:pt x="12670" y="81"/>
                    <a:pt x="12630" y="41"/>
                  </a:cubicBezTo>
                  <a:cubicBezTo>
                    <a:pt x="12590" y="41"/>
                    <a:pt x="12550" y="1"/>
                    <a:pt x="12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64"/>
            <p:cNvSpPr/>
            <p:nvPr/>
          </p:nvSpPr>
          <p:spPr>
            <a:xfrm>
              <a:off x="2837196" y="4247520"/>
              <a:ext cx="6927" cy="345345"/>
            </a:xfrm>
            <a:custGeom>
              <a:rect b="b" l="l" r="r" t="t"/>
              <a:pathLst>
                <a:path extrusionOk="0" h="17947" w="360">
                  <a:moveTo>
                    <a:pt x="200" y="1"/>
                  </a:moveTo>
                  <a:cubicBezTo>
                    <a:pt x="80" y="1"/>
                    <a:pt x="0" y="81"/>
                    <a:pt x="0" y="201"/>
                  </a:cubicBezTo>
                  <a:lnTo>
                    <a:pt x="0" y="17787"/>
                  </a:lnTo>
                  <a:cubicBezTo>
                    <a:pt x="0" y="17866"/>
                    <a:pt x="80" y="17946"/>
                    <a:pt x="200" y="17946"/>
                  </a:cubicBezTo>
                  <a:cubicBezTo>
                    <a:pt x="280" y="17946"/>
                    <a:pt x="360" y="17866"/>
                    <a:pt x="360" y="17787"/>
                  </a:cubicBezTo>
                  <a:lnTo>
                    <a:pt x="360" y="201"/>
                  </a:lnTo>
                  <a:cubicBezTo>
                    <a:pt x="360" y="81"/>
                    <a:pt x="280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64"/>
            <p:cNvSpPr/>
            <p:nvPr/>
          </p:nvSpPr>
          <p:spPr>
            <a:xfrm>
              <a:off x="2881030" y="4251368"/>
              <a:ext cx="9256" cy="338418"/>
            </a:xfrm>
            <a:custGeom>
              <a:rect b="b" l="l" r="r" t="t"/>
              <a:pathLst>
                <a:path extrusionOk="0" h="17587" w="481">
                  <a:moveTo>
                    <a:pt x="0" y="1"/>
                  </a:moveTo>
                  <a:lnTo>
                    <a:pt x="480" y="175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64"/>
            <p:cNvSpPr/>
            <p:nvPr/>
          </p:nvSpPr>
          <p:spPr>
            <a:xfrm>
              <a:off x="2877182" y="4247520"/>
              <a:ext cx="16933" cy="345345"/>
            </a:xfrm>
            <a:custGeom>
              <a:rect b="b" l="l" r="r" t="t"/>
              <a:pathLst>
                <a:path extrusionOk="0" h="17947" w="880">
                  <a:moveTo>
                    <a:pt x="200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480" y="17787"/>
                  </a:lnTo>
                  <a:cubicBezTo>
                    <a:pt x="480" y="17866"/>
                    <a:pt x="600" y="17946"/>
                    <a:pt x="680" y="17946"/>
                  </a:cubicBezTo>
                  <a:cubicBezTo>
                    <a:pt x="800" y="17946"/>
                    <a:pt x="880" y="17866"/>
                    <a:pt x="880" y="17787"/>
                  </a:cubicBezTo>
                  <a:lnTo>
                    <a:pt x="400" y="201"/>
                  </a:lnTo>
                  <a:cubicBezTo>
                    <a:pt x="400" y="81"/>
                    <a:pt x="280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64"/>
            <p:cNvSpPr/>
            <p:nvPr/>
          </p:nvSpPr>
          <p:spPr>
            <a:xfrm>
              <a:off x="2921786" y="4251368"/>
              <a:ext cx="10025" cy="335339"/>
            </a:xfrm>
            <a:custGeom>
              <a:rect b="b" l="l" r="r" t="t"/>
              <a:pathLst>
                <a:path extrusionOk="0" h="17427" w="521">
                  <a:moveTo>
                    <a:pt x="1" y="1"/>
                  </a:moveTo>
                  <a:lnTo>
                    <a:pt x="520" y="1742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64"/>
            <p:cNvSpPr/>
            <p:nvPr/>
          </p:nvSpPr>
          <p:spPr>
            <a:xfrm>
              <a:off x="2917937" y="4247520"/>
              <a:ext cx="17722" cy="342266"/>
            </a:xfrm>
            <a:custGeom>
              <a:rect b="b" l="l" r="r" t="t"/>
              <a:pathLst>
                <a:path extrusionOk="0" h="17787" w="921">
                  <a:moveTo>
                    <a:pt x="201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520" y="17627"/>
                  </a:lnTo>
                  <a:cubicBezTo>
                    <a:pt x="520" y="17707"/>
                    <a:pt x="600" y="17787"/>
                    <a:pt x="720" y="17787"/>
                  </a:cubicBezTo>
                  <a:cubicBezTo>
                    <a:pt x="840" y="17787"/>
                    <a:pt x="920" y="17707"/>
                    <a:pt x="920" y="17587"/>
                  </a:cubicBezTo>
                  <a:lnTo>
                    <a:pt x="361" y="201"/>
                  </a:lnTo>
                  <a:cubicBezTo>
                    <a:pt x="361" y="81"/>
                    <a:pt x="28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64"/>
            <p:cNvSpPr/>
            <p:nvPr/>
          </p:nvSpPr>
          <p:spPr>
            <a:xfrm>
              <a:off x="2963311" y="4251368"/>
              <a:ext cx="6177" cy="335339"/>
            </a:xfrm>
            <a:custGeom>
              <a:rect b="b" l="l" r="r" t="t"/>
              <a:pathLst>
                <a:path extrusionOk="0" h="17427" w="321">
                  <a:moveTo>
                    <a:pt x="1" y="1"/>
                  </a:moveTo>
                  <a:lnTo>
                    <a:pt x="321" y="1742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64"/>
            <p:cNvSpPr/>
            <p:nvPr/>
          </p:nvSpPr>
          <p:spPr>
            <a:xfrm>
              <a:off x="2959482" y="4247520"/>
              <a:ext cx="13085" cy="342266"/>
            </a:xfrm>
            <a:custGeom>
              <a:rect b="b" l="l" r="r" t="t"/>
              <a:pathLst>
                <a:path extrusionOk="0" h="17787" w="680">
                  <a:moveTo>
                    <a:pt x="200" y="1"/>
                  </a:moveTo>
                  <a:cubicBezTo>
                    <a:pt x="80" y="1"/>
                    <a:pt x="0" y="81"/>
                    <a:pt x="0" y="201"/>
                  </a:cubicBezTo>
                  <a:lnTo>
                    <a:pt x="320" y="17627"/>
                  </a:lnTo>
                  <a:cubicBezTo>
                    <a:pt x="320" y="17707"/>
                    <a:pt x="400" y="17787"/>
                    <a:pt x="520" y="17787"/>
                  </a:cubicBezTo>
                  <a:cubicBezTo>
                    <a:pt x="600" y="17787"/>
                    <a:pt x="680" y="17707"/>
                    <a:pt x="680" y="17627"/>
                  </a:cubicBezTo>
                  <a:lnTo>
                    <a:pt x="400" y="201"/>
                  </a:lnTo>
                  <a:cubicBezTo>
                    <a:pt x="400" y="81"/>
                    <a:pt x="320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64"/>
            <p:cNvSpPr/>
            <p:nvPr/>
          </p:nvSpPr>
          <p:spPr>
            <a:xfrm>
              <a:off x="3006395" y="4251368"/>
              <a:ext cx="6927" cy="343806"/>
            </a:xfrm>
            <a:custGeom>
              <a:rect b="b" l="l" r="r" t="t"/>
              <a:pathLst>
                <a:path extrusionOk="0" h="17867" w="360">
                  <a:moveTo>
                    <a:pt x="0" y="1"/>
                  </a:moveTo>
                  <a:lnTo>
                    <a:pt x="360" y="178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64"/>
            <p:cNvSpPr/>
            <p:nvPr/>
          </p:nvSpPr>
          <p:spPr>
            <a:xfrm>
              <a:off x="3003316" y="4247520"/>
              <a:ext cx="13085" cy="351503"/>
            </a:xfrm>
            <a:custGeom>
              <a:rect b="b" l="l" r="r" t="t"/>
              <a:pathLst>
                <a:path extrusionOk="0" h="18267" w="680">
                  <a:moveTo>
                    <a:pt x="160" y="1"/>
                  </a:moveTo>
                  <a:cubicBezTo>
                    <a:pt x="80" y="1"/>
                    <a:pt x="0" y="81"/>
                    <a:pt x="0" y="201"/>
                  </a:cubicBezTo>
                  <a:lnTo>
                    <a:pt x="320" y="18066"/>
                  </a:lnTo>
                  <a:cubicBezTo>
                    <a:pt x="320" y="18186"/>
                    <a:pt x="400" y="18266"/>
                    <a:pt x="520" y="18266"/>
                  </a:cubicBezTo>
                  <a:cubicBezTo>
                    <a:pt x="600" y="18266"/>
                    <a:pt x="680" y="18186"/>
                    <a:pt x="680" y="18066"/>
                  </a:cubicBezTo>
                  <a:lnTo>
                    <a:pt x="360" y="201"/>
                  </a:lnTo>
                  <a:cubicBezTo>
                    <a:pt x="360" y="81"/>
                    <a:pt x="280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64"/>
            <p:cNvSpPr/>
            <p:nvPr/>
          </p:nvSpPr>
          <p:spPr>
            <a:xfrm>
              <a:off x="2432661" y="4521321"/>
              <a:ext cx="702948" cy="320715"/>
            </a:xfrm>
            <a:custGeom>
              <a:rect b="b" l="l" r="r" t="t"/>
              <a:pathLst>
                <a:path extrusionOk="0" h="16667" w="36531">
                  <a:moveTo>
                    <a:pt x="34772" y="0"/>
                  </a:moveTo>
                  <a:lnTo>
                    <a:pt x="18385" y="680"/>
                  </a:lnTo>
                  <a:lnTo>
                    <a:pt x="16347" y="7035"/>
                  </a:lnTo>
                  <a:lnTo>
                    <a:pt x="0" y="16507"/>
                  </a:lnTo>
                  <a:lnTo>
                    <a:pt x="36531" y="16667"/>
                  </a:lnTo>
                  <a:lnTo>
                    <a:pt x="34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64"/>
            <p:cNvSpPr/>
            <p:nvPr/>
          </p:nvSpPr>
          <p:spPr>
            <a:xfrm>
              <a:off x="2428812" y="4517473"/>
              <a:ext cx="710645" cy="328412"/>
            </a:xfrm>
            <a:custGeom>
              <a:rect b="b" l="l" r="r" t="t"/>
              <a:pathLst>
                <a:path extrusionOk="0" h="17067" w="36931">
                  <a:moveTo>
                    <a:pt x="34812" y="400"/>
                  </a:moveTo>
                  <a:lnTo>
                    <a:pt x="36531" y="16667"/>
                  </a:lnTo>
                  <a:lnTo>
                    <a:pt x="920" y="16507"/>
                  </a:lnTo>
                  <a:lnTo>
                    <a:pt x="16667" y="7395"/>
                  </a:lnTo>
                  <a:cubicBezTo>
                    <a:pt x="16707" y="7395"/>
                    <a:pt x="16747" y="7355"/>
                    <a:pt x="16747" y="7315"/>
                  </a:cubicBezTo>
                  <a:lnTo>
                    <a:pt x="18705" y="1040"/>
                  </a:lnTo>
                  <a:lnTo>
                    <a:pt x="34812" y="400"/>
                  </a:lnTo>
                  <a:close/>
                  <a:moveTo>
                    <a:pt x="34972" y="1"/>
                  </a:moveTo>
                  <a:lnTo>
                    <a:pt x="18585" y="680"/>
                  </a:lnTo>
                  <a:cubicBezTo>
                    <a:pt x="18506" y="680"/>
                    <a:pt x="18426" y="720"/>
                    <a:pt x="18386" y="800"/>
                  </a:cubicBezTo>
                  <a:lnTo>
                    <a:pt x="16427" y="7115"/>
                  </a:lnTo>
                  <a:lnTo>
                    <a:pt x="120" y="16547"/>
                  </a:lnTo>
                  <a:cubicBezTo>
                    <a:pt x="41" y="16587"/>
                    <a:pt x="1" y="16667"/>
                    <a:pt x="41" y="16747"/>
                  </a:cubicBezTo>
                  <a:cubicBezTo>
                    <a:pt x="41" y="16827"/>
                    <a:pt x="120" y="16907"/>
                    <a:pt x="200" y="16907"/>
                  </a:cubicBezTo>
                  <a:lnTo>
                    <a:pt x="36731" y="17067"/>
                  </a:lnTo>
                  <a:cubicBezTo>
                    <a:pt x="36811" y="17067"/>
                    <a:pt x="36851" y="17027"/>
                    <a:pt x="36891" y="16987"/>
                  </a:cubicBezTo>
                  <a:cubicBezTo>
                    <a:pt x="36931" y="16947"/>
                    <a:pt x="36931" y="16907"/>
                    <a:pt x="36931" y="16827"/>
                  </a:cubicBezTo>
                  <a:lnTo>
                    <a:pt x="35172" y="160"/>
                  </a:lnTo>
                  <a:cubicBezTo>
                    <a:pt x="35172" y="81"/>
                    <a:pt x="35092" y="1"/>
                    <a:pt x="34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64"/>
            <p:cNvSpPr/>
            <p:nvPr/>
          </p:nvSpPr>
          <p:spPr>
            <a:xfrm>
              <a:off x="2621853" y="4695100"/>
              <a:ext cx="46163" cy="78490"/>
            </a:xfrm>
            <a:custGeom>
              <a:rect b="b" l="l" r="r" t="t"/>
              <a:pathLst>
                <a:path extrusionOk="0" h="4079" w="2399">
                  <a:moveTo>
                    <a:pt x="215" y="1"/>
                  </a:moveTo>
                  <a:cubicBezTo>
                    <a:pt x="182" y="1"/>
                    <a:pt x="149" y="14"/>
                    <a:pt x="120" y="42"/>
                  </a:cubicBezTo>
                  <a:cubicBezTo>
                    <a:pt x="40" y="82"/>
                    <a:pt x="0" y="202"/>
                    <a:pt x="40" y="282"/>
                  </a:cubicBezTo>
                  <a:lnTo>
                    <a:pt x="1999" y="3999"/>
                  </a:lnTo>
                  <a:cubicBezTo>
                    <a:pt x="2039" y="4039"/>
                    <a:pt x="2119" y="4079"/>
                    <a:pt x="2159" y="4079"/>
                  </a:cubicBezTo>
                  <a:lnTo>
                    <a:pt x="2239" y="4079"/>
                  </a:lnTo>
                  <a:cubicBezTo>
                    <a:pt x="2358" y="4039"/>
                    <a:pt x="2398" y="3919"/>
                    <a:pt x="2319" y="3839"/>
                  </a:cubicBezTo>
                  <a:lnTo>
                    <a:pt x="360" y="122"/>
                  </a:lnTo>
                  <a:cubicBezTo>
                    <a:pt x="334" y="45"/>
                    <a:pt x="275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64"/>
            <p:cNvSpPr/>
            <p:nvPr/>
          </p:nvSpPr>
          <p:spPr>
            <a:xfrm>
              <a:off x="2677233" y="4668680"/>
              <a:ext cx="46163" cy="78760"/>
            </a:xfrm>
            <a:custGeom>
              <a:rect b="b" l="l" r="r" t="t"/>
              <a:pathLst>
                <a:path extrusionOk="0" h="4093" w="2399">
                  <a:moveTo>
                    <a:pt x="230" y="1"/>
                  </a:moveTo>
                  <a:cubicBezTo>
                    <a:pt x="206" y="1"/>
                    <a:pt x="181" y="6"/>
                    <a:pt x="160" y="16"/>
                  </a:cubicBezTo>
                  <a:cubicBezTo>
                    <a:pt x="40" y="56"/>
                    <a:pt x="0" y="176"/>
                    <a:pt x="80" y="256"/>
                  </a:cubicBezTo>
                  <a:lnTo>
                    <a:pt x="2038" y="3973"/>
                  </a:lnTo>
                  <a:cubicBezTo>
                    <a:pt x="2038" y="4053"/>
                    <a:pt x="2118" y="4093"/>
                    <a:pt x="2198" y="4093"/>
                  </a:cubicBezTo>
                  <a:cubicBezTo>
                    <a:pt x="2238" y="4093"/>
                    <a:pt x="2238" y="4093"/>
                    <a:pt x="2278" y="4053"/>
                  </a:cubicBezTo>
                  <a:cubicBezTo>
                    <a:pt x="2358" y="4013"/>
                    <a:pt x="2398" y="3893"/>
                    <a:pt x="2358" y="3813"/>
                  </a:cubicBezTo>
                  <a:lnTo>
                    <a:pt x="400" y="96"/>
                  </a:lnTo>
                  <a:cubicBezTo>
                    <a:pt x="370" y="38"/>
                    <a:pt x="298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64"/>
            <p:cNvSpPr/>
            <p:nvPr/>
          </p:nvSpPr>
          <p:spPr>
            <a:xfrm>
              <a:off x="2535724" y="4808189"/>
              <a:ext cx="519913" cy="6947"/>
            </a:xfrm>
            <a:custGeom>
              <a:rect b="b" l="l" r="r" t="t"/>
              <a:pathLst>
                <a:path extrusionOk="0" h="361" w="27019">
                  <a:moveTo>
                    <a:pt x="160" y="0"/>
                  </a:moveTo>
                  <a:cubicBezTo>
                    <a:pt x="80" y="0"/>
                    <a:pt x="0" y="80"/>
                    <a:pt x="0" y="160"/>
                  </a:cubicBezTo>
                  <a:cubicBezTo>
                    <a:pt x="0" y="280"/>
                    <a:pt x="80" y="360"/>
                    <a:pt x="160" y="360"/>
                  </a:cubicBezTo>
                  <a:lnTo>
                    <a:pt x="26818" y="360"/>
                  </a:lnTo>
                  <a:cubicBezTo>
                    <a:pt x="26898" y="360"/>
                    <a:pt x="27018" y="280"/>
                    <a:pt x="27018" y="160"/>
                  </a:cubicBezTo>
                  <a:cubicBezTo>
                    <a:pt x="27018" y="80"/>
                    <a:pt x="26898" y="0"/>
                    <a:pt x="26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64"/>
            <p:cNvSpPr/>
            <p:nvPr/>
          </p:nvSpPr>
          <p:spPr>
            <a:xfrm>
              <a:off x="2291921" y="3388477"/>
              <a:ext cx="693731" cy="951368"/>
            </a:xfrm>
            <a:custGeom>
              <a:rect b="b" l="l" r="r" t="t"/>
              <a:pathLst>
                <a:path extrusionOk="0" h="49441" w="36052">
                  <a:moveTo>
                    <a:pt x="26678" y="0"/>
                  </a:moveTo>
                  <a:cubicBezTo>
                    <a:pt x="23528" y="0"/>
                    <a:pt x="19571" y="80"/>
                    <a:pt x="14788" y="320"/>
                  </a:cubicBezTo>
                  <a:cubicBezTo>
                    <a:pt x="2878" y="919"/>
                    <a:pt x="0" y="49440"/>
                    <a:pt x="0" y="49440"/>
                  </a:cubicBezTo>
                  <a:lnTo>
                    <a:pt x="29976" y="49440"/>
                  </a:lnTo>
                  <a:lnTo>
                    <a:pt x="36051" y="320"/>
                  </a:lnTo>
                  <a:cubicBezTo>
                    <a:pt x="36051" y="320"/>
                    <a:pt x="32978" y="0"/>
                    <a:pt x="26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64"/>
            <p:cNvSpPr/>
            <p:nvPr/>
          </p:nvSpPr>
          <p:spPr>
            <a:xfrm>
              <a:off x="2301138" y="4212922"/>
              <a:ext cx="586069" cy="19243"/>
            </a:xfrm>
            <a:custGeom>
              <a:rect b="b" l="l" r="r" t="t"/>
              <a:pathLst>
                <a:path extrusionOk="0" h="1000" w="30457">
                  <a:moveTo>
                    <a:pt x="30256" y="0"/>
                  </a:moveTo>
                  <a:lnTo>
                    <a:pt x="201" y="640"/>
                  </a:lnTo>
                  <a:cubicBezTo>
                    <a:pt x="81" y="640"/>
                    <a:pt x="1" y="720"/>
                    <a:pt x="1" y="840"/>
                  </a:cubicBezTo>
                  <a:cubicBezTo>
                    <a:pt x="1" y="920"/>
                    <a:pt x="81" y="1000"/>
                    <a:pt x="201" y="1000"/>
                  </a:cubicBezTo>
                  <a:lnTo>
                    <a:pt x="30256" y="360"/>
                  </a:lnTo>
                  <a:cubicBezTo>
                    <a:pt x="30376" y="360"/>
                    <a:pt x="30456" y="280"/>
                    <a:pt x="30456" y="160"/>
                  </a:cubicBezTo>
                  <a:cubicBezTo>
                    <a:pt x="30456" y="80"/>
                    <a:pt x="30336" y="0"/>
                    <a:pt x="30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64"/>
            <p:cNvSpPr/>
            <p:nvPr/>
          </p:nvSpPr>
          <p:spPr>
            <a:xfrm>
              <a:off x="3112518" y="3707479"/>
              <a:ext cx="19242" cy="219364"/>
            </a:xfrm>
            <a:custGeom>
              <a:rect b="b" l="l" r="r" t="t"/>
              <a:pathLst>
                <a:path extrusionOk="0" h="11400" w="1000">
                  <a:moveTo>
                    <a:pt x="288" y="1"/>
                  </a:moveTo>
                  <a:cubicBezTo>
                    <a:pt x="273" y="1"/>
                    <a:pt x="257" y="3"/>
                    <a:pt x="240" y="9"/>
                  </a:cubicBezTo>
                  <a:cubicBezTo>
                    <a:pt x="81" y="9"/>
                    <a:pt x="1" y="129"/>
                    <a:pt x="1" y="249"/>
                  </a:cubicBezTo>
                  <a:lnTo>
                    <a:pt x="520" y="11160"/>
                  </a:lnTo>
                  <a:cubicBezTo>
                    <a:pt x="520" y="11280"/>
                    <a:pt x="640" y="11400"/>
                    <a:pt x="760" y="11400"/>
                  </a:cubicBezTo>
                  <a:cubicBezTo>
                    <a:pt x="920" y="11400"/>
                    <a:pt x="1000" y="11280"/>
                    <a:pt x="1000" y="11160"/>
                  </a:cubicBezTo>
                  <a:lnTo>
                    <a:pt x="480" y="209"/>
                  </a:lnTo>
                  <a:cubicBezTo>
                    <a:pt x="480" y="105"/>
                    <a:pt x="390" y="1"/>
                    <a:pt x="288" y="1"/>
                  </a:cubicBezTo>
                  <a:close/>
                </a:path>
              </a:pathLst>
            </a:custGeom>
            <a:solidFill>
              <a:srgbClr val="6FB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64"/>
            <p:cNvSpPr/>
            <p:nvPr/>
          </p:nvSpPr>
          <p:spPr>
            <a:xfrm>
              <a:off x="3120984" y="3340794"/>
              <a:ext cx="699869" cy="469671"/>
            </a:xfrm>
            <a:custGeom>
              <a:rect b="b" l="l" r="r" t="t"/>
              <a:pathLst>
                <a:path extrusionOk="0" h="24408" w="36371">
                  <a:moveTo>
                    <a:pt x="14029" y="0"/>
                  </a:moveTo>
                  <a:lnTo>
                    <a:pt x="0" y="23501"/>
                  </a:lnTo>
                  <a:cubicBezTo>
                    <a:pt x="0" y="23501"/>
                    <a:pt x="7838" y="24408"/>
                    <a:pt x="15686" y="24408"/>
                  </a:cubicBezTo>
                  <a:cubicBezTo>
                    <a:pt x="20813" y="24408"/>
                    <a:pt x="25944" y="24021"/>
                    <a:pt x="28897" y="22742"/>
                  </a:cubicBezTo>
                  <a:cubicBezTo>
                    <a:pt x="36371" y="19504"/>
                    <a:pt x="33973" y="120"/>
                    <a:pt x="33973" y="120"/>
                  </a:cubicBezTo>
                  <a:lnTo>
                    <a:pt x="140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64"/>
            <p:cNvSpPr/>
            <p:nvPr/>
          </p:nvSpPr>
          <p:spPr>
            <a:xfrm>
              <a:off x="2611847" y="3336926"/>
              <a:ext cx="779090" cy="1055201"/>
            </a:xfrm>
            <a:custGeom>
              <a:rect b="b" l="l" r="r" t="t"/>
              <a:pathLst>
                <a:path extrusionOk="0" h="54837" w="40488">
                  <a:moveTo>
                    <a:pt x="31263" y="1"/>
                  </a:moveTo>
                  <a:cubicBezTo>
                    <a:pt x="7796" y="1"/>
                    <a:pt x="4962" y="4654"/>
                    <a:pt x="2639" y="10873"/>
                  </a:cubicBezTo>
                  <a:cubicBezTo>
                    <a:pt x="1" y="17827"/>
                    <a:pt x="3158" y="54837"/>
                    <a:pt x="3158" y="54837"/>
                  </a:cubicBezTo>
                  <a:lnTo>
                    <a:pt x="29097" y="54397"/>
                  </a:lnTo>
                  <a:lnTo>
                    <a:pt x="26459" y="23702"/>
                  </a:lnTo>
                  <a:lnTo>
                    <a:pt x="40488" y="201"/>
                  </a:lnTo>
                  <a:cubicBezTo>
                    <a:pt x="37102" y="66"/>
                    <a:pt x="34038" y="1"/>
                    <a:pt x="3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64"/>
            <p:cNvSpPr/>
            <p:nvPr/>
          </p:nvSpPr>
          <p:spPr>
            <a:xfrm>
              <a:off x="2660300" y="4264299"/>
              <a:ext cx="506847" cy="16318"/>
            </a:xfrm>
            <a:custGeom>
              <a:rect b="b" l="l" r="r" t="t"/>
              <a:pathLst>
                <a:path extrusionOk="0" h="848" w="26340">
                  <a:moveTo>
                    <a:pt x="26186" y="0"/>
                  </a:moveTo>
                  <a:cubicBezTo>
                    <a:pt x="26172" y="0"/>
                    <a:pt x="26156" y="3"/>
                    <a:pt x="26140" y="8"/>
                  </a:cubicBezTo>
                  <a:lnTo>
                    <a:pt x="201" y="488"/>
                  </a:lnTo>
                  <a:cubicBezTo>
                    <a:pt x="81" y="488"/>
                    <a:pt x="1" y="568"/>
                    <a:pt x="1" y="688"/>
                  </a:cubicBezTo>
                  <a:cubicBezTo>
                    <a:pt x="1" y="768"/>
                    <a:pt x="81" y="848"/>
                    <a:pt x="201" y="848"/>
                  </a:cubicBezTo>
                  <a:lnTo>
                    <a:pt x="26140" y="368"/>
                  </a:lnTo>
                  <a:cubicBezTo>
                    <a:pt x="26259" y="368"/>
                    <a:pt x="26339" y="288"/>
                    <a:pt x="26339" y="168"/>
                  </a:cubicBezTo>
                  <a:cubicBezTo>
                    <a:pt x="26339" y="99"/>
                    <a:pt x="26280" y="0"/>
                    <a:pt x="26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64"/>
            <p:cNvSpPr/>
            <p:nvPr/>
          </p:nvSpPr>
          <p:spPr>
            <a:xfrm>
              <a:off x="3113287" y="3708403"/>
              <a:ext cx="62307" cy="679126"/>
            </a:xfrm>
            <a:custGeom>
              <a:rect b="b" l="l" r="r" t="t"/>
              <a:pathLst>
                <a:path extrusionOk="0" h="35293" w="3238">
                  <a:moveTo>
                    <a:pt x="200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200" y="4397"/>
                  </a:lnTo>
                  <a:lnTo>
                    <a:pt x="2838" y="35132"/>
                  </a:lnTo>
                  <a:cubicBezTo>
                    <a:pt x="2838" y="35212"/>
                    <a:pt x="2958" y="35292"/>
                    <a:pt x="3038" y="35292"/>
                  </a:cubicBezTo>
                  <a:cubicBezTo>
                    <a:pt x="3158" y="35292"/>
                    <a:pt x="3238" y="35212"/>
                    <a:pt x="3238" y="35092"/>
                  </a:cubicBezTo>
                  <a:lnTo>
                    <a:pt x="600" y="4397"/>
                  </a:lnTo>
                  <a:lnTo>
                    <a:pt x="400" y="201"/>
                  </a:lnTo>
                  <a:cubicBezTo>
                    <a:pt x="400" y="81"/>
                    <a:pt x="280" y="1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64"/>
            <p:cNvSpPr/>
            <p:nvPr/>
          </p:nvSpPr>
          <p:spPr>
            <a:xfrm>
              <a:off x="2608768" y="3333020"/>
              <a:ext cx="786018" cy="1062956"/>
            </a:xfrm>
            <a:custGeom>
              <a:rect b="b" l="l" r="r" t="t"/>
              <a:pathLst>
                <a:path extrusionOk="0" h="55240" w="40848">
                  <a:moveTo>
                    <a:pt x="31246" y="1"/>
                  </a:moveTo>
                  <a:cubicBezTo>
                    <a:pt x="8532" y="1"/>
                    <a:pt x="5123" y="4313"/>
                    <a:pt x="2599" y="10996"/>
                  </a:cubicBezTo>
                  <a:cubicBezTo>
                    <a:pt x="1" y="17910"/>
                    <a:pt x="2999" y="53561"/>
                    <a:pt x="3118" y="55080"/>
                  </a:cubicBezTo>
                  <a:cubicBezTo>
                    <a:pt x="3158" y="55160"/>
                    <a:pt x="3238" y="55240"/>
                    <a:pt x="3318" y="55240"/>
                  </a:cubicBezTo>
                  <a:cubicBezTo>
                    <a:pt x="3438" y="55240"/>
                    <a:pt x="3518" y="55120"/>
                    <a:pt x="3518" y="55040"/>
                  </a:cubicBezTo>
                  <a:cubicBezTo>
                    <a:pt x="3478" y="54680"/>
                    <a:pt x="401" y="17950"/>
                    <a:pt x="2959" y="11155"/>
                  </a:cubicBezTo>
                  <a:cubicBezTo>
                    <a:pt x="5405" y="4596"/>
                    <a:pt x="8763" y="396"/>
                    <a:pt x="31141" y="396"/>
                  </a:cubicBezTo>
                  <a:cubicBezTo>
                    <a:pt x="33989" y="396"/>
                    <a:pt x="37146" y="464"/>
                    <a:pt x="40648" y="604"/>
                  </a:cubicBezTo>
                  <a:cubicBezTo>
                    <a:pt x="40728" y="604"/>
                    <a:pt x="40848" y="524"/>
                    <a:pt x="40848" y="404"/>
                  </a:cubicBezTo>
                  <a:cubicBezTo>
                    <a:pt x="40848" y="324"/>
                    <a:pt x="40768" y="204"/>
                    <a:pt x="40648" y="204"/>
                  </a:cubicBezTo>
                  <a:cubicBezTo>
                    <a:pt x="37192" y="67"/>
                    <a:pt x="34070" y="1"/>
                    <a:pt x="31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64"/>
            <p:cNvSpPr/>
            <p:nvPr/>
          </p:nvSpPr>
          <p:spPr>
            <a:xfrm>
              <a:off x="2564934" y="2358426"/>
              <a:ext cx="483006" cy="455566"/>
            </a:xfrm>
            <a:custGeom>
              <a:rect b="b" l="l" r="r" t="t"/>
              <a:pathLst>
                <a:path extrusionOk="0" h="23675" w="25101">
                  <a:moveTo>
                    <a:pt x="1839" y="4450"/>
                  </a:moveTo>
                  <a:lnTo>
                    <a:pt x="2079" y="4530"/>
                  </a:lnTo>
                  <a:cubicBezTo>
                    <a:pt x="1999" y="4530"/>
                    <a:pt x="1919" y="4490"/>
                    <a:pt x="1839" y="4450"/>
                  </a:cubicBezTo>
                  <a:close/>
                  <a:moveTo>
                    <a:pt x="5117" y="0"/>
                  </a:moveTo>
                  <a:cubicBezTo>
                    <a:pt x="3963" y="0"/>
                    <a:pt x="3679" y="946"/>
                    <a:pt x="3918" y="1253"/>
                  </a:cubicBezTo>
                  <a:lnTo>
                    <a:pt x="4237" y="1333"/>
                  </a:lnTo>
                  <a:lnTo>
                    <a:pt x="4197" y="1373"/>
                  </a:lnTo>
                  <a:cubicBezTo>
                    <a:pt x="3998" y="1293"/>
                    <a:pt x="3838" y="1213"/>
                    <a:pt x="3718" y="1173"/>
                  </a:cubicBezTo>
                  <a:cubicBezTo>
                    <a:pt x="3429" y="1076"/>
                    <a:pt x="3172" y="1035"/>
                    <a:pt x="2948" y="1035"/>
                  </a:cubicBezTo>
                  <a:cubicBezTo>
                    <a:pt x="1874" y="1035"/>
                    <a:pt x="1577" y="2002"/>
                    <a:pt x="2239" y="2532"/>
                  </a:cubicBezTo>
                  <a:lnTo>
                    <a:pt x="2319" y="2572"/>
                  </a:lnTo>
                  <a:cubicBezTo>
                    <a:pt x="2265" y="2561"/>
                    <a:pt x="2212" y="2556"/>
                    <a:pt x="2159" y="2556"/>
                  </a:cubicBezTo>
                  <a:cubicBezTo>
                    <a:pt x="2015" y="2556"/>
                    <a:pt x="1876" y="2593"/>
                    <a:pt x="1759" y="2651"/>
                  </a:cubicBezTo>
                  <a:cubicBezTo>
                    <a:pt x="1040" y="3211"/>
                    <a:pt x="1240" y="4050"/>
                    <a:pt x="1839" y="4450"/>
                  </a:cubicBezTo>
                  <a:cubicBezTo>
                    <a:pt x="1617" y="4372"/>
                    <a:pt x="1425" y="4336"/>
                    <a:pt x="1259" y="4336"/>
                  </a:cubicBezTo>
                  <a:cubicBezTo>
                    <a:pt x="916" y="4336"/>
                    <a:pt x="682" y="4488"/>
                    <a:pt x="520" y="4730"/>
                  </a:cubicBezTo>
                  <a:cubicBezTo>
                    <a:pt x="1" y="5489"/>
                    <a:pt x="321" y="6568"/>
                    <a:pt x="4797" y="10605"/>
                  </a:cubicBezTo>
                  <a:cubicBezTo>
                    <a:pt x="8274" y="13762"/>
                    <a:pt x="17467" y="23674"/>
                    <a:pt x="17467" y="23674"/>
                  </a:cubicBezTo>
                  <a:lnTo>
                    <a:pt x="25100" y="16320"/>
                  </a:lnTo>
                  <a:cubicBezTo>
                    <a:pt x="25100" y="16320"/>
                    <a:pt x="14829" y="3571"/>
                    <a:pt x="13110" y="2092"/>
                  </a:cubicBezTo>
                  <a:cubicBezTo>
                    <a:pt x="12614" y="1661"/>
                    <a:pt x="12177" y="1473"/>
                    <a:pt x="11822" y="1473"/>
                  </a:cubicBezTo>
                  <a:cubicBezTo>
                    <a:pt x="11092" y="1473"/>
                    <a:pt x="10711" y="2268"/>
                    <a:pt x="10872" y="3371"/>
                  </a:cubicBezTo>
                  <a:cubicBezTo>
                    <a:pt x="10432" y="3011"/>
                    <a:pt x="7395" y="533"/>
                    <a:pt x="5796" y="94"/>
                  </a:cubicBezTo>
                  <a:cubicBezTo>
                    <a:pt x="5543" y="29"/>
                    <a:pt x="5317" y="0"/>
                    <a:pt x="5117" y="0"/>
                  </a:cubicBez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64"/>
            <p:cNvSpPr/>
            <p:nvPr/>
          </p:nvSpPr>
          <p:spPr>
            <a:xfrm>
              <a:off x="2555717" y="2383826"/>
              <a:ext cx="496072" cy="434015"/>
            </a:xfrm>
            <a:custGeom>
              <a:rect b="b" l="l" r="r" t="t"/>
              <a:pathLst>
                <a:path extrusionOk="0" h="22555" w="25780">
                  <a:moveTo>
                    <a:pt x="12381" y="0"/>
                  </a:moveTo>
                  <a:cubicBezTo>
                    <a:pt x="12125" y="0"/>
                    <a:pt x="11928" y="86"/>
                    <a:pt x="11791" y="172"/>
                  </a:cubicBezTo>
                  <a:cubicBezTo>
                    <a:pt x="11151" y="612"/>
                    <a:pt x="10991" y="1731"/>
                    <a:pt x="11351" y="2930"/>
                  </a:cubicBezTo>
                  <a:cubicBezTo>
                    <a:pt x="11911" y="4609"/>
                    <a:pt x="12270" y="5488"/>
                    <a:pt x="12350" y="5728"/>
                  </a:cubicBezTo>
                  <a:cubicBezTo>
                    <a:pt x="12270" y="6128"/>
                    <a:pt x="11911" y="8366"/>
                    <a:pt x="13629" y="10484"/>
                  </a:cubicBezTo>
                  <a:cubicBezTo>
                    <a:pt x="13649" y="10524"/>
                    <a:pt x="13689" y="10544"/>
                    <a:pt x="13734" y="10544"/>
                  </a:cubicBezTo>
                  <a:cubicBezTo>
                    <a:pt x="13779" y="10544"/>
                    <a:pt x="13829" y="10524"/>
                    <a:pt x="13869" y="10484"/>
                  </a:cubicBezTo>
                  <a:cubicBezTo>
                    <a:pt x="13949" y="10444"/>
                    <a:pt x="13989" y="10324"/>
                    <a:pt x="13909" y="10244"/>
                  </a:cubicBezTo>
                  <a:cubicBezTo>
                    <a:pt x="12150" y="8086"/>
                    <a:pt x="12750" y="5768"/>
                    <a:pt x="12750" y="5768"/>
                  </a:cubicBezTo>
                  <a:cubicBezTo>
                    <a:pt x="12750" y="5728"/>
                    <a:pt x="12750" y="5688"/>
                    <a:pt x="12750" y="5648"/>
                  </a:cubicBezTo>
                  <a:cubicBezTo>
                    <a:pt x="12710" y="5608"/>
                    <a:pt x="12350" y="4729"/>
                    <a:pt x="11711" y="2810"/>
                  </a:cubicBezTo>
                  <a:cubicBezTo>
                    <a:pt x="11391" y="1811"/>
                    <a:pt x="11511" y="812"/>
                    <a:pt x="11990" y="492"/>
                  </a:cubicBezTo>
                  <a:cubicBezTo>
                    <a:pt x="12100" y="419"/>
                    <a:pt x="12224" y="383"/>
                    <a:pt x="12361" y="383"/>
                  </a:cubicBezTo>
                  <a:cubicBezTo>
                    <a:pt x="12674" y="383"/>
                    <a:pt x="13052" y="571"/>
                    <a:pt x="13469" y="932"/>
                  </a:cubicBezTo>
                  <a:cubicBezTo>
                    <a:pt x="15068" y="2291"/>
                    <a:pt x="24220" y="13602"/>
                    <a:pt x="25340" y="14960"/>
                  </a:cubicBezTo>
                  <a:lnTo>
                    <a:pt x="17946" y="22115"/>
                  </a:lnTo>
                  <a:cubicBezTo>
                    <a:pt x="16787" y="20916"/>
                    <a:pt x="8473" y="12243"/>
                    <a:pt x="5396" y="9165"/>
                  </a:cubicBezTo>
                  <a:lnTo>
                    <a:pt x="4556" y="8326"/>
                  </a:lnTo>
                  <a:cubicBezTo>
                    <a:pt x="1919" y="5728"/>
                    <a:pt x="480" y="4329"/>
                    <a:pt x="1159" y="3530"/>
                  </a:cubicBezTo>
                  <a:cubicBezTo>
                    <a:pt x="1319" y="3330"/>
                    <a:pt x="1479" y="3250"/>
                    <a:pt x="1679" y="3250"/>
                  </a:cubicBezTo>
                  <a:cubicBezTo>
                    <a:pt x="1709" y="3247"/>
                    <a:pt x="1740" y="3246"/>
                    <a:pt x="1773" y="3246"/>
                  </a:cubicBezTo>
                  <a:cubicBezTo>
                    <a:pt x="2675" y="3246"/>
                    <a:pt x="4323" y="4329"/>
                    <a:pt x="6755" y="6567"/>
                  </a:cubicBezTo>
                  <a:cubicBezTo>
                    <a:pt x="6788" y="6584"/>
                    <a:pt x="6828" y="6593"/>
                    <a:pt x="6869" y="6593"/>
                  </a:cubicBezTo>
                  <a:cubicBezTo>
                    <a:pt x="6927" y="6593"/>
                    <a:pt x="6988" y="6574"/>
                    <a:pt x="7034" y="6527"/>
                  </a:cubicBezTo>
                  <a:cubicBezTo>
                    <a:pt x="7114" y="6447"/>
                    <a:pt x="7114" y="6327"/>
                    <a:pt x="7034" y="6287"/>
                  </a:cubicBezTo>
                  <a:cubicBezTo>
                    <a:pt x="4404" y="3932"/>
                    <a:pt x="2738" y="2849"/>
                    <a:pt x="1733" y="2849"/>
                  </a:cubicBezTo>
                  <a:cubicBezTo>
                    <a:pt x="1715" y="2849"/>
                    <a:pt x="1697" y="2850"/>
                    <a:pt x="1679" y="2850"/>
                  </a:cubicBezTo>
                  <a:cubicBezTo>
                    <a:pt x="1359" y="2890"/>
                    <a:pt x="1079" y="3010"/>
                    <a:pt x="879" y="3290"/>
                  </a:cubicBezTo>
                  <a:cubicBezTo>
                    <a:pt x="0" y="4329"/>
                    <a:pt x="1439" y="5768"/>
                    <a:pt x="4277" y="8606"/>
                  </a:cubicBezTo>
                  <a:lnTo>
                    <a:pt x="5116" y="9445"/>
                  </a:lnTo>
                  <a:cubicBezTo>
                    <a:pt x="8433" y="12722"/>
                    <a:pt x="17706" y="22394"/>
                    <a:pt x="17786" y="22514"/>
                  </a:cubicBezTo>
                  <a:cubicBezTo>
                    <a:pt x="17826" y="22554"/>
                    <a:pt x="17866" y="22554"/>
                    <a:pt x="17946" y="22554"/>
                  </a:cubicBezTo>
                  <a:cubicBezTo>
                    <a:pt x="17986" y="22554"/>
                    <a:pt x="18026" y="22554"/>
                    <a:pt x="18065" y="22514"/>
                  </a:cubicBezTo>
                  <a:lnTo>
                    <a:pt x="25699" y="15120"/>
                  </a:lnTo>
                  <a:cubicBezTo>
                    <a:pt x="25779" y="15040"/>
                    <a:pt x="25779" y="14960"/>
                    <a:pt x="25739" y="14880"/>
                  </a:cubicBezTo>
                  <a:cubicBezTo>
                    <a:pt x="25300" y="14361"/>
                    <a:pt x="15428" y="2131"/>
                    <a:pt x="13709" y="652"/>
                  </a:cubicBezTo>
                  <a:cubicBezTo>
                    <a:pt x="13163" y="151"/>
                    <a:pt x="12720" y="0"/>
                    <a:pt x="12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64"/>
            <p:cNvSpPr/>
            <p:nvPr/>
          </p:nvSpPr>
          <p:spPr>
            <a:xfrm>
              <a:off x="2585696" y="2404108"/>
              <a:ext cx="149226" cy="84571"/>
            </a:xfrm>
            <a:custGeom>
              <a:rect b="b" l="l" r="r" t="t"/>
              <a:pathLst>
                <a:path extrusionOk="0" h="4395" w="7755">
                  <a:moveTo>
                    <a:pt x="1159" y="0"/>
                  </a:moveTo>
                  <a:cubicBezTo>
                    <a:pt x="940" y="0"/>
                    <a:pt x="750" y="49"/>
                    <a:pt x="600" y="158"/>
                  </a:cubicBezTo>
                  <a:cubicBezTo>
                    <a:pt x="201" y="397"/>
                    <a:pt x="1" y="757"/>
                    <a:pt x="41" y="1157"/>
                  </a:cubicBezTo>
                  <a:cubicBezTo>
                    <a:pt x="41" y="1596"/>
                    <a:pt x="281" y="1996"/>
                    <a:pt x="680" y="2236"/>
                  </a:cubicBezTo>
                  <a:cubicBezTo>
                    <a:pt x="711" y="2266"/>
                    <a:pt x="747" y="2279"/>
                    <a:pt x="783" y="2279"/>
                  </a:cubicBezTo>
                  <a:cubicBezTo>
                    <a:pt x="840" y="2279"/>
                    <a:pt x="895" y="2245"/>
                    <a:pt x="920" y="2196"/>
                  </a:cubicBezTo>
                  <a:cubicBezTo>
                    <a:pt x="960" y="2116"/>
                    <a:pt x="960" y="1996"/>
                    <a:pt x="880" y="1916"/>
                  </a:cubicBezTo>
                  <a:cubicBezTo>
                    <a:pt x="600" y="1756"/>
                    <a:pt x="401" y="1437"/>
                    <a:pt x="401" y="1157"/>
                  </a:cubicBezTo>
                  <a:cubicBezTo>
                    <a:pt x="401" y="877"/>
                    <a:pt x="520" y="637"/>
                    <a:pt x="800" y="437"/>
                  </a:cubicBezTo>
                  <a:cubicBezTo>
                    <a:pt x="890" y="372"/>
                    <a:pt x="1008" y="342"/>
                    <a:pt x="1151" y="342"/>
                  </a:cubicBezTo>
                  <a:cubicBezTo>
                    <a:pt x="2411" y="342"/>
                    <a:pt x="5568" y="2703"/>
                    <a:pt x="7435" y="4354"/>
                  </a:cubicBezTo>
                  <a:cubicBezTo>
                    <a:pt x="7475" y="4354"/>
                    <a:pt x="7515" y="4394"/>
                    <a:pt x="7555" y="4394"/>
                  </a:cubicBezTo>
                  <a:cubicBezTo>
                    <a:pt x="7595" y="4394"/>
                    <a:pt x="7675" y="4354"/>
                    <a:pt x="7675" y="4314"/>
                  </a:cubicBezTo>
                  <a:cubicBezTo>
                    <a:pt x="7755" y="4234"/>
                    <a:pt x="7755" y="4114"/>
                    <a:pt x="7675" y="4074"/>
                  </a:cubicBezTo>
                  <a:cubicBezTo>
                    <a:pt x="7173" y="3609"/>
                    <a:pt x="3048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64"/>
            <p:cNvSpPr/>
            <p:nvPr/>
          </p:nvSpPr>
          <p:spPr>
            <a:xfrm>
              <a:off x="2595703" y="2374763"/>
              <a:ext cx="159982" cy="83147"/>
            </a:xfrm>
            <a:custGeom>
              <a:rect b="b" l="l" r="r" t="t"/>
              <a:pathLst>
                <a:path extrusionOk="0" h="4321" w="8314">
                  <a:moveTo>
                    <a:pt x="1382" y="1"/>
                  </a:moveTo>
                  <a:cubicBezTo>
                    <a:pt x="767" y="1"/>
                    <a:pt x="386" y="272"/>
                    <a:pt x="240" y="563"/>
                  </a:cubicBezTo>
                  <a:cubicBezTo>
                    <a:pt x="0" y="1003"/>
                    <a:pt x="120" y="1483"/>
                    <a:pt x="520" y="1842"/>
                  </a:cubicBezTo>
                  <a:cubicBezTo>
                    <a:pt x="570" y="1859"/>
                    <a:pt x="613" y="1869"/>
                    <a:pt x="651" y="1869"/>
                  </a:cubicBezTo>
                  <a:cubicBezTo>
                    <a:pt x="706" y="1869"/>
                    <a:pt x="753" y="1849"/>
                    <a:pt x="800" y="1802"/>
                  </a:cubicBezTo>
                  <a:cubicBezTo>
                    <a:pt x="880" y="1723"/>
                    <a:pt x="840" y="1603"/>
                    <a:pt x="760" y="1523"/>
                  </a:cubicBezTo>
                  <a:cubicBezTo>
                    <a:pt x="520" y="1323"/>
                    <a:pt x="400" y="1003"/>
                    <a:pt x="560" y="763"/>
                  </a:cubicBezTo>
                  <a:cubicBezTo>
                    <a:pt x="670" y="543"/>
                    <a:pt x="933" y="360"/>
                    <a:pt x="1361" y="360"/>
                  </a:cubicBezTo>
                  <a:cubicBezTo>
                    <a:pt x="1553" y="360"/>
                    <a:pt x="1779" y="397"/>
                    <a:pt x="2039" y="484"/>
                  </a:cubicBezTo>
                  <a:cubicBezTo>
                    <a:pt x="3717" y="1043"/>
                    <a:pt x="7954" y="4241"/>
                    <a:pt x="7994" y="4280"/>
                  </a:cubicBezTo>
                  <a:cubicBezTo>
                    <a:pt x="7994" y="4320"/>
                    <a:pt x="8034" y="4320"/>
                    <a:pt x="8074" y="4320"/>
                  </a:cubicBezTo>
                  <a:cubicBezTo>
                    <a:pt x="8154" y="4320"/>
                    <a:pt x="8194" y="4280"/>
                    <a:pt x="8234" y="4241"/>
                  </a:cubicBezTo>
                  <a:cubicBezTo>
                    <a:pt x="8314" y="4161"/>
                    <a:pt x="8274" y="4041"/>
                    <a:pt x="8194" y="3961"/>
                  </a:cubicBezTo>
                  <a:cubicBezTo>
                    <a:pt x="8034" y="3841"/>
                    <a:pt x="3877" y="683"/>
                    <a:pt x="2159" y="124"/>
                  </a:cubicBezTo>
                  <a:cubicBezTo>
                    <a:pt x="1868" y="38"/>
                    <a:pt x="1609" y="1"/>
                    <a:pt x="1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64"/>
            <p:cNvSpPr/>
            <p:nvPr/>
          </p:nvSpPr>
          <p:spPr>
            <a:xfrm>
              <a:off x="2634149" y="2352846"/>
              <a:ext cx="143068" cy="72756"/>
            </a:xfrm>
            <a:custGeom>
              <a:rect b="b" l="l" r="r" t="t"/>
              <a:pathLst>
                <a:path extrusionOk="0" h="3781" w="7435">
                  <a:moveTo>
                    <a:pt x="1530" y="0"/>
                  </a:moveTo>
                  <a:cubicBezTo>
                    <a:pt x="724" y="0"/>
                    <a:pt x="368" y="464"/>
                    <a:pt x="241" y="623"/>
                  </a:cubicBezTo>
                  <a:cubicBezTo>
                    <a:pt x="41" y="983"/>
                    <a:pt x="1" y="1423"/>
                    <a:pt x="201" y="1663"/>
                  </a:cubicBezTo>
                  <a:cubicBezTo>
                    <a:pt x="221" y="1702"/>
                    <a:pt x="261" y="1722"/>
                    <a:pt x="306" y="1722"/>
                  </a:cubicBezTo>
                  <a:cubicBezTo>
                    <a:pt x="351" y="1722"/>
                    <a:pt x="401" y="1702"/>
                    <a:pt x="441" y="1663"/>
                  </a:cubicBezTo>
                  <a:cubicBezTo>
                    <a:pt x="520" y="1623"/>
                    <a:pt x="560" y="1503"/>
                    <a:pt x="480" y="1423"/>
                  </a:cubicBezTo>
                  <a:cubicBezTo>
                    <a:pt x="401" y="1343"/>
                    <a:pt x="401" y="1103"/>
                    <a:pt x="560" y="863"/>
                  </a:cubicBezTo>
                  <a:cubicBezTo>
                    <a:pt x="653" y="678"/>
                    <a:pt x="936" y="373"/>
                    <a:pt x="1540" y="373"/>
                  </a:cubicBezTo>
                  <a:cubicBezTo>
                    <a:pt x="1717" y="373"/>
                    <a:pt x="1923" y="400"/>
                    <a:pt x="2159" y="463"/>
                  </a:cubicBezTo>
                  <a:cubicBezTo>
                    <a:pt x="3838" y="903"/>
                    <a:pt x="7035" y="3701"/>
                    <a:pt x="7075" y="3741"/>
                  </a:cubicBezTo>
                  <a:cubicBezTo>
                    <a:pt x="7115" y="3781"/>
                    <a:pt x="7155" y="3781"/>
                    <a:pt x="7195" y="3781"/>
                  </a:cubicBezTo>
                  <a:cubicBezTo>
                    <a:pt x="7275" y="3781"/>
                    <a:pt x="7315" y="3781"/>
                    <a:pt x="7355" y="3741"/>
                  </a:cubicBezTo>
                  <a:cubicBezTo>
                    <a:pt x="7435" y="3661"/>
                    <a:pt x="7395" y="3541"/>
                    <a:pt x="7315" y="3461"/>
                  </a:cubicBezTo>
                  <a:cubicBezTo>
                    <a:pt x="7195" y="3341"/>
                    <a:pt x="3998" y="583"/>
                    <a:pt x="2239" y="104"/>
                  </a:cubicBezTo>
                  <a:cubicBezTo>
                    <a:pt x="1971" y="31"/>
                    <a:pt x="1736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64"/>
            <p:cNvSpPr/>
            <p:nvPr/>
          </p:nvSpPr>
          <p:spPr>
            <a:xfrm>
              <a:off x="2795671" y="2565552"/>
              <a:ext cx="669870" cy="702197"/>
            </a:xfrm>
            <a:custGeom>
              <a:rect b="b" l="l" r="r" t="t"/>
              <a:pathLst>
                <a:path extrusionOk="0" h="36492" w="34812">
                  <a:moveTo>
                    <a:pt x="12030" y="1"/>
                  </a:moveTo>
                  <a:lnTo>
                    <a:pt x="0" y="11232"/>
                  </a:lnTo>
                  <a:lnTo>
                    <a:pt x="16866" y="36491"/>
                  </a:lnTo>
                  <a:lnTo>
                    <a:pt x="34812" y="17307"/>
                  </a:lnTo>
                  <a:lnTo>
                    <a:pt x="12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64"/>
            <p:cNvSpPr/>
            <p:nvPr/>
          </p:nvSpPr>
          <p:spPr>
            <a:xfrm>
              <a:off x="2791822" y="2561915"/>
              <a:ext cx="677567" cy="709683"/>
            </a:xfrm>
            <a:custGeom>
              <a:rect b="b" l="l" r="r" t="t"/>
              <a:pathLst>
                <a:path extrusionOk="0" h="36881" w="35212">
                  <a:moveTo>
                    <a:pt x="12270" y="430"/>
                  </a:moveTo>
                  <a:lnTo>
                    <a:pt x="34732" y="17536"/>
                  </a:lnTo>
                  <a:lnTo>
                    <a:pt x="17066" y="36401"/>
                  </a:lnTo>
                  <a:lnTo>
                    <a:pt x="440" y="11461"/>
                  </a:lnTo>
                  <a:lnTo>
                    <a:pt x="12270" y="430"/>
                  </a:lnTo>
                  <a:close/>
                  <a:moveTo>
                    <a:pt x="12230" y="0"/>
                  </a:moveTo>
                  <a:cubicBezTo>
                    <a:pt x="12190" y="0"/>
                    <a:pt x="12150" y="10"/>
                    <a:pt x="12110" y="30"/>
                  </a:cubicBezTo>
                  <a:lnTo>
                    <a:pt x="80" y="11301"/>
                  </a:lnTo>
                  <a:cubicBezTo>
                    <a:pt x="0" y="11381"/>
                    <a:pt x="0" y="11461"/>
                    <a:pt x="40" y="11541"/>
                  </a:cubicBezTo>
                  <a:lnTo>
                    <a:pt x="16906" y="36800"/>
                  </a:lnTo>
                  <a:cubicBezTo>
                    <a:pt x="16906" y="36840"/>
                    <a:pt x="16986" y="36880"/>
                    <a:pt x="17026" y="36880"/>
                  </a:cubicBezTo>
                  <a:lnTo>
                    <a:pt x="17066" y="36880"/>
                  </a:lnTo>
                  <a:cubicBezTo>
                    <a:pt x="17106" y="36880"/>
                    <a:pt x="17146" y="36840"/>
                    <a:pt x="17186" y="36800"/>
                  </a:cubicBezTo>
                  <a:lnTo>
                    <a:pt x="35172" y="17616"/>
                  </a:lnTo>
                  <a:cubicBezTo>
                    <a:pt x="35212" y="17576"/>
                    <a:pt x="35212" y="17536"/>
                    <a:pt x="35212" y="17496"/>
                  </a:cubicBezTo>
                  <a:cubicBezTo>
                    <a:pt x="35212" y="17416"/>
                    <a:pt x="35172" y="17376"/>
                    <a:pt x="35132" y="17336"/>
                  </a:cubicBezTo>
                  <a:lnTo>
                    <a:pt x="12350" y="30"/>
                  </a:lnTo>
                  <a:cubicBezTo>
                    <a:pt x="12310" y="10"/>
                    <a:pt x="12270" y="0"/>
                    <a:pt x="12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64"/>
            <p:cNvSpPr/>
            <p:nvPr/>
          </p:nvSpPr>
          <p:spPr>
            <a:xfrm>
              <a:off x="2857189" y="2644389"/>
              <a:ext cx="191521" cy="174222"/>
            </a:xfrm>
            <a:custGeom>
              <a:rect b="b" l="l" r="r" t="t"/>
              <a:pathLst>
                <a:path extrusionOk="0" h="9054" w="9953">
                  <a:moveTo>
                    <a:pt x="9733" y="1"/>
                  </a:moveTo>
                  <a:cubicBezTo>
                    <a:pt x="9683" y="1"/>
                    <a:pt x="9633" y="21"/>
                    <a:pt x="9593" y="61"/>
                  </a:cubicBezTo>
                  <a:lnTo>
                    <a:pt x="80" y="8733"/>
                  </a:lnTo>
                  <a:cubicBezTo>
                    <a:pt x="0" y="8813"/>
                    <a:pt x="0" y="8933"/>
                    <a:pt x="80" y="9013"/>
                  </a:cubicBezTo>
                  <a:cubicBezTo>
                    <a:pt x="80" y="9053"/>
                    <a:pt x="160" y="9053"/>
                    <a:pt x="200" y="9053"/>
                  </a:cubicBezTo>
                  <a:cubicBezTo>
                    <a:pt x="240" y="9053"/>
                    <a:pt x="280" y="9053"/>
                    <a:pt x="320" y="9013"/>
                  </a:cubicBezTo>
                  <a:lnTo>
                    <a:pt x="9832" y="340"/>
                  </a:lnTo>
                  <a:cubicBezTo>
                    <a:pt x="9912" y="260"/>
                    <a:pt x="9952" y="140"/>
                    <a:pt x="9872" y="61"/>
                  </a:cubicBezTo>
                  <a:cubicBezTo>
                    <a:pt x="9832" y="21"/>
                    <a:pt x="9782" y="1"/>
                    <a:pt x="9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64"/>
            <p:cNvSpPr/>
            <p:nvPr/>
          </p:nvSpPr>
          <p:spPr>
            <a:xfrm>
              <a:off x="3158661" y="2468108"/>
              <a:ext cx="757346" cy="1021834"/>
            </a:xfrm>
            <a:custGeom>
              <a:rect b="b" l="l" r="r" t="t"/>
              <a:pathLst>
                <a:path extrusionOk="0" h="53103" w="39358">
                  <a:moveTo>
                    <a:pt x="24392" y="1"/>
                  </a:moveTo>
                  <a:cubicBezTo>
                    <a:pt x="20645" y="1"/>
                    <a:pt x="16249" y="1942"/>
                    <a:pt x="10912" y="8622"/>
                  </a:cubicBezTo>
                  <a:cubicBezTo>
                    <a:pt x="1879" y="20013"/>
                    <a:pt x="1" y="47231"/>
                    <a:pt x="1" y="47231"/>
                  </a:cubicBezTo>
                  <a:cubicBezTo>
                    <a:pt x="1" y="47231"/>
                    <a:pt x="4117" y="52506"/>
                    <a:pt x="21463" y="53066"/>
                  </a:cubicBezTo>
                  <a:cubicBezTo>
                    <a:pt x="22267" y="53090"/>
                    <a:pt x="23036" y="53102"/>
                    <a:pt x="23769" y="53102"/>
                  </a:cubicBezTo>
                  <a:cubicBezTo>
                    <a:pt x="38863" y="53102"/>
                    <a:pt x="39358" y="47852"/>
                    <a:pt x="37490" y="31044"/>
                  </a:cubicBezTo>
                  <a:cubicBezTo>
                    <a:pt x="35532" y="13458"/>
                    <a:pt x="25180" y="29"/>
                    <a:pt x="25180" y="29"/>
                  </a:cubicBezTo>
                  <a:cubicBezTo>
                    <a:pt x="24921" y="10"/>
                    <a:pt x="24658" y="1"/>
                    <a:pt x="24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64"/>
            <p:cNvSpPr/>
            <p:nvPr/>
          </p:nvSpPr>
          <p:spPr>
            <a:xfrm>
              <a:off x="3154813" y="2464875"/>
              <a:ext cx="757558" cy="1028204"/>
            </a:xfrm>
            <a:custGeom>
              <a:rect b="b" l="l" r="r" t="t"/>
              <a:pathLst>
                <a:path extrusionOk="0" h="53434" w="39369">
                  <a:moveTo>
                    <a:pt x="24554" y="372"/>
                  </a:moveTo>
                  <a:cubicBezTo>
                    <a:pt x="24789" y="372"/>
                    <a:pt x="25025" y="380"/>
                    <a:pt x="25260" y="397"/>
                  </a:cubicBezTo>
                  <a:cubicBezTo>
                    <a:pt x="26060" y="1436"/>
                    <a:pt x="35652" y="14505"/>
                    <a:pt x="37490" y="31252"/>
                  </a:cubicBezTo>
                  <a:cubicBezTo>
                    <a:pt x="38530" y="40444"/>
                    <a:pt x="38969" y="46719"/>
                    <a:pt x="35972" y="49957"/>
                  </a:cubicBezTo>
                  <a:cubicBezTo>
                    <a:pt x="33968" y="52139"/>
                    <a:pt x="30428" y="53072"/>
                    <a:pt x="24033" y="53072"/>
                  </a:cubicBezTo>
                  <a:cubicBezTo>
                    <a:pt x="23283" y="53072"/>
                    <a:pt x="22494" y="53059"/>
                    <a:pt x="21663" y="53034"/>
                  </a:cubicBezTo>
                  <a:cubicBezTo>
                    <a:pt x="5556" y="52515"/>
                    <a:pt x="880" y="47878"/>
                    <a:pt x="401" y="47359"/>
                  </a:cubicBezTo>
                  <a:cubicBezTo>
                    <a:pt x="520" y="45720"/>
                    <a:pt x="2599" y="19821"/>
                    <a:pt x="11272" y="8910"/>
                  </a:cubicBezTo>
                  <a:cubicBezTo>
                    <a:pt x="15822" y="3184"/>
                    <a:pt x="20193" y="372"/>
                    <a:pt x="24554" y="372"/>
                  </a:cubicBezTo>
                  <a:close/>
                  <a:moveTo>
                    <a:pt x="24501" y="0"/>
                  </a:moveTo>
                  <a:cubicBezTo>
                    <a:pt x="20042" y="0"/>
                    <a:pt x="15605" y="2857"/>
                    <a:pt x="10992" y="8670"/>
                  </a:cubicBezTo>
                  <a:cubicBezTo>
                    <a:pt x="1999" y="19981"/>
                    <a:pt x="41" y="47119"/>
                    <a:pt x="1" y="47399"/>
                  </a:cubicBezTo>
                  <a:cubicBezTo>
                    <a:pt x="1" y="47439"/>
                    <a:pt x="1" y="47479"/>
                    <a:pt x="41" y="47519"/>
                  </a:cubicBezTo>
                  <a:cubicBezTo>
                    <a:pt x="201" y="47718"/>
                    <a:pt x="4437" y="52874"/>
                    <a:pt x="21663" y="53394"/>
                  </a:cubicBezTo>
                  <a:cubicBezTo>
                    <a:pt x="22503" y="53434"/>
                    <a:pt x="23302" y="53434"/>
                    <a:pt x="24101" y="53434"/>
                  </a:cubicBezTo>
                  <a:cubicBezTo>
                    <a:pt x="30576" y="53434"/>
                    <a:pt x="34173" y="52475"/>
                    <a:pt x="36251" y="50196"/>
                  </a:cubicBezTo>
                  <a:cubicBezTo>
                    <a:pt x="39369" y="46839"/>
                    <a:pt x="38889" y="40524"/>
                    <a:pt x="37890" y="31212"/>
                  </a:cubicBezTo>
                  <a:cubicBezTo>
                    <a:pt x="35932" y="13746"/>
                    <a:pt x="25620" y="237"/>
                    <a:pt x="25540" y="77"/>
                  </a:cubicBezTo>
                  <a:cubicBezTo>
                    <a:pt x="25500" y="37"/>
                    <a:pt x="25460" y="37"/>
                    <a:pt x="25380" y="37"/>
                  </a:cubicBezTo>
                  <a:cubicBezTo>
                    <a:pt x="25087" y="12"/>
                    <a:pt x="24794" y="0"/>
                    <a:pt x="24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64"/>
            <p:cNvSpPr/>
            <p:nvPr/>
          </p:nvSpPr>
          <p:spPr>
            <a:xfrm>
              <a:off x="3133280" y="3065453"/>
              <a:ext cx="368417" cy="237664"/>
            </a:xfrm>
            <a:custGeom>
              <a:rect b="b" l="l" r="r" t="t"/>
              <a:pathLst>
                <a:path extrusionOk="0" h="12351" w="19146">
                  <a:moveTo>
                    <a:pt x="19145" y="1"/>
                  </a:moveTo>
                  <a:cubicBezTo>
                    <a:pt x="19145" y="1"/>
                    <a:pt x="7475" y="2359"/>
                    <a:pt x="6875" y="2998"/>
                  </a:cubicBezTo>
                  <a:cubicBezTo>
                    <a:pt x="6276" y="3678"/>
                    <a:pt x="1" y="11152"/>
                    <a:pt x="1" y="11152"/>
                  </a:cubicBezTo>
                  <a:lnTo>
                    <a:pt x="18386" y="12351"/>
                  </a:lnTo>
                  <a:lnTo>
                    <a:pt x="19145" y="1"/>
                  </a:ln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64"/>
            <p:cNvSpPr/>
            <p:nvPr/>
          </p:nvSpPr>
          <p:spPr>
            <a:xfrm>
              <a:off x="3129432" y="3062066"/>
              <a:ext cx="376114" cy="244899"/>
            </a:xfrm>
            <a:custGeom>
              <a:rect b="b" l="l" r="r" t="t"/>
              <a:pathLst>
                <a:path extrusionOk="0" h="12727" w="19546">
                  <a:moveTo>
                    <a:pt x="19145" y="417"/>
                  </a:moveTo>
                  <a:lnTo>
                    <a:pt x="18426" y="12327"/>
                  </a:lnTo>
                  <a:lnTo>
                    <a:pt x="600" y="11168"/>
                  </a:lnTo>
                  <a:cubicBezTo>
                    <a:pt x="1760" y="9809"/>
                    <a:pt x="6715" y="3894"/>
                    <a:pt x="7235" y="3294"/>
                  </a:cubicBezTo>
                  <a:cubicBezTo>
                    <a:pt x="7635" y="2855"/>
                    <a:pt x="14669" y="1336"/>
                    <a:pt x="19145" y="417"/>
                  </a:cubicBezTo>
                  <a:close/>
                  <a:moveTo>
                    <a:pt x="19349" y="0"/>
                  </a:moveTo>
                  <a:cubicBezTo>
                    <a:pt x="19332" y="0"/>
                    <a:pt x="19317" y="5"/>
                    <a:pt x="19305" y="17"/>
                  </a:cubicBezTo>
                  <a:cubicBezTo>
                    <a:pt x="17347" y="417"/>
                    <a:pt x="7555" y="2415"/>
                    <a:pt x="6955" y="3054"/>
                  </a:cubicBezTo>
                  <a:cubicBezTo>
                    <a:pt x="6356" y="3694"/>
                    <a:pt x="321" y="10888"/>
                    <a:pt x="81" y="11208"/>
                  </a:cubicBezTo>
                  <a:cubicBezTo>
                    <a:pt x="41" y="11248"/>
                    <a:pt x="1" y="11328"/>
                    <a:pt x="41" y="11408"/>
                  </a:cubicBezTo>
                  <a:cubicBezTo>
                    <a:pt x="81" y="11488"/>
                    <a:pt x="121" y="11528"/>
                    <a:pt x="201" y="11528"/>
                  </a:cubicBezTo>
                  <a:lnTo>
                    <a:pt x="18586" y="12727"/>
                  </a:lnTo>
                  <a:cubicBezTo>
                    <a:pt x="18626" y="12727"/>
                    <a:pt x="18666" y="12687"/>
                    <a:pt x="18706" y="12687"/>
                  </a:cubicBezTo>
                  <a:cubicBezTo>
                    <a:pt x="18746" y="12647"/>
                    <a:pt x="18786" y="12607"/>
                    <a:pt x="18786" y="12527"/>
                  </a:cubicBezTo>
                  <a:lnTo>
                    <a:pt x="19545" y="217"/>
                  </a:lnTo>
                  <a:cubicBezTo>
                    <a:pt x="19545" y="137"/>
                    <a:pt x="19505" y="97"/>
                    <a:pt x="19465" y="57"/>
                  </a:cubicBezTo>
                  <a:cubicBezTo>
                    <a:pt x="19437" y="29"/>
                    <a:pt x="19389" y="0"/>
                    <a:pt x="19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64"/>
            <p:cNvSpPr/>
            <p:nvPr/>
          </p:nvSpPr>
          <p:spPr>
            <a:xfrm>
              <a:off x="3457844" y="2468474"/>
              <a:ext cx="854444" cy="879806"/>
            </a:xfrm>
            <a:custGeom>
              <a:rect b="b" l="l" r="r" t="t"/>
              <a:pathLst>
                <a:path extrusionOk="0" h="45722" w="44404">
                  <a:moveTo>
                    <a:pt x="8812" y="0"/>
                  </a:moveTo>
                  <a:cubicBezTo>
                    <a:pt x="8660" y="0"/>
                    <a:pt x="8507" y="3"/>
                    <a:pt x="8353" y="10"/>
                  </a:cubicBezTo>
                  <a:lnTo>
                    <a:pt x="15068" y="15198"/>
                  </a:lnTo>
                  <a:lnTo>
                    <a:pt x="19544" y="28307"/>
                  </a:lnTo>
                  <a:lnTo>
                    <a:pt x="879" y="29346"/>
                  </a:lnTo>
                  <a:lnTo>
                    <a:pt x="0" y="43535"/>
                  </a:lnTo>
                  <a:cubicBezTo>
                    <a:pt x="0" y="43535"/>
                    <a:pt x="5480" y="45722"/>
                    <a:pt x="15323" y="45722"/>
                  </a:cubicBezTo>
                  <a:cubicBezTo>
                    <a:pt x="18033" y="45722"/>
                    <a:pt x="21073" y="45556"/>
                    <a:pt x="24420" y="45133"/>
                  </a:cubicBezTo>
                  <a:cubicBezTo>
                    <a:pt x="39928" y="43175"/>
                    <a:pt x="44404" y="35341"/>
                    <a:pt x="39448" y="23991"/>
                  </a:cubicBezTo>
                  <a:cubicBezTo>
                    <a:pt x="34452" y="12680"/>
                    <a:pt x="20823" y="4287"/>
                    <a:pt x="15827" y="1928"/>
                  </a:cubicBezTo>
                  <a:cubicBezTo>
                    <a:pt x="13750" y="946"/>
                    <a:pt x="11423" y="0"/>
                    <a:pt x="8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64"/>
            <p:cNvSpPr/>
            <p:nvPr/>
          </p:nvSpPr>
          <p:spPr>
            <a:xfrm>
              <a:off x="3453995" y="2464625"/>
              <a:ext cx="819076" cy="886945"/>
            </a:xfrm>
            <a:custGeom>
              <a:rect b="b" l="l" r="r" t="t"/>
              <a:pathLst>
                <a:path extrusionOk="0" h="46093" w="42566">
                  <a:moveTo>
                    <a:pt x="8984" y="0"/>
                  </a:moveTo>
                  <a:cubicBezTo>
                    <a:pt x="8828" y="0"/>
                    <a:pt x="8672" y="4"/>
                    <a:pt x="8513" y="10"/>
                  </a:cubicBezTo>
                  <a:cubicBezTo>
                    <a:pt x="8433" y="10"/>
                    <a:pt x="8353" y="90"/>
                    <a:pt x="8353" y="210"/>
                  </a:cubicBezTo>
                  <a:cubicBezTo>
                    <a:pt x="8353" y="279"/>
                    <a:pt x="8443" y="378"/>
                    <a:pt x="8519" y="378"/>
                  </a:cubicBezTo>
                  <a:cubicBezTo>
                    <a:pt x="8531" y="378"/>
                    <a:pt x="8542" y="375"/>
                    <a:pt x="8553" y="370"/>
                  </a:cubicBezTo>
                  <a:cubicBezTo>
                    <a:pt x="8707" y="363"/>
                    <a:pt x="8860" y="360"/>
                    <a:pt x="9011" y="360"/>
                  </a:cubicBezTo>
                  <a:cubicBezTo>
                    <a:pt x="11610" y="360"/>
                    <a:pt x="13832" y="1306"/>
                    <a:pt x="15947" y="2288"/>
                  </a:cubicBezTo>
                  <a:cubicBezTo>
                    <a:pt x="21623" y="4966"/>
                    <a:pt x="34932" y="13959"/>
                    <a:pt x="39688" y="24750"/>
                  </a:cubicBezTo>
                  <a:cubicBezTo>
                    <a:pt x="41966" y="29946"/>
                    <a:pt x="42166" y="34262"/>
                    <a:pt x="40287" y="37580"/>
                  </a:cubicBezTo>
                  <a:cubicBezTo>
                    <a:pt x="38009" y="41576"/>
                    <a:pt x="32734" y="44094"/>
                    <a:pt x="24580" y="45134"/>
                  </a:cubicBezTo>
                  <a:cubicBezTo>
                    <a:pt x="21240" y="45563"/>
                    <a:pt x="18202" y="45731"/>
                    <a:pt x="15494" y="45731"/>
                  </a:cubicBezTo>
                  <a:cubicBezTo>
                    <a:pt x="6601" y="45731"/>
                    <a:pt x="1258" y="43921"/>
                    <a:pt x="400" y="43615"/>
                  </a:cubicBezTo>
                  <a:lnTo>
                    <a:pt x="1239" y="29746"/>
                  </a:lnTo>
                  <a:lnTo>
                    <a:pt x="19744" y="28707"/>
                  </a:lnTo>
                  <a:cubicBezTo>
                    <a:pt x="19784" y="28707"/>
                    <a:pt x="19864" y="28667"/>
                    <a:pt x="19904" y="28627"/>
                  </a:cubicBezTo>
                  <a:cubicBezTo>
                    <a:pt x="19904" y="28547"/>
                    <a:pt x="19944" y="28507"/>
                    <a:pt x="19904" y="28427"/>
                  </a:cubicBezTo>
                  <a:lnTo>
                    <a:pt x="17506" y="21393"/>
                  </a:lnTo>
                  <a:cubicBezTo>
                    <a:pt x="17473" y="21328"/>
                    <a:pt x="17387" y="21262"/>
                    <a:pt x="17314" y="21262"/>
                  </a:cubicBezTo>
                  <a:cubicBezTo>
                    <a:pt x="17297" y="21262"/>
                    <a:pt x="17281" y="21266"/>
                    <a:pt x="17266" y="21273"/>
                  </a:cubicBezTo>
                  <a:cubicBezTo>
                    <a:pt x="17146" y="21313"/>
                    <a:pt x="17106" y="21433"/>
                    <a:pt x="17146" y="21513"/>
                  </a:cubicBezTo>
                  <a:lnTo>
                    <a:pt x="19464" y="28347"/>
                  </a:lnTo>
                  <a:lnTo>
                    <a:pt x="1079" y="29386"/>
                  </a:lnTo>
                  <a:cubicBezTo>
                    <a:pt x="959" y="29386"/>
                    <a:pt x="880" y="29466"/>
                    <a:pt x="880" y="29546"/>
                  </a:cubicBezTo>
                  <a:lnTo>
                    <a:pt x="0" y="43735"/>
                  </a:lnTo>
                  <a:cubicBezTo>
                    <a:pt x="0" y="43815"/>
                    <a:pt x="40" y="43855"/>
                    <a:pt x="120" y="43895"/>
                  </a:cubicBezTo>
                  <a:cubicBezTo>
                    <a:pt x="200" y="43935"/>
                    <a:pt x="5756" y="46093"/>
                    <a:pt x="15588" y="46093"/>
                  </a:cubicBezTo>
                  <a:cubicBezTo>
                    <a:pt x="18265" y="46093"/>
                    <a:pt x="21303" y="45933"/>
                    <a:pt x="24620" y="45533"/>
                  </a:cubicBezTo>
                  <a:cubicBezTo>
                    <a:pt x="32893" y="44454"/>
                    <a:pt x="38289" y="41856"/>
                    <a:pt x="40607" y="37740"/>
                  </a:cubicBezTo>
                  <a:cubicBezTo>
                    <a:pt x="42566" y="34342"/>
                    <a:pt x="42326" y="29906"/>
                    <a:pt x="40008" y="24590"/>
                  </a:cubicBezTo>
                  <a:cubicBezTo>
                    <a:pt x="35252" y="13719"/>
                    <a:pt x="21822" y="4646"/>
                    <a:pt x="16107" y="1969"/>
                  </a:cubicBezTo>
                  <a:cubicBezTo>
                    <a:pt x="13954" y="949"/>
                    <a:pt x="11659" y="0"/>
                    <a:pt x="8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64"/>
            <p:cNvSpPr/>
            <p:nvPr/>
          </p:nvSpPr>
          <p:spPr>
            <a:xfrm>
              <a:off x="3526289" y="3046230"/>
              <a:ext cx="22321" cy="266893"/>
            </a:xfrm>
            <a:custGeom>
              <a:rect b="b" l="l" r="r" t="t"/>
              <a:pathLst>
                <a:path extrusionOk="0" h="13870" w="1160">
                  <a:moveTo>
                    <a:pt x="999" y="1"/>
                  </a:moveTo>
                  <a:cubicBezTo>
                    <a:pt x="879" y="1"/>
                    <a:pt x="800" y="81"/>
                    <a:pt x="800" y="200"/>
                  </a:cubicBezTo>
                  <a:lnTo>
                    <a:pt x="0" y="13670"/>
                  </a:lnTo>
                  <a:cubicBezTo>
                    <a:pt x="0" y="13749"/>
                    <a:pt x="80" y="13829"/>
                    <a:pt x="160" y="13869"/>
                  </a:cubicBezTo>
                  <a:lnTo>
                    <a:pt x="200" y="13869"/>
                  </a:lnTo>
                  <a:cubicBezTo>
                    <a:pt x="280" y="13869"/>
                    <a:pt x="360" y="13789"/>
                    <a:pt x="360" y="13670"/>
                  </a:cubicBezTo>
                  <a:lnTo>
                    <a:pt x="1159" y="200"/>
                  </a:lnTo>
                  <a:cubicBezTo>
                    <a:pt x="1159" y="121"/>
                    <a:pt x="1119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64"/>
            <p:cNvSpPr/>
            <p:nvPr/>
          </p:nvSpPr>
          <p:spPr>
            <a:xfrm>
              <a:off x="3806999" y="3010092"/>
              <a:ext cx="103063" cy="7697"/>
            </a:xfrm>
            <a:custGeom>
              <a:rect b="b" l="l" r="r" t="t"/>
              <a:pathLst>
                <a:path extrusionOk="0" h="400" w="5356">
                  <a:moveTo>
                    <a:pt x="5196" y="0"/>
                  </a:moveTo>
                  <a:lnTo>
                    <a:pt x="200" y="40"/>
                  </a:lnTo>
                  <a:cubicBezTo>
                    <a:pt x="80" y="40"/>
                    <a:pt x="0" y="120"/>
                    <a:pt x="0" y="240"/>
                  </a:cubicBezTo>
                  <a:cubicBezTo>
                    <a:pt x="0" y="320"/>
                    <a:pt x="80" y="400"/>
                    <a:pt x="200" y="400"/>
                  </a:cubicBezTo>
                  <a:lnTo>
                    <a:pt x="5196" y="400"/>
                  </a:lnTo>
                  <a:cubicBezTo>
                    <a:pt x="5276" y="400"/>
                    <a:pt x="5356" y="280"/>
                    <a:pt x="5356" y="200"/>
                  </a:cubicBezTo>
                  <a:cubicBezTo>
                    <a:pt x="5356" y="80"/>
                    <a:pt x="5276" y="0"/>
                    <a:pt x="5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64"/>
            <p:cNvSpPr/>
            <p:nvPr/>
          </p:nvSpPr>
          <p:spPr>
            <a:xfrm>
              <a:off x="3651635" y="2001054"/>
              <a:ext cx="126924" cy="364568"/>
            </a:xfrm>
            <a:custGeom>
              <a:rect b="b" l="l" r="r" t="t"/>
              <a:pathLst>
                <a:path extrusionOk="0" h="18946" w="6596">
                  <a:moveTo>
                    <a:pt x="1560" y="1"/>
                  </a:moveTo>
                  <a:lnTo>
                    <a:pt x="1" y="9513"/>
                  </a:lnTo>
                  <a:lnTo>
                    <a:pt x="520" y="9793"/>
                  </a:lnTo>
                  <a:lnTo>
                    <a:pt x="840" y="18945"/>
                  </a:lnTo>
                  <a:cubicBezTo>
                    <a:pt x="840" y="18945"/>
                    <a:pt x="5636" y="14869"/>
                    <a:pt x="6196" y="9353"/>
                  </a:cubicBezTo>
                  <a:cubicBezTo>
                    <a:pt x="6596" y="5356"/>
                    <a:pt x="4717" y="1599"/>
                    <a:pt x="15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64"/>
            <p:cNvSpPr/>
            <p:nvPr/>
          </p:nvSpPr>
          <p:spPr>
            <a:xfrm>
              <a:off x="3405542" y="2082585"/>
              <a:ext cx="361470" cy="445310"/>
            </a:xfrm>
            <a:custGeom>
              <a:rect b="b" l="l" r="r" t="t"/>
              <a:pathLst>
                <a:path extrusionOk="0" h="23142" w="18785">
                  <a:moveTo>
                    <a:pt x="4876" y="0"/>
                  </a:moveTo>
                  <a:cubicBezTo>
                    <a:pt x="2238" y="0"/>
                    <a:pt x="40" y="2478"/>
                    <a:pt x="40" y="5516"/>
                  </a:cubicBezTo>
                  <a:lnTo>
                    <a:pt x="0" y="11751"/>
                  </a:lnTo>
                  <a:cubicBezTo>
                    <a:pt x="0" y="14788"/>
                    <a:pt x="2159" y="17266"/>
                    <a:pt x="4836" y="17266"/>
                  </a:cubicBezTo>
                  <a:lnTo>
                    <a:pt x="7154" y="17266"/>
                  </a:lnTo>
                  <a:lnTo>
                    <a:pt x="7114" y="20624"/>
                  </a:lnTo>
                  <a:cubicBezTo>
                    <a:pt x="7114" y="21982"/>
                    <a:pt x="8234" y="23141"/>
                    <a:pt x="9632" y="23141"/>
                  </a:cubicBezTo>
                  <a:lnTo>
                    <a:pt x="11231" y="23141"/>
                  </a:lnTo>
                  <a:cubicBezTo>
                    <a:pt x="12590" y="23141"/>
                    <a:pt x="13709" y="22022"/>
                    <a:pt x="13709" y="20664"/>
                  </a:cubicBezTo>
                  <a:lnTo>
                    <a:pt x="13749" y="16867"/>
                  </a:lnTo>
                  <a:lnTo>
                    <a:pt x="13749" y="16667"/>
                  </a:lnTo>
                  <a:lnTo>
                    <a:pt x="13749" y="12870"/>
                  </a:lnTo>
                  <a:cubicBezTo>
                    <a:pt x="13749" y="12790"/>
                    <a:pt x="13749" y="12710"/>
                    <a:pt x="13749" y="12630"/>
                  </a:cubicBezTo>
                  <a:cubicBezTo>
                    <a:pt x="14269" y="13030"/>
                    <a:pt x="14868" y="13230"/>
                    <a:pt x="15548" y="13230"/>
                  </a:cubicBezTo>
                  <a:cubicBezTo>
                    <a:pt x="17306" y="13230"/>
                    <a:pt x="18745" y="11831"/>
                    <a:pt x="18745" y="10072"/>
                  </a:cubicBezTo>
                  <a:cubicBezTo>
                    <a:pt x="18785" y="8314"/>
                    <a:pt x="17346" y="6915"/>
                    <a:pt x="15588" y="6915"/>
                  </a:cubicBezTo>
                  <a:cubicBezTo>
                    <a:pt x="15535" y="6912"/>
                    <a:pt x="15483" y="6910"/>
                    <a:pt x="15431" y="6910"/>
                  </a:cubicBezTo>
                  <a:cubicBezTo>
                    <a:pt x="14776" y="6910"/>
                    <a:pt x="14191" y="7141"/>
                    <a:pt x="13709" y="7474"/>
                  </a:cubicBezTo>
                  <a:lnTo>
                    <a:pt x="13709" y="5556"/>
                  </a:lnTo>
                  <a:cubicBezTo>
                    <a:pt x="13749" y="2518"/>
                    <a:pt x="11551" y="40"/>
                    <a:pt x="8913" y="40"/>
                  </a:cubicBezTo>
                  <a:lnTo>
                    <a:pt x="4876" y="0"/>
                  </a:ln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64"/>
            <p:cNvSpPr/>
            <p:nvPr/>
          </p:nvSpPr>
          <p:spPr>
            <a:xfrm>
              <a:off x="3401694" y="2079506"/>
              <a:ext cx="368398" cy="452237"/>
            </a:xfrm>
            <a:custGeom>
              <a:rect b="b" l="l" r="r" t="t"/>
              <a:pathLst>
                <a:path extrusionOk="0" h="23502" w="19145">
                  <a:moveTo>
                    <a:pt x="9113" y="360"/>
                  </a:moveTo>
                  <a:cubicBezTo>
                    <a:pt x="11671" y="400"/>
                    <a:pt x="13749" y="2798"/>
                    <a:pt x="13749" y="5716"/>
                  </a:cubicBezTo>
                  <a:lnTo>
                    <a:pt x="13749" y="7634"/>
                  </a:lnTo>
                  <a:cubicBezTo>
                    <a:pt x="13749" y="7714"/>
                    <a:pt x="13789" y="7794"/>
                    <a:pt x="13829" y="7794"/>
                  </a:cubicBezTo>
                  <a:cubicBezTo>
                    <a:pt x="13869" y="7814"/>
                    <a:pt x="13909" y="7824"/>
                    <a:pt x="13944" y="7824"/>
                  </a:cubicBezTo>
                  <a:cubicBezTo>
                    <a:pt x="13979" y="7824"/>
                    <a:pt x="14009" y="7814"/>
                    <a:pt x="14029" y="7794"/>
                  </a:cubicBezTo>
                  <a:cubicBezTo>
                    <a:pt x="14549" y="7434"/>
                    <a:pt x="15148" y="7235"/>
                    <a:pt x="15788" y="7235"/>
                  </a:cubicBezTo>
                  <a:cubicBezTo>
                    <a:pt x="17426" y="7235"/>
                    <a:pt x="18785" y="8593"/>
                    <a:pt x="18785" y="10232"/>
                  </a:cubicBezTo>
                  <a:cubicBezTo>
                    <a:pt x="18785" y="11031"/>
                    <a:pt x="18465" y="11791"/>
                    <a:pt x="17906" y="12350"/>
                  </a:cubicBezTo>
                  <a:cubicBezTo>
                    <a:pt x="17306" y="12910"/>
                    <a:pt x="16587" y="13190"/>
                    <a:pt x="15788" y="13190"/>
                  </a:cubicBezTo>
                  <a:lnTo>
                    <a:pt x="15748" y="13190"/>
                  </a:lnTo>
                  <a:cubicBezTo>
                    <a:pt x="15148" y="13190"/>
                    <a:pt x="14549" y="13030"/>
                    <a:pt x="14029" y="12670"/>
                  </a:cubicBezTo>
                  <a:cubicBezTo>
                    <a:pt x="13989" y="12630"/>
                    <a:pt x="13909" y="12630"/>
                    <a:pt x="13829" y="12630"/>
                  </a:cubicBezTo>
                  <a:cubicBezTo>
                    <a:pt x="13789" y="12670"/>
                    <a:pt x="13749" y="12750"/>
                    <a:pt x="13749" y="12830"/>
                  </a:cubicBezTo>
                  <a:cubicBezTo>
                    <a:pt x="13749" y="12910"/>
                    <a:pt x="13749" y="12950"/>
                    <a:pt x="13749" y="13030"/>
                  </a:cubicBezTo>
                  <a:lnTo>
                    <a:pt x="13749" y="20824"/>
                  </a:lnTo>
                  <a:cubicBezTo>
                    <a:pt x="13709" y="22102"/>
                    <a:pt x="12710" y="23102"/>
                    <a:pt x="11431" y="23102"/>
                  </a:cubicBezTo>
                  <a:lnTo>
                    <a:pt x="9832" y="23102"/>
                  </a:lnTo>
                  <a:cubicBezTo>
                    <a:pt x="8553" y="23102"/>
                    <a:pt x="7514" y="22062"/>
                    <a:pt x="7514" y="20784"/>
                  </a:cubicBezTo>
                  <a:lnTo>
                    <a:pt x="7514" y="17426"/>
                  </a:lnTo>
                  <a:cubicBezTo>
                    <a:pt x="7514" y="17386"/>
                    <a:pt x="7514" y="17346"/>
                    <a:pt x="7474" y="17306"/>
                  </a:cubicBezTo>
                  <a:cubicBezTo>
                    <a:pt x="7434" y="17266"/>
                    <a:pt x="7394" y="17266"/>
                    <a:pt x="7354" y="17266"/>
                  </a:cubicBezTo>
                  <a:lnTo>
                    <a:pt x="5036" y="17226"/>
                  </a:lnTo>
                  <a:cubicBezTo>
                    <a:pt x="3797" y="17226"/>
                    <a:pt x="2638" y="16667"/>
                    <a:pt x="1759" y="15668"/>
                  </a:cubicBezTo>
                  <a:cubicBezTo>
                    <a:pt x="880" y="14668"/>
                    <a:pt x="400" y="13310"/>
                    <a:pt x="400" y="11911"/>
                  </a:cubicBezTo>
                  <a:lnTo>
                    <a:pt x="400" y="5676"/>
                  </a:lnTo>
                  <a:cubicBezTo>
                    <a:pt x="440" y="2758"/>
                    <a:pt x="2518" y="360"/>
                    <a:pt x="5076" y="360"/>
                  </a:cubicBezTo>
                  <a:close/>
                  <a:moveTo>
                    <a:pt x="5076" y="0"/>
                  </a:moveTo>
                  <a:cubicBezTo>
                    <a:pt x="2319" y="0"/>
                    <a:pt x="40" y="2518"/>
                    <a:pt x="40" y="5676"/>
                  </a:cubicBezTo>
                  <a:lnTo>
                    <a:pt x="0" y="11911"/>
                  </a:lnTo>
                  <a:cubicBezTo>
                    <a:pt x="0" y="13390"/>
                    <a:pt x="520" y="14828"/>
                    <a:pt x="1479" y="15907"/>
                  </a:cubicBezTo>
                  <a:cubicBezTo>
                    <a:pt x="2398" y="17027"/>
                    <a:pt x="3677" y="17626"/>
                    <a:pt x="5036" y="17626"/>
                  </a:cubicBezTo>
                  <a:lnTo>
                    <a:pt x="7155" y="17626"/>
                  </a:lnTo>
                  <a:lnTo>
                    <a:pt x="7155" y="20784"/>
                  </a:lnTo>
                  <a:cubicBezTo>
                    <a:pt x="7155" y="22262"/>
                    <a:pt x="8354" y="23461"/>
                    <a:pt x="9832" y="23501"/>
                  </a:cubicBezTo>
                  <a:lnTo>
                    <a:pt x="11431" y="23501"/>
                  </a:lnTo>
                  <a:cubicBezTo>
                    <a:pt x="12910" y="23501"/>
                    <a:pt x="14109" y="22302"/>
                    <a:pt x="14109" y="20824"/>
                  </a:cubicBezTo>
                  <a:lnTo>
                    <a:pt x="14149" y="13150"/>
                  </a:lnTo>
                  <a:cubicBezTo>
                    <a:pt x="14629" y="13429"/>
                    <a:pt x="15188" y="13589"/>
                    <a:pt x="15748" y="13589"/>
                  </a:cubicBezTo>
                  <a:lnTo>
                    <a:pt x="15788" y="13589"/>
                  </a:lnTo>
                  <a:cubicBezTo>
                    <a:pt x="16667" y="13589"/>
                    <a:pt x="17506" y="13230"/>
                    <a:pt x="18146" y="12590"/>
                  </a:cubicBezTo>
                  <a:cubicBezTo>
                    <a:pt x="18785" y="11991"/>
                    <a:pt x="19145" y="11151"/>
                    <a:pt x="19145" y="10232"/>
                  </a:cubicBezTo>
                  <a:cubicBezTo>
                    <a:pt x="19145" y="8394"/>
                    <a:pt x="17626" y="6875"/>
                    <a:pt x="15788" y="6875"/>
                  </a:cubicBezTo>
                  <a:cubicBezTo>
                    <a:pt x="15188" y="6875"/>
                    <a:pt x="14629" y="7035"/>
                    <a:pt x="14109" y="7314"/>
                  </a:cubicBezTo>
                  <a:lnTo>
                    <a:pt x="14109" y="5716"/>
                  </a:lnTo>
                  <a:cubicBezTo>
                    <a:pt x="14109" y="2598"/>
                    <a:pt x="11871" y="0"/>
                    <a:pt x="9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64"/>
            <p:cNvSpPr/>
            <p:nvPr/>
          </p:nvSpPr>
          <p:spPr>
            <a:xfrm>
              <a:off x="3670877" y="2243702"/>
              <a:ext cx="48472" cy="44239"/>
            </a:xfrm>
            <a:custGeom>
              <a:rect b="b" l="l" r="r" t="t"/>
              <a:pathLst>
                <a:path extrusionOk="0" h="2299" w="2519">
                  <a:moveTo>
                    <a:pt x="2007" y="0"/>
                  </a:moveTo>
                  <a:cubicBezTo>
                    <a:pt x="1454" y="0"/>
                    <a:pt x="1012" y="161"/>
                    <a:pt x="680" y="460"/>
                  </a:cubicBezTo>
                  <a:cubicBezTo>
                    <a:pt x="0" y="1100"/>
                    <a:pt x="80" y="2099"/>
                    <a:pt x="80" y="2139"/>
                  </a:cubicBezTo>
                  <a:cubicBezTo>
                    <a:pt x="80" y="2219"/>
                    <a:pt x="160" y="2299"/>
                    <a:pt x="280" y="2299"/>
                  </a:cubicBezTo>
                  <a:cubicBezTo>
                    <a:pt x="360" y="2299"/>
                    <a:pt x="440" y="2219"/>
                    <a:pt x="440" y="2099"/>
                  </a:cubicBezTo>
                  <a:cubicBezTo>
                    <a:pt x="440" y="2099"/>
                    <a:pt x="400" y="1219"/>
                    <a:pt x="919" y="740"/>
                  </a:cubicBezTo>
                  <a:cubicBezTo>
                    <a:pt x="1199" y="495"/>
                    <a:pt x="1601" y="373"/>
                    <a:pt x="2099" y="373"/>
                  </a:cubicBezTo>
                  <a:cubicBezTo>
                    <a:pt x="2170" y="373"/>
                    <a:pt x="2243" y="375"/>
                    <a:pt x="2318" y="380"/>
                  </a:cubicBezTo>
                  <a:cubicBezTo>
                    <a:pt x="2339" y="387"/>
                    <a:pt x="2359" y="391"/>
                    <a:pt x="2378" y="391"/>
                  </a:cubicBezTo>
                  <a:cubicBezTo>
                    <a:pt x="2464" y="391"/>
                    <a:pt x="2518" y="319"/>
                    <a:pt x="2518" y="220"/>
                  </a:cubicBezTo>
                  <a:cubicBezTo>
                    <a:pt x="2518" y="140"/>
                    <a:pt x="2478" y="20"/>
                    <a:pt x="2358" y="20"/>
                  </a:cubicBezTo>
                  <a:cubicBezTo>
                    <a:pt x="2237" y="7"/>
                    <a:pt x="2119" y="0"/>
                    <a:pt x="2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64"/>
            <p:cNvSpPr/>
            <p:nvPr/>
          </p:nvSpPr>
          <p:spPr>
            <a:xfrm>
              <a:off x="3343197" y="1972017"/>
              <a:ext cx="418447" cy="445887"/>
            </a:xfrm>
            <a:custGeom>
              <a:rect b="b" l="l" r="r" t="t"/>
              <a:pathLst>
                <a:path extrusionOk="0" h="23172" w="21746">
                  <a:moveTo>
                    <a:pt x="9228" y="1"/>
                  </a:moveTo>
                  <a:cubicBezTo>
                    <a:pt x="2252" y="1"/>
                    <a:pt x="0" y="7303"/>
                    <a:pt x="3080" y="9503"/>
                  </a:cubicBezTo>
                  <a:cubicBezTo>
                    <a:pt x="3555" y="9869"/>
                    <a:pt x="4923" y="10150"/>
                    <a:pt x="6467" y="10150"/>
                  </a:cubicBezTo>
                  <a:cubicBezTo>
                    <a:pt x="8302" y="10150"/>
                    <a:pt x="10385" y="9752"/>
                    <a:pt x="11514" y="8624"/>
                  </a:cubicBezTo>
                  <a:cubicBezTo>
                    <a:pt x="11673" y="9024"/>
                    <a:pt x="11873" y="9583"/>
                    <a:pt x="12193" y="10263"/>
                  </a:cubicBezTo>
                  <a:cubicBezTo>
                    <a:pt x="12872" y="11701"/>
                    <a:pt x="14391" y="12741"/>
                    <a:pt x="15550" y="13380"/>
                  </a:cubicBezTo>
                  <a:lnTo>
                    <a:pt x="14711" y="17417"/>
                  </a:lnTo>
                  <a:cubicBezTo>
                    <a:pt x="14711" y="17417"/>
                    <a:pt x="9916" y="16257"/>
                    <a:pt x="6868" y="16257"/>
                  </a:cubicBezTo>
                  <a:cubicBezTo>
                    <a:pt x="6818" y="16257"/>
                    <a:pt x="6767" y="16257"/>
                    <a:pt x="6717" y="16258"/>
                  </a:cubicBezTo>
                  <a:cubicBezTo>
                    <a:pt x="3680" y="16258"/>
                    <a:pt x="3240" y="17497"/>
                    <a:pt x="3240" y="17497"/>
                  </a:cubicBezTo>
                  <a:cubicBezTo>
                    <a:pt x="3240" y="17497"/>
                    <a:pt x="3280" y="21653"/>
                    <a:pt x="6398" y="22693"/>
                  </a:cubicBezTo>
                  <a:cubicBezTo>
                    <a:pt x="7594" y="23068"/>
                    <a:pt x="8519" y="23171"/>
                    <a:pt x="9177" y="23171"/>
                  </a:cubicBezTo>
                  <a:cubicBezTo>
                    <a:pt x="9991" y="23171"/>
                    <a:pt x="10394" y="23012"/>
                    <a:pt x="10394" y="23012"/>
                  </a:cubicBezTo>
                  <a:cubicBezTo>
                    <a:pt x="10394" y="23012"/>
                    <a:pt x="13752" y="22173"/>
                    <a:pt x="15350" y="20374"/>
                  </a:cubicBezTo>
                  <a:cubicBezTo>
                    <a:pt x="16070" y="19615"/>
                    <a:pt x="16390" y="19135"/>
                    <a:pt x="16789" y="18376"/>
                  </a:cubicBezTo>
                  <a:lnTo>
                    <a:pt x="16909" y="13500"/>
                  </a:lnTo>
                  <a:cubicBezTo>
                    <a:pt x="17029" y="13420"/>
                    <a:pt x="17109" y="13340"/>
                    <a:pt x="17229" y="13260"/>
                  </a:cubicBezTo>
                  <a:cubicBezTo>
                    <a:pt x="17229" y="13260"/>
                    <a:pt x="17988" y="12661"/>
                    <a:pt x="18788" y="12661"/>
                  </a:cubicBezTo>
                  <a:cubicBezTo>
                    <a:pt x="19547" y="12661"/>
                    <a:pt x="20266" y="12940"/>
                    <a:pt x="20826" y="13380"/>
                  </a:cubicBezTo>
                  <a:cubicBezTo>
                    <a:pt x="21745" y="11621"/>
                    <a:pt x="18908" y="2389"/>
                    <a:pt x="18908" y="2389"/>
                  </a:cubicBezTo>
                  <a:cubicBezTo>
                    <a:pt x="17644" y="1371"/>
                    <a:pt x="16042" y="754"/>
                    <a:pt x="14235" y="754"/>
                  </a:cubicBezTo>
                  <a:cubicBezTo>
                    <a:pt x="13985" y="754"/>
                    <a:pt x="13730" y="766"/>
                    <a:pt x="13472" y="790"/>
                  </a:cubicBezTo>
                  <a:cubicBezTo>
                    <a:pt x="11905" y="239"/>
                    <a:pt x="10489" y="1"/>
                    <a:pt x="92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64"/>
            <p:cNvSpPr/>
            <p:nvPr/>
          </p:nvSpPr>
          <p:spPr>
            <a:xfrm>
              <a:off x="3520208" y="2469705"/>
              <a:ext cx="144530" cy="67079"/>
            </a:xfrm>
            <a:custGeom>
              <a:rect b="b" l="l" r="r" t="t"/>
              <a:pathLst>
                <a:path extrusionOk="0" h="3486" w="7511">
                  <a:moveTo>
                    <a:pt x="2559" y="1"/>
                  </a:moveTo>
                  <a:cubicBezTo>
                    <a:pt x="1280" y="1"/>
                    <a:pt x="1" y="1327"/>
                    <a:pt x="996" y="2464"/>
                  </a:cubicBezTo>
                  <a:cubicBezTo>
                    <a:pt x="996" y="2464"/>
                    <a:pt x="1584" y="3485"/>
                    <a:pt x="3686" y="3485"/>
                  </a:cubicBezTo>
                  <a:cubicBezTo>
                    <a:pt x="3973" y="3485"/>
                    <a:pt x="4287" y="3466"/>
                    <a:pt x="4633" y="3423"/>
                  </a:cubicBezTo>
                  <a:cubicBezTo>
                    <a:pt x="7510" y="3023"/>
                    <a:pt x="4433" y="426"/>
                    <a:pt x="3034" y="66"/>
                  </a:cubicBezTo>
                  <a:cubicBezTo>
                    <a:pt x="2879" y="21"/>
                    <a:pt x="2719" y="1"/>
                    <a:pt x="2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64"/>
            <p:cNvSpPr/>
            <p:nvPr/>
          </p:nvSpPr>
          <p:spPr>
            <a:xfrm>
              <a:off x="3526289" y="2465780"/>
              <a:ext cx="110760" cy="74411"/>
            </a:xfrm>
            <a:custGeom>
              <a:rect b="b" l="l" r="r" t="t"/>
              <a:pathLst>
                <a:path extrusionOk="0" h="3867" w="5756">
                  <a:moveTo>
                    <a:pt x="2273" y="374"/>
                  </a:moveTo>
                  <a:cubicBezTo>
                    <a:pt x="2413" y="374"/>
                    <a:pt x="2550" y="392"/>
                    <a:pt x="2678" y="430"/>
                  </a:cubicBezTo>
                  <a:cubicBezTo>
                    <a:pt x="3637" y="710"/>
                    <a:pt x="5356" y="2028"/>
                    <a:pt x="5316" y="2828"/>
                  </a:cubicBezTo>
                  <a:cubicBezTo>
                    <a:pt x="5276" y="3188"/>
                    <a:pt x="4716" y="3347"/>
                    <a:pt x="4277" y="3427"/>
                  </a:cubicBezTo>
                  <a:cubicBezTo>
                    <a:pt x="3927" y="3474"/>
                    <a:pt x="3611" y="3495"/>
                    <a:pt x="3324" y="3495"/>
                  </a:cubicBezTo>
                  <a:cubicBezTo>
                    <a:pt x="1414" y="3495"/>
                    <a:pt x="839" y="2588"/>
                    <a:pt x="839" y="2588"/>
                  </a:cubicBezTo>
                  <a:cubicBezTo>
                    <a:pt x="839" y="2588"/>
                    <a:pt x="839" y="2548"/>
                    <a:pt x="800" y="2548"/>
                  </a:cubicBezTo>
                  <a:cubicBezTo>
                    <a:pt x="320" y="1988"/>
                    <a:pt x="520" y="1469"/>
                    <a:pt x="680" y="1189"/>
                  </a:cubicBezTo>
                  <a:cubicBezTo>
                    <a:pt x="1004" y="703"/>
                    <a:pt x="1670" y="374"/>
                    <a:pt x="2273" y="374"/>
                  </a:cubicBezTo>
                  <a:close/>
                  <a:moveTo>
                    <a:pt x="2247" y="1"/>
                  </a:moveTo>
                  <a:cubicBezTo>
                    <a:pt x="1533" y="1"/>
                    <a:pt x="786" y="379"/>
                    <a:pt x="400" y="989"/>
                  </a:cubicBezTo>
                  <a:cubicBezTo>
                    <a:pt x="0" y="1589"/>
                    <a:pt x="40" y="2228"/>
                    <a:pt x="520" y="2788"/>
                  </a:cubicBezTo>
                  <a:cubicBezTo>
                    <a:pt x="600" y="2948"/>
                    <a:pt x="1279" y="3867"/>
                    <a:pt x="3317" y="3867"/>
                  </a:cubicBezTo>
                  <a:cubicBezTo>
                    <a:pt x="3597" y="3867"/>
                    <a:pt x="3957" y="3827"/>
                    <a:pt x="4317" y="3787"/>
                  </a:cubicBezTo>
                  <a:cubicBezTo>
                    <a:pt x="5396" y="3667"/>
                    <a:pt x="5676" y="3188"/>
                    <a:pt x="5676" y="2828"/>
                  </a:cubicBezTo>
                  <a:cubicBezTo>
                    <a:pt x="5756" y="1789"/>
                    <a:pt x="3797" y="350"/>
                    <a:pt x="2758" y="70"/>
                  </a:cubicBezTo>
                  <a:cubicBezTo>
                    <a:pt x="2594" y="23"/>
                    <a:pt x="2421" y="1"/>
                    <a:pt x="2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64"/>
            <p:cNvSpPr/>
            <p:nvPr/>
          </p:nvSpPr>
          <p:spPr>
            <a:xfrm>
              <a:off x="3480146" y="2540883"/>
              <a:ext cx="225349" cy="48530"/>
            </a:xfrm>
            <a:custGeom>
              <a:rect b="b" l="l" r="r" t="t"/>
              <a:pathLst>
                <a:path extrusionOk="0" h="2522" w="11711">
                  <a:moveTo>
                    <a:pt x="11493" y="0"/>
                  </a:moveTo>
                  <a:cubicBezTo>
                    <a:pt x="11458" y="0"/>
                    <a:pt x="11421" y="13"/>
                    <a:pt x="11391" y="44"/>
                  </a:cubicBezTo>
                  <a:cubicBezTo>
                    <a:pt x="9799" y="1455"/>
                    <a:pt x="8012" y="2145"/>
                    <a:pt x="5938" y="2145"/>
                  </a:cubicBezTo>
                  <a:cubicBezTo>
                    <a:pt x="5721" y="2145"/>
                    <a:pt x="5500" y="2137"/>
                    <a:pt x="5276" y="2122"/>
                  </a:cubicBezTo>
                  <a:cubicBezTo>
                    <a:pt x="2358" y="1962"/>
                    <a:pt x="320" y="364"/>
                    <a:pt x="320" y="324"/>
                  </a:cubicBezTo>
                  <a:cubicBezTo>
                    <a:pt x="287" y="307"/>
                    <a:pt x="247" y="297"/>
                    <a:pt x="206" y="297"/>
                  </a:cubicBezTo>
                  <a:cubicBezTo>
                    <a:pt x="147" y="297"/>
                    <a:pt x="87" y="317"/>
                    <a:pt x="40" y="364"/>
                  </a:cubicBezTo>
                  <a:cubicBezTo>
                    <a:pt x="0" y="444"/>
                    <a:pt x="0" y="563"/>
                    <a:pt x="80" y="643"/>
                  </a:cubicBezTo>
                  <a:cubicBezTo>
                    <a:pt x="160" y="683"/>
                    <a:pt x="2238" y="2322"/>
                    <a:pt x="5276" y="2522"/>
                  </a:cubicBezTo>
                  <a:lnTo>
                    <a:pt x="5875" y="2522"/>
                  </a:lnTo>
                  <a:cubicBezTo>
                    <a:pt x="8074" y="2522"/>
                    <a:pt x="9952" y="1802"/>
                    <a:pt x="11631" y="324"/>
                  </a:cubicBezTo>
                  <a:cubicBezTo>
                    <a:pt x="11711" y="244"/>
                    <a:pt x="11711" y="124"/>
                    <a:pt x="11631" y="84"/>
                  </a:cubicBezTo>
                  <a:cubicBezTo>
                    <a:pt x="11606" y="34"/>
                    <a:pt x="11551" y="0"/>
                    <a:pt x="11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64"/>
            <p:cNvSpPr/>
            <p:nvPr/>
          </p:nvSpPr>
          <p:spPr>
            <a:xfrm>
              <a:off x="3490132" y="2417904"/>
              <a:ext cx="246901" cy="156903"/>
            </a:xfrm>
            <a:custGeom>
              <a:rect b="b" l="l" r="r" t="t"/>
              <a:pathLst>
                <a:path extrusionOk="0" h="8154" w="12831">
                  <a:moveTo>
                    <a:pt x="9353" y="0"/>
                  </a:moveTo>
                  <a:cubicBezTo>
                    <a:pt x="8839" y="1176"/>
                    <a:pt x="6232" y="2756"/>
                    <a:pt x="4882" y="2756"/>
                  </a:cubicBezTo>
                  <a:cubicBezTo>
                    <a:pt x="4763" y="2756"/>
                    <a:pt x="4654" y="2744"/>
                    <a:pt x="4557" y="2718"/>
                  </a:cubicBezTo>
                  <a:cubicBezTo>
                    <a:pt x="3358" y="2398"/>
                    <a:pt x="2679" y="1199"/>
                    <a:pt x="2679" y="1199"/>
                  </a:cubicBezTo>
                  <a:cubicBezTo>
                    <a:pt x="760" y="3158"/>
                    <a:pt x="1" y="5076"/>
                    <a:pt x="1" y="5076"/>
                  </a:cubicBezTo>
                  <a:cubicBezTo>
                    <a:pt x="1160" y="7154"/>
                    <a:pt x="3078" y="7674"/>
                    <a:pt x="3078" y="7674"/>
                  </a:cubicBezTo>
                  <a:lnTo>
                    <a:pt x="4597" y="2758"/>
                  </a:lnTo>
                  <a:lnTo>
                    <a:pt x="5796" y="8154"/>
                  </a:lnTo>
                  <a:cubicBezTo>
                    <a:pt x="10712" y="6675"/>
                    <a:pt x="12830" y="3957"/>
                    <a:pt x="12830" y="3957"/>
                  </a:cubicBezTo>
                  <a:cubicBezTo>
                    <a:pt x="11431" y="1639"/>
                    <a:pt x="9353" y="0"/>
                    <a:pt x="9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64"/>
            <p:cNvSpPr/>
            <p:nvPr/>
          </p:nvSpPr>
          <p:spPr>
            <a:xfrm>
              <a:off x="3486284" y="2414499"/>
              <a:ext cx="254598" cy="164158"/>
            </a:xfrm>
            <a:custGeom>
              <a:rect b="b" l="l" r="r" t="t"/>
              <a:pathLst>
                <a:path extrusionOk="0" h="8531" w="13231">
                  <a:moveTo>
                    <a:pt x="2839" y="1656"/>
                  </a:moveTo>
                  <a:cubicBezTo>
                    <a:pt x="3078" y="2016"/>
                    <a:pt x="3678" y="2735"/>
                    <a:pt x="4557" y="3015"/>
                  </a:cubicBezTo>
                  <a:lnTo>
                    <a:pt x="3158" y="7611"/>
                  </a:lnTo>
                  <a:cubicBezTo>
                    <a:pt x="2679" y="7411"/>
                    <a:pt x="1320" y="6772"/>
                    <a:pt x="401" y="5213"/>
                  </a:cubicBezTo>
                  <a:cubicBezTo>
                    <a:pt x="560" y="4853"/>
                    <a:pt x="1320" y="3295"/>
                    <a:pt x="2839" y="1656"/>
                  </a:cubicBezTo>
                  <a:close/>
                  <a:moveTo>
                    <a:pt x="9593" y="457"/>
                  </a:moveTo>
                  <a:cubicBezTo>
                    <a:pt x="10113" y="897"/>
                    <a:pt x="11671" y="2295"/>
                    <a:pt x="12790" y="4134"/>
                  </a:cubicBezTo>
                  <a:cubicBezTo>
                    <a:pt x="12391" y="4614"/>
                    <a:pt x="10312" y="6812"/>
                    <a:pt x="6116" y="8091"/>
                  </a:cubicBezTo>
                  <a:lnTo>
                    <a:pt x="5037" y="3135"/>
                  </a:lnTo>
                  <a:cubicBezTo>
                    <a:pt x="6396" y="3135"/>
                    <a:pt x="8874" y="1656"/>
                    <a:pt x="9593" y="457"/>
                  </a:cubicBezTo>
                  <a:close/>
                  <a:moveTo>
                    <a:pt x="9534" y="1"/>
                  </a:moveTo>
                  <a:cubicBezTo>
                    <a:pt x="9517" y="1"/>
                    <a:pt x="9497" y="6"/>
                    <a:pt x="9473" y="17"/>
                  </a:cubicBezTo>
                  <a:cubicBezTo>
                    <a:pt x="9433" y="17"/>
                    <a:pt x="9393" y="57"/>
                    <a:pt x="9353" y="97"/>
                  </a:cubicBezTo>
                  <a:cubicBezTo>
                    <a:pt x="8878" y="1232"/>
                    <a:pt x="6358" y="2735"/>
                    <a:pt x="5108" y="2735"/>
                  </a:cubicBezTo>
                  <a:cubicBezTo>
                    <a:pt x="4992" y="2735"/>
                    <a:pt x="4888" y="2722"/>
                    <a:pt x="4797" y="2695"/>
                  </a:cubicBezTo>
                  <a:cubicBezTo>
                    <a:pt x="3718" y="2415"/>
                    <a:pt x="3038" y="1296"/>
                    <a:pt x="3038" y="1256"/>
                  </a:cubicBezTo>
                  <a:cubicBezTo>
                    <a:pt x="2998" y="1216"/>
                    <a:pt x="2958" y="1176"/>
                    <a:pt x="2879" y="1176"/>
                  </a:cubicBezTo>
                  <a:cubicBezTo>
                    <a:pt x="2839" y="1176"/>
                    <a:pt x="2759" y="1216"/>
                    <a:pt x="2719" y="1256"/>
                  </a:cubicBezTo>
                  <a:cubicBezTo>
                    <a:pt x="840" y="3215"/>
                    <a:pt x="41" y="5093"/>
                    <a:pt x="1" y="5173"/>
                  </a:cubicBezTo>
                  <a:cubicBezTo>
                    <a:pt x="1" y="5213"/>
                    <a:pt x="1" y="5293"/>
                    <a:pt x="41" y="5333"/>
                  </a:cubicBezTo>
                  <a:cubicBezTo>
                    <a:pt x="1240" y="7451"/>
                    <a:pt x="3158" y="8011"/>
                    <a:pt x="3238" y="8011"/>
                  </a:cubicBezTo>
                  <a:cubicBezTo>
                    <a:pt x="3253" y="8018"/>
                    <a:pt x="3269" y="8021"/>
                    <a:pt x="3285" y="8021"/>
                  </a:cubicBezTo>
                  <a:cubicBezTo>
                    <a:pt x="3358" y="8021"/>
                    <a:pt x="3438" y="7956"/>
                    <a:pt x="3438" y="7891"/>
                  </a:cubicBezTo>
                  <a:lnTo>
                    <a:pt x="4757" y="3654"/>
                  </a:lnTo>
                  <a:lnTo>
                    <a:pt x="5796" y="8370"/>
                  </a:lnTo>
                  <a:cubicBezTo>
                    <a:pt x="5836" y="8410"/>
                    <a:pt x="5836" y="8450"/>
                    <a:pt x="5916" y="8490"/>
                  </a:cubicBezTo>
                  <a:cubicBezTo>
                    <a:pt x="5916" y="8490"/>
                    <a:pt x="5956" y="8530"/>
                    <a:pt x="5996" y="8530"/>
                  </a:cubicBezTo>
                  <a:cubicBezTo>
                    <a:pt x="5996" y="8530"/>
                    <a:pt x="6036" y="8530"/>
                    <a:pt x="6036" y="8490"/>
                  </a:cubicBezTo>
                  <a:cubicBezTo>
                    <a:pt x="10992" y="7052"/>
                    <a:pt x="13110" y="4374"/>
                    <a:pt x="13190" y="4254"/>
                  </a:cubicBezTo>
                  <a:cubicBezTo>
                    <a:pt x="13230" y="4214"/>
                    <a:pt x="13230" y="4134"/>
                    <a:pt x="13190" y="4054"/>
                  </a:cubicBezTo>
                  <a:cubicBezTo>
                    <a:pt x="11791" y="1696"/>
                    <a:pt x="9753" y="97"/>
                    <a:pt x="9633" y="57"/>
                  </a:cubicBezTo>
                  <a:cubicBezTo>
                    <a:pt x="9605" y="29"/>
                    <a:pt x="9577" y="1"/>
                    <a:pt x="9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64"/>
            <p:cNvSpPr/>
            <p:nvPr/>
          </p:nvSpPr>
          <p:spPr>
            <a:xfrm>
              <a:off x="3453225" y="2207103"/>
              <a:ext cx="39235" cy="71601"/>
            </a:xfrm>
            <a:custGeom>
              <a:rect b="b" l="l" r="r" t="t"/>
              <a:pathLst>
                <a:path extrusionOk="0" h="3721" w="2039">
                  <a:moveTo>
                    <a:pt x="1626" y="0"/>
                  </a:moveTo>
                  <a:cubicBezTo>
                    <a:pt x="1559" y="0"/>
                    <a:pt x="1504" y="35"/>
                    <a:pt x="1479" y="84"/>
                  </a:cubicBezTo>
                  <a:lnTo>
                    <a:pt x="80" y="2482"/>
                  </a:lnTo>
                  <a:cubicBezTo>
                    <a:pt x="0" y="2562"/>
                    <a:pt x="40" y="2682"/>
                    <a:pt x="120" y="2722"/>
                  </a:cubicBezTo>
                  <a:lnTo>
                    <a:pt x="1719" y="3721"/>
                  </a:lnTo>
                  <a:lnTo>
                    <a:pt x="1839" y="3721"/>
                  </a:lnTo>
                  <a:cubicBezTo>
                    <a:pt x="1879" y="3721"/>
                    <a:pt x="1959" y="3721"/>
                    <a:pt x="1999" y="3641"/>
                  </a:cubicBezTo>
                  <a:cubicBezTo>
                    <a:pt x="2039" y="3561"/>
                    <a:pt x="2039" y="3441"/>
                    <a:pt x="1919" y="3401"/>
                  </a:cubicBezTo>
                  <a:lnTo>
                    <a:pt x="480" y="2522"/>
                  </a:lnTo>
                  <a:lnTo>
                    <a:pt x="1799" y="284"/>
                  </a:lnTo>
                  <a:cubicBezTo>
                    <a:pt x="1839" y="204"/>
                    <a:pt x="1839" y="84"/>
                    <a:pt x="1759" y="44"/>
                  </a:cubicBezTo>
                  <a:cubicBezTo>
                    <a:pt x="1713" y="13"/>
                    <a:pt x="1667" y="0"/>
                    <a:pt x="1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64"/>
            <p:cNvSpPr/>
            <p:nvPr/>
          </p:nvSpPr>
          <p:spPr>
            <a:xfrm>
              <a:off x="3536276" y="2187649"/>
              <a:ext cx="40794" cy="21840"/>
            </a:xfrm>
            <a:custGeom>
              <a:rect b="b" l="l" r="r" t="t"/>
              <a:pathLst>
                <a:path extrusionOk="0" h="1135" w="2120">
                  <a:moveTo>
                    <a:pt x="266" y="1"/>
                  </a:moveTo>
                  <a:cubicBezTo>
                    <a:pt x="168" y="1"/>
                    <a:pt x="71" y="46"/>
                    <a:pt x="41" y="136"/>
                  </a:cubicBezTo>
                  <a:cubicBezTo>
                    <a:pt x="1" y="296"/>
                    <a:pt x="41" y="415"/>
                    <a:pt x="161" y="455"/>
                  </a:cubicBezTo>
                  <a:lnTo>
                    <a:pt x="1719" y="1095"/>
                  </a:lnTo>
                  <a:cubicBezTo>
                    <a:pt x="1759" y="1095"/>
                    <a:pt x="1799" y="1135"/>
                    <a:pt x="1839" y="1135"/>
                  </a:cubicBezTo>
                  <a:cubicBezTo>
                    <a:pt x="1919" y="1135"/>
                    <a:pt x="1999" y="1055"/>
                    <a:pt x="2039" y="975"/>
                  </a:cubicBezTo>
                  <a:cubicBezTo>
                    <a:pt x="2119" y="855"/>
                    <a:pt x="2039" y="695"/>
                    <a:pt x="1919" y="655"/>
                  </a:cubicBezTo>
                  <a:lnTo>
                    <a:pt x="360" y="16"/>
                  </a:lnTo>
                  <a:cubicBezTo>
                    <a:pt x="330" y="6"/>
                    <a:pt x="298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64"/>
            <p:cNvSpPr/>
            <p:nvPr/>
          </p:nvSpPr>
          <p:spPr>
            <a:xfrm>
              <a:off x="3410161" y="2188707"/>
              <a:ext cx="38466" cy="13874"/>
            </a:xfrm>
            <a:custGeom>
              <a:rect b="b" l="l" r="r" t="t"/>
              <a:pathLst>
                <a:path extrusionOk="0" h="721" w="1999">
                  <a:moveTo>
                    <a:pt x="1719" y="1"/>
                  </a:moveTo>
                  <a:lnTo>
                    <a:pt x="240" y="241"/>
                  </a:lnTo>
                  <a:cubicBezTo>
                    <a:pt x="80" y="241"/>
                    <a:pt x="0" y="360"/>
                    <a:pt x="0" y="520"/>
                  </a:cubicBezTo>
                  <a:cubicBezTo>
                    <a:pt x="40" y="640"/>
                    <a:pt x="160" y="720"/>
                    <a:pt x="280" y="720"/>
                  </a:cubicBezTo>
                  <a:lnTo>
                    <a:pt x="1799" y="520"/>
                  </a:lnTo>
                  <a:cubicBezTo>
                    <a:pt x="1919" y="480"/>
                    <a:pt x="1998" y="360"/>
                    <a:pt x="1998" y="241"/>
                  </a:cubicBezTo>
                  <a:cubicBezTo>
                    <a:pt x="1958" y="81"/>
                    <a:pt x="1839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64"/>
            <p:cNvSpPr/>
            <p:nvPr/>
          </p:nvSpPr>
          <p:spPr>
            <a:xfrm>
              <a:off x="3530138" y="2216397"/>
              <a:ext cx="27690" cy="27709"/>
            </a:xfrm>
            <a:custGeom>
              <a:rect b="b" l="l" r="r" t="t"/>
              <a:pathLst>
                <a:path extrusionOk="0" h="1440" w="1439">
                  <a:moveTo>
                    <a:pt x="719" y="1"/>
                  </a:moveTo>
                  <a:cubicBezTo>
                    <a:pt x="320" y="1"/>
                    <a:pt x="0" y="320"/>
                    <a:pt x="0" y="720"/>
                  </a:cubicBezTo>
                  <a:cubicBezTo>
                    <a:pt x="0" y="1120"/>
                    <a:pt x="320" y="1439"/>
                    <a:pt x="719" y="1439"/>
                  </a:cubicBezTo>
                  <a:cubicBezTo>
                    <a:pt x="1119" y="1439"/>
                    <a:pt x="1439" y="1120"/>
                    <a:pt x="1439" y="720"/>
                  </a:cubicBezTo>
                  <a:cubicBezTo>
                    <a:pt x="1439" y="320"/>
                    <a:pt x="1119" y="1"/>
                    <a:pt x="7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64"/>
            <p:cNvSpPr/>
            <p:nvPr/>
          </p:nvSpPr>
          <p:spPr>
            <a:xfrm>
              <a:off x="3418608" y="2214858"/>
              <a:ext cx="23861" cy="23091"/>
            </a:xfrm>
            <a:custGeom>
              <a:rect b="b" l="l" r="r" t="t"/>
              <a:pathLst>
                <a:path extrusionOk="0" h="1200" w="1240">
                  <a:moveTo>
                    <a:pt x="600" y="1"/>
                  </a:moveTo>
                  <a:cubicBezTo>
                    <a:pt x="281" y="1"/>
                    <a:pt x="1" y="240"/>
                    <a:pt x="1" y="600"/>
                  </a:cubicBezTo>
                  <a:cubicBezTo>
                    <a:pt x="1" y="920"/>
                    <a:pt x="281" y="1200"/>
                    <a:pt x="600" y="1200"/>
                  </a:cubicBezTo>
                  <a:cubicBezTo>
                    <a:pt x="960" y="1200"/>
                    <a:pt x="1240" y="920"/>
                    <a:pt x="1240" y="600"/>
                  </a:cubicBezTo>
                  <a:cubicBezTo>
                    <a:pt x="1240" y="240"/>
                    <a:pt x="960" y="1"/>
                    <a:pt x="6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64"/>
            <p:cNvSpPr/>
            <p:nvPr/>
          </p:nvSpPr>
          <p:spPr>
            <a:xfrm>
              <a:off x="3455534" y="2318690"/>
              <a:ext cx="53071" cy="26940"/>
            </a:xfrm>
            <a:custGeom>
              <a:rect b="b" l="l" r="r" t="t"/>
              <a:pathLst>
                <a:path extrusionOk="0" h="1400" w="2758">
                  <a:moveTo>
                    <a:pt x="0" y="0"/>
                  </a:moveTo>
                  <a:cubicBezTo>
                    <a:pt x="0" y="760"/>
                    <a:pt x="600" y="1359"/>
                    <a:pt x="1359" y="1399"/>
                  </a:cubicBezTo>
                  <a:cubicBezTo>
                    <a:pt x="2158" y="1399"/>
                    <a:pt x="2758" y="760"/>
                    <a:pt x="2758" y="0"/>
                  </a:cubicBez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64"/>
            <p:cNvSpPr/>
            <p:nvPr/>
          </p:nvSpPr>
          <p:spPr>
            <a:xfrm>
              <a:off x="1531304" y="2837814"/>
              <a:ext cx="716802" cy="498381"/>
            </a:xfrm>
            <a:custGeom>
              <a:rect b="b" l="l" r="r" t="t"/>
              <a:pathLst>
                <a:path extrusionOk="0" h="25900" w="37251">
                  <a:moveTo>
                    <a:pt x="12111" y="0"/>
                  </a:moveTo>
                  <a:cubicBezTo>
                    <a:pt x="11031" y="0"/>
                    <a:pt x="10072" y="640"/>
                    <a:pt x="9633" y="1599"/>
                  </a:cubicBezTo>
                  <a:lnTo>
                    <a:pt x="760" y="22182"/>
                  </a:lnTo>
                  <a:cubicBezTo>
                    <a:pt x="0" y="23941"/>
                    <a:pt x="1279" y="25899"/>
                    <a:pt x="3198" y="25899"/>
                  </a:cubicBezTo>
                  <a:lnTo>
                    <a:pt x="29217" y="25899"/>
                  </a:lnTo>
                  <a:cubicBezTo>
                    <a:pt x="30456" y="25899"/>
                    <a:pt x="31535" y="25060"/>
                    <a:pt x="31815" y="23861"/>
                  </a:cubicBezTo>
                  <a:lnTo>
                    <a:pt x="36851" y="3278"/>
                  </a:lnTo>
                  <a:cubicBezTo>
                    <a:pt x="37250" y="1599"/>
                    <a:pt x="36011" y="0"/>
                    <a:pt x="34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64"/>
            <p:cNvSpPr/>
            <p:nvPr/>
          </p:nvSpPr>
          <p:spPr>
            <a:xfrm>
              <a:off x="1571290" y="2868583"/>
              <a:ext cx="634502" cy="436843"/>
            </a:xfrm>
            <a:custGeom>
              <a:rect b="b" l="l" r="r" t="t"/>
              <a:pathLst>
                <a:path extrusionOk="0" h="22702" w="32974">
                  <a:moveTo>
                    <a:pt x="10432" y="0"/>
                  </a:moveTo>
                  <a:cubicBezTo>
                    <a:pt x="9713" y="0"/>
                    <a:pt x="9073" y="400"/>
                    <a:pt x="8794" y="1079"/>
                  </a:cubicBezTo>
                  <a:lnTo>
                    <a:pt x="520" y="20184"/>
                  </a:lnTo>
                  <a:cubicBezTo>
                    <a:pt x="1" y="21383"/>
                    <a:pt x="880" y="22702"/>
                    <a:pt x="2159" y="22702"/>
                  </a:cubicBezTo>
                  <a:lnTo>
                    <a:pt x="26259" y="22702"/>
                  </a:lnTo>
                  <a:cubicBezTo>
                    <a:pt x="27059" y="22702"/>
                    <a:pt x="27778" y="22142"/>
                    <a:pt x="27978" y="21343"/>
                  </a:cubicBezTo>
                  <a:lnTo>
                    <a:pt x="32694" y="2198"/>
                  </a:lnTo>
                  <a:cubicBezTo>
                    <a:pt x="32974" y="1079"/>
                    <a:pt x="32095" y="0"/>
                    <a:pt x="30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64"/>
            <p:cNvSpPr/>
            <p:nvPr/>
          </p:nvSpPr>
          <p:spPr>
            <a:xfrm>
              <a:off x="1575138" y="2885497"/>
              <a:ext cx="573754" cy="419929"/>
            </a:xfrm>
            <a:custGeom>
              <a:rect b="b" l="l" r="r" t="t"/>
              <a:pathLst>
                <a:path extrusionOk="0" h="21823" w="29817">
                  <a:moveTo>
                    <a:pt x="10232" y="0"/>
                  </a:moveTo>
                  <a:cubicBezTo>
                    <a:pt x="9273" y="0"/>
                    <a:pt x="8434" y="560"/>
                    <a:pt x="8034" y="1439"/>
                  </a:cubicBezTo>
                  <a:lnTo>
                    <a:pt x="680" y="18505"/>
                  </a:lnTo>
                  <a:cubicBezTo>
                    <a:pt x="1" y="20104"/>
                    <a:pt x="1160" y="21823"/>
                    <a:pt x="2878" y="21823"/>
                  </a:cubicBezTo>
                  <a:lnTo>
                    <a:pt x="22502" y="21823"/>
                  </a:lnTo>
                  <a:cubicBezTo>
                    <a:pt x="23581" y="21823"/>
                    <a:pt x="24501" y="21103"/>
                    <a:pt x="24780" y="20064"/>
                  </a:cubicBezTo>
                  <a:lnTo>
                    <a:pt x="29417" y="2998"/>
                  </a:lnTo>
                  <a:cubicBezTo>
                    <a:pt x="29816" y="1519"/>
                    <a:pt x="28657" y="0"/>
                    <a:pt x="27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64"/>
            <p:cNvSpPr/>
            <p:nvPr/>
          </p:nvSpPr>
          <p:spPr>
            <a:xfrm>
              <a:off x="1635906" y="2912417"/>
              <a:ext cx="476059" cy="6927"/>
            </a:xfrm>
            <a:custGeom>
              <a:rect b="b" l="l" r="r" t="t"/>
              <a:pathLst>
                <a:path extrusionOk="0" h="360" w="24740">
                  <a:moveTo>
                    <a:pt x="200" y="0"/>
                  </a:moveTo>
                  <a:lnTo>
                    <a:pt x="0" y="360"/>
                  </a:lnTo>
                  <a:lnTo>
                    <a:pt x="24620" y="360"/>
                  </a:lnTo>
                  <a:lnTo>
                    <a:pt x="24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64"/>
            <p:cNvSpPr/>
            <p:nvPr/>
          </p:nvSpPr>
          <p:spPr>
            <a:xfrm>
              <a:off x="1622051" y="2953173"/>
              <a:ext cx="479157" cy="6947"/>
            </a:xfrm>
            <a:custGeom>
              <a:rect b="b" l="l" r="r" t="t"/>
              <a:pathLst>
                <a:path extrusionOk="0" h="361" w="24901">
                  <a:moveTo>
                    <a:pt x="1" y="1"/>
                  </a:moveTo>
                  <a:lnTo>
                    <a:pt x="1" y="360"/>
                  </a:lnTo>
                  <a:lnTo>
                    <a:pt x="24780" y="360"/>
                  </a:lnTo>
                  <a:lnTo>
                    <a:pt x="249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64"/>
            <p:cNvSpPr/>
            <p:nvPr/>
          </p:nvSpPr>
          <p:spPr>
            <a:xfrm>
              <a:off x="1622051" y="2993159"/>
              <a:ext cx="467612" cy="6947"/>
            </a:xfrm>
            <a:custGeom>
              <a:rect b="b" l="l" r="r" t="t"/>
              <a:pathLst>
                <a:path extrusionOk="0" h="361" w="24301">
                  <a:moveTo>
                    <a:pt x="1" y="1"/>
                  </a:moveTo>
                  <a:lnTo>
                    <a:pt x="1" y="361"/>
                  </a:lnTo>
                  <a:lnTo>
                    <a:pt x="24221" y="361"/>
                  </a:lnTo>
                  <a:lnTo>
                    <a:pt x="24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64"/>
            <p:cNvSpPr/>
            <p:nvPr/>
          </p:nvSpPr>
          <p:spPr>
            <a:xfrm>
              <a:off x="1608216" y="3033934"/>
              <a:ext cx="470691" cy="6927"/>
            </a:xfrm>
            <a:custGeom>
              <a:rect b="b" l="l" r="r" t="t"/>
              <a:pathLst>
                <a:path extrusionOk="0" h="360" w="24461">
                  <a:moveTo>
                    <a:pt x="0" y="0"/>
                  </a:moveTo>
                  <a:lnTo>
                    <a:pt x="0" y="360"/>
                  </a:lnTo>
                  <a:lnTo>
                    <a:pt x="24380" y="360"/>
                  </a:lnTo>
                  <a:lnTo>
                    <a:pt x="24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64"/>
            <p:cNvSpPr/>
            <p:nvPr/>
          </p:nvSpPr>
          <p:spPr>
            <a:xfrm>
              <a:off x="1592052" y="3073920"/>
              <a:ext cx="476079" cy="6947"/>
            </a:xfrm>
            <a:custGeom>
              <a:rect b="b" l="l" r="r" t="t"/>
              <a:pathLst>
                <a:path extrusionOk="0" h="361" w="24741">
                  <a:moveTo>
                    <a:pt x="1" y="0"/>
                  </a:moveTo>
                  <a:lnTo>
                    <a:pt x="1" y="360"/>
                  </a:lnTo>
                  <a:lnTo>
                    <a:pt x="24661" y="360"/>
                  </a:lnTo>
                  <a:lnTo>
                    <a:pt x="24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64"/>
            <p:cNvSpPr/>
            <p:nvPr/>
          </p:nvSpPr>
          <p:spPr>
            <a:xfrm>
              <a:off x="1484390" y="3195436"/>
              <a:ext cx="326872" cy="6947"/>
            </a:xfrm>
            <a:custGeom>
              <a:rect b="b" l="l" r="r" t="t"/>
              <a:pathLst>
                <a:path extrusionOk="0" h="361" w="16987">
                  <a:moveTo>
                    <a:pt x="200" y="0"/>
                  </a:moveTo>
                  <a:lnTo>
                    <a:pt x="0" y="360"/>
                  </a:lnTo>
                  <a:lnTo>
                    <a:pt x="16987" y="360"/>
                  </a:lnTo>
                  <a:lnTo>
                    <a:pt x="16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64"/>
            <p:cNvSpPr/>
            <p:nvPr/>
          </p:nvSpPr>
          <p:spPr>
            <a:xfrm>
              <a:off x="1528225" y="3114675"/>
              <a:ext cx="359950" cy="6947"/>
            </a:xfrm>
            <a:custGeom>
              <a:rect b="b" l="l" r="r" t="t"/>
              <a:pathLst>
                <a:path extrusionOk="0" h="361" w="18706">
                  <a:moveTo>
                    <a:pt x="160" y="1"/>
                  </a:moveTo>
                  <a:lnTo>
                    <a:pt x="1" y="360"/>
                  </a:lnTo>
                  <a:lnTo>
                    <a:pt x="18625" y="360"/>
                  </a:lnTo>
                  <a:lnTo>
                    <a:pt x="18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64"/>
            <p:cNvSpPr/>
            <p:nvPr/>
          </p:nvSpPr>
          <p:spPr>
            <a:xfrm>
              <a:off x="1505923" y="3154681"/>
              <a:ext cx="371476" cy="6927"/>
            </a:xfrm>
            <a:custGeom>
              <a:rect b="b" l="l" r="r" t="t"/>
              <a:pathLst>
                <a:path extrusionOk="0" h="360" w="19305">
                  <a:moveTo>
                    <a:pt x="200" y="0"/>
                  </a:moveTo>
                  <a:lnTo>
                    <a:pt x="1" y="360"/>
                  </a:lnTo>
                  <a:lnTo>
                    <a:pt x="19185" y="360"/>
                  </a:lnTo>
                  <a:lnTo>
                    <a:pt x="193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64"/>
            <p:cNvSpPr/>
            <p:nvPr/>
          </p:nvSpPr>
          <p:spPr>
            <a:xfrm>
              <a:off x="209267" y="3423075"/>
              <a:ext cx="100773" cy="1418961"/>
            </a:xfrm>
            <a:custGeom>
              <a:rect b="b" l="l" r="r" t="t"/>
              <a:pathLst>
                <a:path extrusionOk="0" h="73741" w="5237">
                  <a:moveTo>
                    <a:pt x="0" y="1"/>
                  </a:moveTo>
                  <a:lnTo>
                    <a:pt x="0" y="73741"/>
                  </a:lnTo>
                  <a:lnTo>
                    <a:pt x="5236" y="73741"/>
                  </a:lnTo>
                  <a:lnTo>
                    <a:pt x="5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64"/>
            <p:cNvSpPr/>
            <p:nvPr/>
          </p:nvSpPr>
          <p:spPr>
            <a:xfrm>
              <a:off x="205418" y="3419226"/>
              <a:ext cx="108451" cy="1426658"/>
            </a:xfrm>
            <a:custGeom>
              <a:rect b="b" l="l" r="r" t="t"/>
              <a:pathLst>
                <a:path extrusionOk="0" h="74141" w="5636">
                  <a:moveTo>
                    <a:pt x="5236" y="401"/>
                  </a:moveTo>
                  <a:lnTo>
                    <a:pt x="5236" y="73741"/>
                  </a:lnTo>
                  <a:lnTo>
                    <a:pt x="360" y="73741"/>
                  </a:lnTo>
                  <a:lnTo>
                    <a:pt x="360" y="401"/>
                  </a:lnTo>
                  <a:close/>
                  <a:moveTo>
                    <a:pt x="200" y="1"/>
                  </a:moveTo>
                  <a:cubicBezTo>
                    <a:pt x="80" y="1"/>
                    <a:pt x="0" y="81"/>
                    <a:pt x="0" y="201"/>
                  </a:cubicBezTo>
                  <a:lnTo>
                    <a:pt x="0" y="73941"/>
                  </a:lnTo>
                  <a:cubicBezTo>
                    <a:pt x="0" y="74021"/>
                    <a:pt x="80" y="74141"/>
                    <a:pt x="200" y="74141"/>
                  </a:cubicBezTo>
                  <a:lnTo>
                    <a:pt x="5436" y="74141"/>
                  </a:lnTo>
                  <a:cubicBezTo>
                    <a:pt x="5516" y="74141"/>
                    <a:pt x="5636" y="74021"/>
                    <a:pt x="5636" y="73941"/>
                  </a:cubicBezTo>
                  <a:lnTo>
                    <a:pt x="5636" y="201"/>
                  </a:lnTo>
                  <a:cubicBezTo>
                    <a:pt x="5636" y="81"/>
                    <a:pt x="5516" y="1"/>
                    <a:pt x="5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64"/>
            <p:cNvSpPr/>
            <p:nvPr/>
          </p:nvSpPr>
          <p:spPr>
            <a:xfrm>
              <a:off x="4300742" y="3423075"/>
              <a:ext cx="101543" cy="1418961"/>
            </a:xfrm>
            <a:custGeom>
              <a:rect b="b" l="l" r="r" t="t"/>
              <a:pathLst>
                <a:path extrusionOk="0" h="73741" w="5277">
                  <a:moveTo>
                    <a:pt x="0" y="1"/>
                  </a:moveTo>
                  <a:lnTo>
                    <a:pt x="0" y="73741"/>
                  </a:lnTo>
                  <a:lnTo>
                    <a:pt x="5276" y="73741"/>
                  </a:lnTo>
                  <a:lnTo>
                    <a:pt x="5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64"/>
            <p:cNvSpPr/>
            <p:nvPr/>
          </p:nvSpPr>
          <p:spPr>
            <a:xfrm>
              <a:off x="4297663" y="3419226"/>
              <a:ext cx="107700" cy="1426658"/>
            </a:xfrm>
            <a:custGeom>
              <a:rect b="b" l="l" r="r" t="t"/>
              <a:pathLst>
                <a:path extrusionOk="0" h="74141" w="5597">
                  <a:moveTo>
                    <a:pt x="5236" y="401"/>
                  </a:moveTo>
                  <a:lnTo>
                    <a:pt x="5236" y="73741"/>
                  </a:lnTo>
                  <a:lnTo>
                    <a:pt x="360" y="73741"/>
                  </a:lnTo>
                  <a:lnTo>
                    <a:pt x="360" y="401"/>
                  </a:lnTo>
                  <a:close/>
                  <a:moveTo>
                    <a:pt x="160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1" y="73941"/>
                  </a:lnTo>
                  <a:cubicBezTo>
                    <a:pt x="1" y="74021"/>
                    <a:pt x="81" y="74141"/>
                    <a:pt x="160" y="74141"/>
                  </a:cubicBezTo>
                  <a:lnTo>
                    <a:pt x="5436" y="74141"/>
                  </a:lnTo>
                  <a:cubicBezTo>
                    <a:pt x="5516" y="74141"/>
                    <a:pt x="5596" y="74021"/>
                    <a:pt x="5596" y="73941"/>
                  </a:cubicBezTo>
                  <a:lnTo>
                    <a:pt x="5596" y="201"/>
                  </a:lnTo>
                  <a:cubicBezTo>
                    <a:pt x="5596" y="81"/>
                    <a:pt x="5516" y="1"/>
                    <a:pt x="5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64"/>
            <p:cNvSpPr/>
            <p:nvPr/>
          </p:nvSpPr>
          <p:spPr>
            <a:xfrm>
              <a:off x="70067" y="3343873"/>
              <a:ext cx="4473727" cy="101523"/>
            </a:xfrm>
            <a:custGeom>
              <a:rect b="b" l="l" r="r" t="t"/>
              <a:pathLst>
                <a:path extrusionOk="0" h="5276" w="232492">
                  <a:moveTo>
                    <a:pt x="2278" y="0"/>
                  </a:moveTo>
                  <a:cubicBezTo>
                    <a:pt x="1039" y="0"/>
                    <a:pt x="0" y="1199"/>
                    <a:pt x="0" y="2638"/>
                  </a:cubicBezTo>
                  <a:cubicBezTo>
                    <a:pt x="0" y="4117"/>
                    <a:pt x="1039" y="5276"/>
                    <a:pt x="2278" y="5276"/>
                  </a:cubicBezTo>
                  <a:lnTo>
                    <a:pt x="230213" y="5276"/>
                  </a:lnTo>
                  <a:cubicBezTo>
                    <a:pt x="231492" y="5276"/>
                    <a:pt x="232491" y="4117"/>
                    <a:pt x="232491" y="2638"/>
                  </a:cubicBezTo>
                  <a:cubicBezTo>
                    <a:pt x="232491" y="1199"/>
                    <a:pt x="231492" y="0"/>
                    <a:pt x="230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64"/>
            <p:cNvSpPr/>
            <p:nvPr/>
          </p:nvSpPr>
          <p:spPr>
            <a:xfrm>
              <a:off x="66988" y="3340794"/>
              <a:ext cx="4479885" cy="108451"/>
            </a:xfrm>
            <a:custGeom>
              <a:rect b="b" l="l" r="r" t="t"/>
              <a:pathLst>
                <a:path extrusionOk="0" h="5636" w="232812">
                  <a:moveTo>
                    <a:pt x="230373" y="320"/>
                  </a:moveTo>
                  <a:cubicBezTo>
                    <a:pt x="231532" y="320"/>
                    <a:pt x="232491" y="1439"/>
                    <a:pt x="232491" y="2798"/>
                  </a:cubicBezTo>
                  <a:cubicBezTo>
                    <a:pt x="232491" y="4157"/>
                    <a:pt x="231532" y="5276"/>
                    <a:pt x="230373" y="5276"/>
                  </a:cubicBezTo>
                  <a:lnTo>
                    <a:pt x="2438" y="5276"/>
                  </a:lnTo>
                  <a:cubicBezTo>
                    <a:pt x="1279" y="5276"/>
                    <a:pt x="320" y="4157"/>
                    <a:pt x="320" y="2798"/>
                  </a:cubicBezTo>
                  <a:cubicBezTo>
                    <a:pt x="320" y="1439"/>
                    <a:pt x="1279" y="320"/>
                    <a:pt x="2438" y="320"/>
                  </a:cubicBezTo>
                  <a:close/>
                  <a:moveTo>
                    <a:pt x="2438" y="0"/>
                  </a:moveTo>
                  <a:cubicBezTo>
                    <a:pt x="1119" y="0"/>
                    <a:pt x="0" y="1239"/>
                    <a:pt x="0" y="2798"/>
                  </a:cubicBezTo>
                  <a:cubicBezTo>
                    <a:pt x="0" y="4357"/>
                    <a:pt x="1119" y="5636"/>
                    <a:pt x="2438" y="5636"/>
                  </a:cubicBezTo>
                  <a:lnTo>
                    <a:pt x="230373" y="5636"/>
                  </a:lnTo>
                  <a:cubicBezTo>
                    <a:pt x="231732" y="5636"/>
                    <a:pt x="232811" y="4357"/>
                    <a:pt x="232811" y="2798"/>
                  </a:cubicBezTo>
                  <a:cubicBezTo>
                    <a:pt x="232811" y="1239"/>
                    <a:pt x="231732" y="0"/>
                    <a:pt x="230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64"/>
            <p:cNvSpPr/>
            <p:nvPr/>
          </p:nvSpPr>
          <p:spPr>
            <a:xfrm>
              <a:off x="1622051" y="2516580"/>
              <a:ext cx="484545" cy="369706"/>
            </a:xfrm>
            <a:custGeom>
              <a:rect b="b" l="l" r="r" t="t"/>
              <a:pathLst>
                <a:path extrusionOk="0" h="19213" w="25181">
                  <a:moveTo>
                    <a:pt x="23485" y="0"/>
                  </a:moveTo>
                  <a:cubicBezTo>
                    <a:pt x="22580" y="0"/>
                    <a:pt x="21324" y="922"/>
                    <a:pt x="19585" y="2786"/>
                  </a:cubicBezTo>
                  <a:cubicBezTo>
                    <a:pt x="17147" y="5384"/>
                    <a:pt x="12111" y="7182"/>
                    <a:pt x="12111" y="7182"/>
                  </a:cubicBezTo>
                  <a:cubicBezTo>
                    <a:pt x="12750" y="5424"/>
                    <a:pt x="13590" y="587"/>
                    <a:pt x="12151" y="508"/>
                  </a:cubicBezTo>
                  <a:cubicBezTo>
                    <a:pt x="12125" y="506"/>
                    <a:pt x="12099" y="505"/>
                    <a:pt x="12073" y="505"/>
                  </a:cubicBezTo>
                  <a:cubicBezTo>
                    <a:pt x="9974" y="505"/>
                    <a:pt x="9216" y="5285"/>
                    <a:pt x="7834" y="6982"/>
                  </a:cubicBezTo>
                  <a:cubicBezTo>
                    <a:pt x="6435" y="8661"/>
                    <a:pt x="1" y="15735"/>
                    <a:pt x="1" y="15735"/>
                  </a:cubicBezTo>
                  <a:lnTo>
                    <a:pt x="9793" y="19212"/>
                  </a:lnTo>
                  <a:cubicBezTo>
                    <a:pt x="9793" y="19212"/>
                    <a:pt x="14269" y="13417"/>
                    <a:pt x="18825" y="11379"/>
                  </a:cubicBezTo>
                  <a:cubicBezTo>
                    <a:pt x="23382" y="9340"/>
                    <a:pt x="24940" y="5863"/>
                    <a:pt x="25060" y="4584"/>
                  </a:cubicBezTo>
                  <a:cubicBezTo>
                    <a:pt x="25180" y="3305"/>
                    <a:pt x="24701" y="2746"/>
                    <a:pt x="24701" y="2746"/>
                  </a:cubicBezTo>
                  <a:cubicBezTo>
                    <a:pt x="24940" y="1267"/>
                    <a:pt x="24541" y="1027"/>
                    <a:pt x="24541" y="1027"/>
                  </a:cubicBezTo>
                  <a:lnTo>
                    <a:pt x="24261" y="1387"/>
                  </a:lnTo>
                  <a:cubicBezTo>
                    <a:pt x="24421" y="827"/>
                    <a:pt x="24421" y="428"/>
                    <a:pt x="24181" y="228"/>
                  </a:cubicBezTo>
                  <a:cubicBezTo>
                    <a:pt x="23976" y="76"/>
                    <a:pt x="23745" y="0"/>
                    <a:pt x="23485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64"/>
            <p:cNvSpPr/>
            <p:nvPr/>
          </p:nvSpPr>
          <p:spPr>
            <a:xfrm>
              <a:off x="2036592" y="2532955"/>
              <a:ext cx="70004" cy="143376"/>
            </a:xfrm>
            <a:custGeom>
              <a:rect b="b" l="l" r="r" t="t"/>
              <a:pathLst>
                <a:path extrusionOk="0" h="7451" w="3638">
                  <a:moveTo>
                    <a:pt x="3006" y="1"/>
                  </a:moveTo>
                  <a:cubicBezTo>
                    <a:pt x="2936" y="1"/>
                    <a:pt x="2856" y="38"/>
                    <a:pt x="2798" y="96"/>
                  </a:cubicBezTo>
                  <a:cubicBezTo>
                    <a:pt x="2758" y="176"/>
                    <a:pt x="2798" y="296"/>
                    <a:pt x="2878" y="336"/>
                  </a:cubicBezTo>
                  <a:cubicBezTo>
                    <a:pt x="2878" y="336"/>
                    <a:pt x="3237" y="656"/>
                    <a:pt x="2918" y="2175"/>
                  </a:cubicBezTo>
                  <a:cubicBezTo>
                    <a:pt x="2558" y="3893"/>
                    <a:pt x="80" y="7130"/>
                    <a:pt x="40" y="7170"/>
                  </a:cubicBezTo>
                  <a:cubicBezTo>
                    <a:pt x="0" y="7250"/>
                    <a:pt x="0" y="7370"/>
                    <a:pt x="80" y="7410"/>
                  </a:cubicBezTo>
                  <a:cubicBezTo>
                    <a:pt x="120" y="7450"/>
                    <a:pt x="160" y="7450"/>
                    <a:pt x="200" y="7450"/>
                  </a:cubicBezTo>
                  <a:cubicBezTo>
                    <a:pt x="280" y="7450"/>
                    <a:pt x="320" y="7450"/>
                    <a:pt x="360" y="7410"/>
                  </a:cubicBezTo>
                  <a:cubicBezTo>
                    <a:pt x="440" y="7250"/>
                    <a:pt x="2918" y="4053"/>
                    <a:pt x="3277" y="2254"/>
                  </a:cubicBezTo>
                  <a:cubicBezTo>
                    <a:pt x="3637" y="456"/>
                    <a:pt x="3158" y="96"/>
                    <a:pt x="3078" y="16"/>
                  </a:cubicBezTo>
                  <a:cubicBezTo>
                    <a:pt x="3056" y="6"/>
                    <a:pt x="3032" y="1"/>
                    <a:pt x="3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64"/>
            <p:cNvSpPr/>
            <p:nvPr/>
          </p:nvSpPr>
          <p:spPr>
            <a:xfrm>
              <a:off x="1618203" y="2510942"/>
              <a:ext cx="491473" cy="378423"/>
            </a:xfrm>
            <a:custGeom>
              <a:rect b="b" l="l" r="r" t="t"/>
              <a:pathLst>
                <a:path extrusionOk="0" h="19666" w="25541">
                  <a:moveTo>
                    <a:pt x="23650" y="0"/>
                  </a:moveTo>
                  <a:cubicBezTo>
                    <a:pt x="22782" y="0"/>
                    <a:pt x="21754" y="987"/>
                    <a:pt x="20304" y="2319"/>
                  </a:cubicBezTo>
                  <a:cubicBezTo>
                    <a:pt x="19865" y="2759"/>
                    <a:pt x="19385" y="3199"/>
                    <a:pt x="18865" y="3678"/>
                  </a:cubicBezTo>
                  <a:cubicBezTo>
                    <a:pt x="16787" y="5517"/>
                    <a:pt x="13670" y="6756"/>
                    <a:pt x="12631" y="7155"/>
                  </a:cubicBezTo>
                  <a:cubicBezTo>
                    <a:pt x="13110" y="5557"/>
                    <a:pt x="13750" y="2119"/>
                    <a:pt x="12990" y="1000"/>
                  </a:cubicBezTo>
                  <a:cubicBezTo>
                    <a:pt x="12830" y="761"/>
                    <a:pt x="12631" y="601"/>
                    <a:pt x="12391" y="601"/>
                  </a:cubicBezTo>
                  <a:cubicBezTo>
                    <a:pt x="12361" y="599"/>
                    <a:pt x="12332" y="598"/>
                    <a:pt x="12303" y="598"/>
                  </a:cubicBezTo>
                  <a:cubicBezTo>
                    <a:pt x="10839" y="598"/>
                    <a:pt x="10017" y="2557"/>
                    <a:pt x="9233" y="4478"/>
                  </a:cubicBezTo>
                  <a:cubicBezTo>
                    <a:pt x="8794" y="5557"/>
                    <a:pt x="8394" y="6556"/>
                    <a:pt x="7874" y="7155"/>
                  </a:cubicBezTo>
                  <a:cubicBezTo>
                    <a:pt x="6515" y="8794"/>
                    <a:pt x="121" y="15868"/>
                    <a:pt x="81" y="15908"/>
                  </a:cubicBezTo>
                  <a:cubicBezTo>
                    <a:pt x="41" y="15948"/>
                    <a:pt x="1" y="16028"/>
                    <a:pt x="41" y="16108"/>
                  </a:cubicBezTo>
                  <a:cubicBezTo>
                    <a:pt x="41" y="16148"/>
                    <a:pt x="81" y="16188"/>
                    <a:pt x="161" y="16228"/>
                  </a:cubicBezTo>
                  <a:lnTo>
                    <a:pt x="9953" y="19665"/>
                  </a:lnTo>
                  <a:lnTo>
                    <a:pt x="9993" y="19665"/>
                  </a:lnTo>
                  <a:cubicBezTo>
                    <a:pt x="10073" y="19665"/>
                    <a:pt x="10113" y="19665"/>
                    <a:pt x="10153" y="19585"/>
                  </a:cubicBezTo>
                  <a:cubicBezTo>
                    <a:pt x="10193" y="19545"/>
                    <a:pt x="14629" y="13830"/>
                    <a:pt x="19065" y="11832"/>
                  </a:cubicBezTo>
                  <a:cubicBezTo>
                    <a:pt x="23941" y="9673"/>
                    <a:pt x="25340" y="5996"/>
                    <a:pt x="25420" y="4917"/>
                  </a:cubicBezTo>
                  <a:cubicBezTo>
                    <a:pt x="25540" y="3558"/>
                    <a:pt x="25060" y="2919"/>
                    <a:pt x="25060" y="2919"/>
                  </a:cubicBezTo>
                  <a:cubicBezTo>
                    <a:pt x="25011" y="2869"/>
                    <a:pt x="24946" y="2835"/>
                    <a:pt x="24885" y="2835"/>
                  </a:cubicBezTo>
                  <a:cubicBezTo>
                    <a:pt x="24848" y="2835"/>
                    <a:pt x="24811" y="2848"/>
                    <a:pt x="24781" y="2879"/>
                  </a:cubicBezTo>
                  <a:cubicBezTo>
                    <a:pt x="24701" y="2959"/>
                    <a:pt x="24701" y="3079"/>
                    <a:pt x="24741" y="3159"/>
                  </a:cubicBezTo>
                  <a:cubicBezTo>
                    <a:pt x="24741" y="3159"/>
                    <a:pt x="25180" y="3718"/>
                    <a:pt x="25060" y="4877"/>
                  </a:cubicBezTo>
                  <a:cubicBezTo>
                    <a:pt x="24941" y="6196"/>
                    <a:pt x="23262" y="9553"/>
                    <a:pt x="18945" y="11512"/>
                  </a:cubicBezTo>
                  <a:cubicBezTo>
                    <a:pt x="14709" y="13390"/>
                    <a:pt x="10592" y="18466"/>
                    <a:pt x="9953" y="19266"/>
                  </a:cubicBezTo>
                  <a:lnTo>
                    <a:pt x="520" y="15948"/>
                  </a:lnTo>
                  <a:cubicBezTo>
                    <a:pt x="1599" y="14789"/>
                    <a:pt x="6915" y="8874"/>
                    <a:pt x="8194" y="7395"/>
                  </a:cubicBezTo>
                  <a:cubicBezTo>
                    <a:pt x="8714" y="6756"/>
                    <a:pt x="9113" y="5717"/>
                    <a:pt x="9593" y="4637"/>
                  </a:cubicBezTo>
                  <a:cubicBezTo>
                    <a:pt x="10298" y="2837"/>
                    <a:pt x="11079" y="998"/>
                    <a:pt x="12275" y="998"/>
                  </a:cubicBezTo>
                  <a:cubicBezTo>
                    <a:pt x="12300" y="998"/>
                    <a:pt x="12325" y="999"/>
                    <a:pt x="12351" y="1000"/>
                  </a:cubicBezTo>
                  <a:cubicBezTo>
                    <a:pt x="12471" y="1000"/>
                    <a:pt x="12591" y="1040"/>
                    <a:pt x="12670" y="1200"/>
                  </a:cubicBezTo>
                  <a:cubicBezTo>
                    <a:pt x="13350" y="2159"/>
                    <a:pt x="12710" y="5876"/>
                    <a:pt x="12151" y="7395"/>
                  </a:cubicBezTo>
                  <a:cubicBezTo>
                    <a:pt x="12111" y="7475"/>
                    <a:pt x="12151" y="7555"/>
                    <a:pt x="12191" y="7595"/>
                  </a:cubicBezTo>
                  <a:cubicBezTo>
                    <a:pt x="12219" y="7623"/>
                    <a:pt x="12267" y="7652"/>
                    <a:pt x="12321" y="7652"/>
                  </a:cubicBezTo>
                  <a:cubicBezTo>
                    <a:pt x="12344" y="7652"/>
                    <a:pt x="12367" y="7647"/>
                    <a:pt x="12391" y="7635"/>
                  </a:cubicBezTo>
                  <a:cubicBezTo>
                    <a:pt x="12431" y="7635"/>
                    <a:pt x="16547" y="6236"/>
                    <a:pt x="19105" y="3958"/>
                  </a:cubicBezTo>
                  <a:cubicBezTo>
                    <a:pt x="19625" y="3478"/>
                    <a:pt x="20104" y="2999"/>
                    <a:pt x="20584" y="2599"/>
                  </a:cubicBezTo>
                  <a:cubicBezTo>
                    <a:pt x="21903" y="1320"/>
                    <a:pt x="22942" y="361"/>
                    <a:pt x="23702" y="361"/>
                  </a:cubicBezTo>
                  <a:cubicBezTo>
                    <a:pt x="23901" y="361"/>
                    <a:pt x="24061" y="481"/>
                    <a:pt x="24261" y="641"/>
                  </a:cubicBezTo>
                  <a:cubicBezTo>
                    <a:pt x="24301" y="721"/>
                    <a:pt x="24341" y="880"/>
                    <a:pt x="24341" y="1080"/>
                  </a:cubicBezTo>
                  <a:cubicBezTo>
                    <a:pt x="24221" y="2599"/>
                    <a:pt x="21783" y="6356"/>
                    <a:pt x="20904" y="7115"/>
                  </a:cubicBezTo>
                  <a:cubicBezTo>
                    <a:pt x="20824" y="7195"/>
                    <a:pt x="20784" y="7315"/>
                    <a:pt x="20864" y="7395"/>
                  </a:cubicBezTo>
                  <a:cubicBezTo>
                    <a:pt x="20904" y="7435"/>
                    <a:pt x="20954" y="7455"/>
                    <a:pt x="21004" y="7455"/>
                  </a:cubicBezTo>
                  <a:cubicBezTo>
                    <a:pt x="21054" y="7455"/>
                    <a:pt x="21104" y="7435"/>
                    <a:pt x="21144" y="7395"/>
                  </a:cubicBezTo>
                  <a:cubicBezTo>
                    <a:pt x="21983" y="6676"/>
                    <a:pt x="24581" y="2839"/>
                    <a:pt x="24701" y="1120"/>
                  </a:cubicBezTo>
                  <a:cubicBezTo>
                    <a:pt x="24741" y="801"/>
                    <a:pt x="24661" y="561"/>
                    <a:pt x="24541" y="401"/>
                  </a:cubicBezTo>
                  <a:cubicBezTo>
                    <a:pt x="24301" y="121"/>
                    <a:pt x="24021" y="1"/>
                    <a:pt x="23702" y="1"/>
                  </a:cubicBezTo>
                  <a:cubicBezTo>
                    <a:pt x="23685" y="0"/>
                    <a:pt x="23667" y="0"/>
                    <a:pt x="2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64"/>
            <p:cNvSpPr/>
            <p:nvPr/>
          </p:nvSpPr>
          <p:spPr>
            <a:xfrm>
              <a:off x="1018337" y="2294079"/>
              <a:ext cx="59228" cy="87688"/>
            </a:xfrm>
            <a:custGeom>
              <a:rect b="b" l="l" r="r" t="t"/>
              <a:pathLst>
                <a:path extrusionOk="0" h="4557" w="3078">
                  <a:moveTo>
                    <a:pt x="0" y="0"/>
                  </a:moveTo>
                  <a:lnTo>
                    <a:pt x="1319" y="4557"/>
                  </a:lnTo>
                  <a:lnTo>
                    <a:pt x="3078" y="2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64"/>
            <p:cNvSpPr/>
            <p:nvPr/>
          </p:nvSpPr>
          <p:spPr>
            <a:xfrm>
              <a:off x="1014489" y="2290115"/>
              <a:ext cx="66156" cy="95501"/>
            </a:xfrm>
            <a:custGeom>
              <a:rect b="b" l="l" r="r" t="t"/>
              <a:pathLst>
                <a:path extrusionOk="0" h="4963" w="3438">
                  <a:moveTo>
                    <a:pt x="600" y="806"/>
                  </a:moveTo>
                  <a:lnTo>
                    <a:pt x="2998" y="3084"/>
                  </a:lnTo>
                  <a:lnTo>
                    <a:pt x="1639" y="4403"/>
                  </a:lnTo>
                  <a:lnTo>
                    <a:pt x="600" y="806"/>
                  </a:lnTo>
                  <a:close/>
                  <a:moveTo>
                    <a:pt x="222" y="0"/>
                  </a:moveTo>
                  <a:cubicBezTo>
                    <a:pt x="188" y="0"/>
                    <a:pt x="154" y="13"/>
                    <a:pt x="120" y="46"/>
                  </a:cubicBezTo>
                  <a:cubicBezTo>
                    <a:pt x="40" y="86"/>
                    <a:pt x="0" y="166"/>
                    <a:pt x="40" y="246"/>
                  </a:cubicBezTo>
                  <a:lnTo>
                    <a:pt x="1359" y="4843"/>
                  </a:lnTo>
                  <a:cubicBezTo>
                    <a:pt x="1359" y="4883"/>
                    <a:pt x="1399" y="4923"/>
                    <a:pt x="1479" y="4962"/>
                  </a:cubicBezTo>
                  <a:lnTo>
                    <a:pt x="1519" y="4962"/>
                  </a:lnTo>
                  <a:cubicBezTo>
                    <a:pt x="1599" y="4962"/>
                    <a:pt x="1639" y="4923"/>
                    <a:pt x="1679" y="4923"/>
                  </a:cubicBezTo>
                  <a:lnTo>
                    <a:pt x="3398" y="3244"/>
                  </a:lnTo>
                  <a:cubicBezTo>
                    <a:pt x="3437" y="3204"/>
                    <a:pt x="3437" y="3164"/>
                    <a:pt x="3437" y="3084"/>
                  </a:cubicBezTo>
                  <a:cubicBezTo>
                    <a:pt x="3437" y="3044"/>
                    <a:pt x="3437" y="3004"/>
                    <a:pt x="3398" y="2964"/>
                  </a:cubicBezTo>
                  <a:lnTo>
                    <a:pt x="360" y="46"/>
                  </a:lnTo>
                  <a:cubicBezTo>
                    <a:pt x="314" y="23"/>
                    <a:pt x="268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64"/>
            <p:cNvSpPr/>
            <p:nvPr/>
          </p:nvSpPr>
          <p:spPr>
            <a:xfrm>
              <a:off x="756081" y="2184320"/>
              <a:ext cx="311498" cy="339726"/>
            </a:xfrm>
            <a:custGeom>
              <a:rect b="b" l="l" r="r" t="t"/>
              <a:pathLst>
                <a:path extrusionOk="0" h="17655" w="16188">
                  <a:moveTo>
                    <a:pt x="1999" y="13618"/>
                  </a:moveTo>
                  <a:lnTo>
                    <a:pt x="2146" y="14414"/>
                  </a:lnTo>
                  <a:lnTo>
                    <a:pt x="2146" y="14414"/>
                  </a:lnTo>
                  <a:cubicBezTo>
                    <a:pt x="2130" y="14309"/>
                    <a:pt x="2118" y="14203"/>
                    <a:pt x="2118" y="14098"/>
                  </a:cubicBezTo>
                  <a:cubicBezTo>
                    <a:pt x="2079" y="13938"/>
                    <a:pt x="2039" y="13778"/>
                    <a:pt x="1999" y="13618"/>
                  </a:cubicBezTo>
                  <a:close/>
                  <a:moveTo>
                    <a:pt x="2146" y="14414"/>
                  </a:moveTo>
                  <a:cubicBezTo>
                    <a:pt x="2161" y="14509"/>
                    <a:pt x="2180" y="14603"/>
                    <a:pt x="2198" y="14697"/>
                  </a:cubicBezTo>
                  <a:lnTo>
                    <a:pt x="2146" y="14414"/>
                  </a:lnTo>
                  <a:close/>
                  <a:moveTo>
                    <a:pt x="9115" y="1"/>
                  </a:moveTo>
                  <a:cubicBezTo>
                    <a:pt x="8796" y="1"/>
                    <a:pt x="8474" y="36"/>
                    <a:pt x="8154" y="109"/>
                  </a:cubicBezTo>
                  <a:lnTo>
                    <a:pt x="4237" y="988"/>
                  </a:lnTo>
                  <a:cubicBezTo>
                    <a:pt x="1599" y="1548"/>
                    <a:pt x="0" y="4465"/>
                    <a:pt x="640" y="7463"/>
                  </a:cubicBezTo>
                  <a:lnTo>
                    <a:pt x="1999" y="13618"/>
                  </a:lnTo>
                  <a:lnTo>
                    <a:pt x="9672" y="17655"/>
                  </a:lnTo>
                  <a:lnTo>
                    <a:pt x="9672" y="17615"/>
                  </a:lnTo>
                  <a:lnTo>
                    <a:pt x="11950" y="17095"/>
                  </a:lnTo>
                  <a:cubicBezTo>
                    <a:pt x="14588" y="16536"/>
                    <a:pt x="16187" y="13618"/>
                    <a:pt x="15508" y="10620"/>
                  </a:cubicBezTo>
                  <a:lnTo>
                    <a:pt x="14149" y="4465"/>
                  </a:lnTo>
                  <a:cubicBezTo>
                    <a:pt x="13587" y="1832"/>
                    <a:pt x="11422" y="1"/>
                    <a:pt x="9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64"/>
            <p:cNvSpPr/>
            <p:nvPr/>
          </p:nvSpPr>
          <p:spPr>
            <a:xfrm>
              <a:off x="755311" y="2184320"/>
              <a:ext cx="312267" cy="445098"/>
            </a:xfrm>
            <a:custGeom>
              <a:rect b="b" l="l" r="r" t="t"/>
              <a:pathLst>
                <a:path extrusionOk="0" h="23131" w="16228">
                  <a:moveTo>
                    <a:pt x="9155" y="1"/>
                  </a:moveTo>
                  <a:cubicBezTo>
                    <a:pt x="8836" y="1"/>
                    <a:pt x="8514" y="36"/>
                    <a:pt x="8194" y="109"/>
                  </a:cubicBezTo>
                  <a:lnTo>
                    <a:pt x="4277" y="988"/>
                  </a:lnTo>
                  <a:cubicBezTo>
                    <a:pt x="1639" y="1548"/>
                    <a:pt x="0" y="4465"/>
                    <a:pt x="680" y="7463"/>
                  </a:cubicBezTo>
                  <a:lnTo>
                    <a:pt x="2039" y="13618"/>
                  </a:lnTo>
                  <a:cubicBezTo>
                    <a:pt x="2079" y="13778"/>
                    <a:pt x="2119" y="13938"/>
                    <a:pt x="2158" y="14098"/>
                  </a:cubicBezTo>
                  <a:cubicBezTo>
                    <a:pt x="2158" y="14297"/>
                    <a:pt x="2198" y="14497"/>
                    <a:pt x="2238" y="14697"/>
                  </a:cubicBezTo>
                  <a:lnTo>
                    <a:pt x="2638" y="14857"/>
                  </a:lnTo>
                  <a:lnTo>
                    <a:pt x="2878" y="23130"/>
                  </a:lnTo>
                  <a:lnTo>
                    <a:pt x="10991" y="23130"/>
                  </a:lnTo>
                  <a:lnTo>
                    <a:pt x="10592" y="17415"/>
                  </a:lnTo>
                  <a:lnTo>
                    <a:pt x="11990" y="17095"/>
                  </a:lnTo>
                  <a:cubicBezTo>
                    <a:pt x="14628" y="16536"/>
                    <a:pt x="16227" y="13618"/>
                    <a:pt x="15548" y="10620"/>
                  </a:cubicBezTo>
                  <a:lnTo>
                    <a:pt x="14189" y="4465"/>
                  </a:lnTo>
                  <a:cubicBezTo>
                    <a:pt x="13627" y="1832"/>
                    <a:pt x="11462" y="1"/>
                    <a:pt x="9155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64"/>
            <p:cNvSpPr/>
            <p:nvPr/>
          </p:nvSpPr>
          <p:spPr>
            <a:xfrm>
              <a:off x="751463" y="2180664"/>
              <a:ext cx="313037" cy="452603"/>
            </a:xfrm>
            <a:custGeom>
              <a:rect b="b" l="l" r="r" t="t"/>
              <a:pathLst>
                <a:path extrusionOk="0" h="23521" w="16268">
                  <a:moveTo>
                    <a:pt x="9313" y="376"/>
                  </a:moveTo>
                  <a:cubicBezTo>
                    <a:pt x="10252" y="376"/>
                    <a:pt x="11201" y="683"/>
                    <a:pt x="12031" y="1298"/>
                  </a:cubicBezTo>
                  <a:cubicBezTo>
                    <a:pt x="13150" y="2097"/>
                    <a:pt x="13909" y="3296"/>
                    <a:pt x="14229" y="4695"/>
                  </a:cubicBezTo>
                  <a:lnTo>
                    <a:pt x="15588" y="10850"/>
                  </a:lnTo>
                  <a:cubicBezTo>
                    <a:pt x="15868" y="12249"/>
                    <a:pt x="15708" y="13688"/>
                    <a:pt x="15028" y="14847"/>
                  </a:cubicBezTo>
                  <a:cubicBezTo>
                    <a:pt x="14389" y="16046"/>
                    <a:pt x="13350" y="16845"/>
                    <a:pt x="12151" y="17125"/>
                  </a:cubicBezTo>
                  <a:lnTo>
                    <a:pt x="10752" y="17445"/>
                  </a:lnTo>
                  <a:cubicBezTo>
                    <a:pt x="10672" y="17445"/>
                    <a:pt x="10592" y="17525"/>
                    <a:pt x="10592" y="17605"/>
                  </a:cubicBezTo>
                  <a:lnTo>
                    <a:pt x="10991" y="23160"/>
                  </a:lnTo>
                  <a:lnTo>
                    <a:pt x="3278" y="23160"/>
                  </a:lnTo>
                  <a:lnTo>
                    <a:pt x="3038" y="15047"/>
                  </a:lnTo>
                  <a:cubicBezTo>
                    <a:pt x="2998" y="14967"/>
                    <a:pt x="2958" y="14927"/>
                    <a:pt x="2918" y="14887"/>
                  </a:cubicBezTo>
                  <a:lnTo>
                    <a:pt x="2598" y="14767"/>
                  </a:lnTo>
                  <a:cubicBezTo>
                    <a:pt x="2558" y="14607"/>
                    <a:pt x="2558" y="14447"/>
                    <a:pt x="2558" y="14288"/>
                  </a:cubicBezTo>
                  <a:cubicBezTo>
                    <a:pt x="2558" y="14288"/>
                    <a:pt x="2558" y="14248"/>
                    <a:pt x="2558" y="14248"/>
                  </a:cubicBezTo>
                  <a:cubicBezTo>
                    <a:pt x="2518" y="14088"/>
                    <a:pt x="2478" y="13928"/>
                    <a:pt x="2438" y="13768"/>
                  </a:cubicBezTo>
                  <a:lnTo>
                    <a:pt x="1080" y="7613"/>
                  </a:lnTo>
                  <a:cubicBezTo>
                    <a:pt x="440" y="4735"/>
                    <a:pt x="1959" y="1898"/>
                    <a:pt x="4517" y="1338"/>
                  </a:cubicBezTo>
                  <a:lnTo>
                    <a:pt x="8474" y="459"/>
                  </a:lnTo>
                  <a:cubicBezTo>
                    <a:pt x="8750" y="403"/>
                    <a:pt x="9031" y="376"/>
                    <a:pt x="9313" y="376"/>
                  </a:cubicBezTo>
                  <a:close/>
                  <a:moveTo>
                    <a:pt x="9318" y="0"/>
                  </a:moveTo>
                  <a:cubicBezTo>
                    <a:pt x="8998" y="0"/>
                    <a:pt x="8676" y="33"/>
                    <a:pt x="8354" y="99"/>
                  </a:cubicBezTo>
                  <a:lnTo>
                    <a:pt x="4437" y="978"/>
                  </a:lnTo>
                  <a:cubicBezTo>
                    <a:pt x="1679" y="1578"/>
                    <a:pt x="0" y="4615"/>
                    <a:pt x="680" y="7693"/>
                  </a:cubicBezTo>
                  <a:lnTo>
                    <a:pt x="2039" y="13848"/>
                  </a:lnTo>
                  <a:cubicBezTo>
                    <a:pt x="2079" y="14008"/>
                    <a:pt x="2159" y="14168"/>
                    <a:pt x="2199" y="14328"/>
                  </a:cubicBezTo>
                  <a:cubicBezTo>
                    <a:pt x="2199" y="14527"/>
                    <a:pt x="2199" y="14727"/>
                    <a:pt x="2239" y="14927"/>
                  </a:cubicBezTo>
                  <a:cubicBezTo>
                    <a:pt x="2279" y="14967"/>
                    <a:pt x="2319" y="15007"/>
                    <a:pt x="2358" y="15047"/>
                  </a:cubicBezTo>
                  <a:lnTo>
                    <a:pt x="2638" y="15167"/>
                  </a:lnTo>
                  <a:lnTo>
                    <a:pt x="2878" y="23320"/>
                  </a:lnTo>
                  <a:cubicBezTo>
                    <a:pt x="2878" y="23440"/>
                    <a:pt x="2998" y="23520"/>
                    <a:pt x="3078" y="23520"/>
                  </a:cubicBezTo>
                  <a:lnTo>
                    <a:pt x="11191" y="23520"/>
                  </a:lnTo>
                  <a:cubicBezTo>
                    <a:pt x="11231" y="23520"/>
                    <a:pt x="11271" y="23480"/>
                    <a:pt x="11311" y="23440"/>
                  </a:cubicBezTo>
                  <a:cubicBezTo>
                    <a:pt x="11351" y="23440"/>
                    <a:pt x="11351" y="23360"/>
                    <a:pt x="11351" y="23320"/>
                  </a:cubicBezTo>
                  <a:lnTo>
                    <a:pt x="10991" y="17765"/>
                  </a:lnTo>
                  <a:lnTo>
                    <a:pt x="12230" y="17485"/>
                  </a:lnTo>
                  <a:cubicBezTo>
                    <a:pt x="13549" y="17205"/>
                    <a:pt x="14668" y="16326"/>
                    <a:pt x="15348" y="15047"/>
                  </a:cubicBezTo>
                  <a:cubicBezTo>
                    <a:pt x="16067" y="13768"/>
                    <a:pt x="16267" y="12249"/>
                    <a:pt x="15947" y="10770"/>
                  </a:cubicBezTo>
                  <a:lnTo>
                    <a:pt x="14589" y="4615"/>
                  </a:lnTo>
                  <a:cubicBezTo>
                    <a:pt x="14269" y="3137"/>
                    <a:pt x="13429" y="1858"/>
                    <a:pt x="12270" y="978"/>
                  </a:cubicBezTo>
                  <a:cubicBezTo>
                    <a:pt x="11356" y="338"/>
                    <a:pt x="10348" y="0"/>
                    <a:pt x="9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64"/>
            <p:cNvSpPr/>
            <p:nvPr/>
          </p:nvSpPr>
          <p:spPr>
            <a:xfrm>
              <a:off x="584573" y="2062572"/>
              <a:ext cx="469151" cy="461474"/>
            </a:xfrm>
            <a:custGeom>
              <a:rect b="b" l="l" r="r" t="t"/>
              <a:pathLst>
                <a:path extrusionOk="0" h="23982" w="24381">
                  <a:moveTo>
                    <a:pt x="18600" y="1"/>
                  </a:moveTo>
                  <a:cubicBezTo>
                    <a:pt x="14167" y="1"/>
                    <a:pt x="10272" y="2479"/>
                    <a:pt x="10272" y="2479"/>
                  </a:cubicBezTo>
                  <a:cubicBezTo>
                    <a:pt x="10272" y="2479"/>
                    <a:pt x="0" y="7195"/>
                    <a:pt x="3318" y="17627"/>
                  </a:cubicBezTo>
                  <a:cubicBezTo>
                    <a:pt x="3318" y="17627"/>
                    <a:pt x="5076" y="23702"/>
                    <a:pt x="11791" y="23982"/>
                  </a:cubicBezTo>
                  <a:lnTo>
                    <a:pt x="11271" y="17547"/>
                  </a:lnTo>
                  <a:lnTo>
                    <a:pt x="11911" y="15429"/>
                  </a:lnTo>
                  <a:cubicBezTo>
                    <a:pt x="11911" y="15429"/>
                    <a:pt x="19664" y="14190"/>
                    <a:pt x="23102" y="5996"/>
                  </a:cubicBezTo>
                  <a:cubicBezTo>
                    <a:pt x="24381" y="2959"/>
                    <a:pt x="22222" y="41"/>
                    <a:pt x="18705" y="1"/>
                  </a:cubicBezTo>
                  <a:cubicBezTo>
                    <a:pt x="18670" y="1"/>
                    <a:pt x="18635" y="1"/>
                    <a:pt x="18600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64"/>
            <p:cNvSpPr/>
            <p:nvPr/>
          </p:nvSpPr>
          <p:spPr>
            <a:xfrm>
              <a:off x="717615" y="2367297"/>
              <a:ext cx="122305" cy="114281"/>
            </a:xfrm>
            <a:custGeom>
              <a:rect b="b" l="l" r="r" t="t"/>
              <a:pathLst>
                <a:path extrusionOk="0" h="5939" w="6356">
                  <a:moveTo>
                    <a:pt x="3229" y="1"/>
                  </a:moveTo>
                  <a:cubicBezTo>
                    <a:pt x="3087" y="1"/>
                    <a:pt x="2943" y="11"/>
                    <a:pt x="2799" y="32"/>
                  </a:cubicBezTo>
                  <a:cubicBezTo>
                    <a:pt x="1160" y="232"/>
                    <a:pt x="1" y="1711"/>
                    <a:pt x="201" y="3350"/>
                  </a:cubicBezTo>
                  <a:cubicBezTo>
                    <a:pt x="383" y="4844"/>
                    <a:pt x="1661" y="5939"/>
                    <a:pt x="3128" y="5939"/>
                  </a:cubicBezTo>
                  <a:cubicBezTo>
                    <a:pt x="3270" y="5939"/>
                    <a:pt x="3413" y="5929"/>
                    <a:pt x="3558" y="5907"/>
                  </a:cubicBezTo>
                  <a:cubicBezTo>
                    <a:pt x="5197" y="5708"/>
                    <a:pt x="6356" y="4229"/>
                    <a:pt x="6156" y="2590"/>
                  </a:cubicBezTo>
                  <a:cubicBezTo>
                    <a:pt x="5974" y="1096"/>
                    <a:pt x="4695" y="1"/>
                    <a:pt x="3229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64"/>
            <p:cNvSpPr/>
            <p:nvPr/>
          </p:nvSpPr>
          <p:spPr>
            <a:xfrm>
              <a:off x="765298" y="2393293"/>
              <a:ext cx="49242" cy="38466"/>
            </a:xfrm>
            <a:custGeom>
              <a:rect b="b" l="l" r="r" t="t"/>
              <a:pathLst>
                <a:path extrusionOk="0" h="1999" w="2559">
                  <a:moveTo>
                    <a:pt x="790" y="0"/>
                  </a:moveTo>
                  <a:cubicBezTo>
                    <a:pt x="596" y="0"/>
                    <a:pt x="387" y="27"/>
                    <a:pt x="161" y="80"/>
                  </a:cubicBezTo>
                  <a:cubicBezTo>
                    <a:pt x="81" y="120"/>
                    <a:pt x="1" y="200"/>
                    <a:pt x="41" y="320"/>
                  </a:cubicBezTo>
                  <a:cubicBezTo>
                    <a:pt x="41" y="385"/>
                    <a:pt x="121" y="450"/>
                    <a:pt x="194" y="450"/>
                  </a:cubicBezTo>
                  <a:cubicBezTo>
                    <a:pt x="210" y="450"/>
                    <a:pt x="226" y="447"/>
                    <a:pt x="241" y="440"/>
                  </a:cubicBezTo>
                  <a:cubicBezTo>
                    <a:pt x="441" y="397"/>
                    <a:pt x="627" y="374"/>
                    <a:pt x="797" y="374"/>
                  </a:cubicBezTo>
                  <a:cubicBezTo>
                    <a:pt x="1100" y="374"/>
                    <a:pt x="1355" y="446"/>
                    <a:pt x="1560" y="600"/>
                  </a:cubicBezTo>
                  <a:cubicBezTo>
                    <a:pt x="2119" y="999"/>
                    <a:pt x="2159" y="1799"/>
                    <a:pt x="2159" y="1799"/>
                  </a:cubicBezTo>
                  <a:cubicBezTo>
                    <a:pt x="2199" y="1919"/>
                    <a:pt x="2279" y="1999"/>
                    <a:pt x="2359" y="1999"/>
                  </a:cubicBezTo>
                  <a:cubicBezTo>
                    <a:pt x="2479" y="1999"/>
                    <a:pt x="2559" y="1879"/>
                    <a:pt x="2559" y="1799"/>
                  </a:cubicBezTo>
                  <a:cubicBezTo>
                    <a:pt x="2559" y="1759"/>
                    <a:pt x="2479" y="839"/>
                    <a:pt x="1799" y="320"/>
                  </a:cubicBezTo>
                  <a:cubicBezTo>
                    <a:pt x="1506" y="107"/>
                    <a:pt x="1178" y="0"/>
                    <a:pt x="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64"/>
            <p:cNvSpPr/>
            <p:nvPr/>
          </p:nvSpPr>
          <p:spPr>
            <a:xfrm>
              <a:off x="733009" y="2577867"/>
              <a:ext cx="336090" cy="89227"/>
            </a:xfrm>
            <a:custGeom>
              <a:rect b="b" l="l" r="r" t="t"/>
              <a:pathLst>
                <a:path extrusionOk="0" h="4637" w="17466">
                  <a:moveTo>
                    <a:pt x="3917" y="0"/>
                  </a:moveTo>
                  <a:lnTo>
                    <a:pt x="0" y="4637"/>
                  </a:lnTo>
                  <a:cubicBezTo>
                    <a:pt x="10711" y="4637"/>
                    <a:pt x="17466" y="4397"/>
                    <a:pt x="17466" y="4397"/>
                  </a:cubicBezTo>
                  <a:lnTo>
                    <a:pt x="13869" y="320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64"/>
            <p:cNvSpPr/>
            <p:nvPr/>
          </p:nvSpPr>
          <p:spPr>
            <a:xfrm>
              <a:off x="472293" y="2650835"/>
              <a:ext cx="1412034" cy="692287"/>
            </a:xfrm>
            <a:custGeom>
              <a:rect b="b" l="l" r="r" t="t"/>
              <a:pathLst>
                <a:path extrusionOk="0" h="35977" w="73381">
                  <a:moveTo>
                    <a:pt x="22548" y="0"/>
                  </a:moveTo>
                  <a:cubicBezTo>
                    <a:pt x="18596" y="0"/>
                    <a:pt x="15028" y="125"/>
                    <a:pt x="15028" y="125"/>
                  </a:cubicBezTo>
                  <a:cubicBezTo>
                    <a:pt x="15028" y="125"/>
                    <a:pt x="13589" y="565"/>
                    <a:pt x="12870" y="845"/>
                  </a:cubicBezTo>
                  <a:cubicBezTo>
                    <a:pt x="4676" y="4482"/>
                    <a:pt x="2718" y="16712"/>
                    <a:pt x="40" y="33738"/>
                  </a:cubicBezTo>
                  <a:lnTo>
                    <a:pt x="0" y="35656"/>
                  </a:lnTo>
                  <a:lnTo>
                    <a:pt x="35611" y="35976"/>
                  </a:lnTo>
                  <a:lnTo>
                    <a:pt x="35611" y="35976"/>
                  </a:lnTo>
                  <a:lnTo>
                    <a:pt x="35451" y="28862"/>
                  </a:lnTo>
                  <a:lnTo>
                    <a:pt x="35451" y="28862"/>
                  </a:lnTo>
                  <a:cubicBezTo>
                    <a:pt x="42705" y="33003"/>
                    <a:pt x="49572" y="35640"/>
                    <a:pt x="53783" y="35640"/>
                  </a:cubicBezTo>
                  <a:cubicBezTo>
                    <a:pt x="54977" y="35640"/>
                    <a:pt x="55959" y="35427"/>
                    <a:pt x="56674" y="34977"/>
                  </a:cubicBezTo>
                  <a:cubicBezTo>
                    <a:pt x="63149" y="30820"/>
                    <a:pt x="73381" y="9358"/>
                    <a:pt x="73381" y="9358"/>
                  </a:cubicBezTo>
                  <a:lnTo>
                    <a:pt x="62909" y="2963"/>
                  </a:lnTo>
                  <a:lnTo>
                    <a:pt x="50999" y="14673"/>
                  </a:lnTo>
                  <a:cubicBezTo>
                    <a:pt x="50999" y="14673"/>
                    <a:pt x="38729" y="3203"/>
                    <a:pt x="32534" y="685"/>
                  </a:cubicBezTo>
                  <a:cubicBezTo>
                    <a:pt x="31170" y="135"/>
                    <a:pt x="26652" y="0"/>
                    <a:pt x="22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64"/>
            <p:cNvSpPr/>
            <p:nvPr/>
          </p:nvSpPr>
          <p:spPr>
            <a:xfrm>
              <a:off x="1443635" y="2924329"/>
              <a:ext cx="60768" cy="60402"/>
            </a:xfrm>
            <a:custGeom>
              <a:rect b="b" l="l" r="r" t="t"/>
              <a:pathLst>
                <a:path extrusionOk="0" h="3139" w="3158">
                  <a:moveTo>
                    <a:pt x="220" y="1"/>
                  </a:moveTo>
                  <a:cubicBezTo>
                    <a:pt x="170" y="1"/>
                    <a:pt x="120" y="21"/>
                    <a:pt x="80" y="61"/>
                  </a:cubicBezTo>
                  <a:cubicBezTo>
                    <a:pt x="0" y="141"/>
                    <a:pt x="0" y="261"/>
                    <a:pt x="80" y="340"/>
                  </a:cubicBezTo>
                  <a:lnTo>
                    <a:pt x="2838" y="3098"/>
                  </a:lnTo>
                  <a:cubicBezTo>
                    <a:pt x="2838" y="3138"/>
                    <a:pt x="2918" y="3138"/>
                    <a:pt x="2958" y="3138"/>
                  </a:cubicBezTo>
                  <a:cubicBezTo>
                    <a:pt x="2998" y="3138"/>
                    <a:pt x="3038" y="3138"/>
                    <a:pt x="3078" y="3098"/>
                  </a:cubicBezTo>
                  <a:cubicBezTo>
                    <a:pt x="3158" y="3018"/>
                    <a:pt x="3158" y="2898"/>
                    <a:pt x="3078" y="2858"/>
                  </a:cubicBezTo>
                  <a:lnTo>
                    <a:pt x="360" y="61"/>
                  </a:lnTo>
                  <a:cubicBezTo>
                    <a:pt x="320" y="21"/>
                    <a:pt x="270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64"/>
            <p:cNvSpPr/>
            <p:nvPr/>
          </p:nvSpPr>
          <p:spPr>
            <a:xfrm>
              <a:off x="1635906" y="2745989"/>
              <a:ext cx="223810" cy="147224"/>
            </a:xfrm>
            <a:custGeom>
              <a:rect b="b" l="l" r="r" t="t"/>
              <a:pathLst>
                <a:path extrusionOk="0" h="7651" w="11631">
                  <a:moveTo>
                    <a:pt x="249" y="1"/>
                  </a:moveTo>
                  <a:cubicBezTo>
                    <a:pt x="181" y="1"/>
                    <a:pt x="109" y="38"/>
                    <a:pt x="80" y="96"/>
                  </a:cubicBezTo>
                  <a:cubicBezTo>
                    <a:pt x="0" y="176"/>
                    <a:pt x="40" y="296"/>
                    <a:pt x="120" y="336"/>
                  </a:cubicBezTo>
                  <a:lnTo>
                    <a:pt x="11311" y="7650"/>
                  </a:lnTo>
                  <a:lnTo>
                    <a:pt x="11391" y="7650"/>
                  </a:lnTo>
                  <a:cubicBezTo>
                    <a:pt x="11471" y="7650"/>
                    <a:pt x="11511" y="7650"/>
                    <a:pt x="11551" y="7570"/>
                  </a:cubicBezTo>
                  <a:cubicBezTo>
                    <a:pt x="11631" y="7490"/>
                    <a:pt x="11591" y="7370"/>
                    <a:pt x="11511" y="7330"/>
                  </a:cubicBezTo>
                  <a:lnTo>
                    <a:pt x="320" y="16"/>
                  </a:lnTo>
                  <a:cubicBezTo>
                    <a:pt x="298" y="6"/>
                    <a:pt x="274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64"/>
            <p:cNvSpPr/>
            <p:nvPr/>
          </p:nvSpPr>
          <p:spPr>
            <a:xfrm>
              <a:off x="746845" y="2650835"/>
              <a:ext cx="326103" cy="14721"/>
            </a:xfrm>
            <a:custGeom>
              <a:rect b="b" l="l" r="r" t="t"/>
              <a:pathLst>
                <a:path extrusionOk="0" h="765" w="16947">
                  <a:moveTo>
                    <a:pt x="7934" y="1"/>
                  </a:moveTo>
                  <a:cubicBezTo>
                    <a:pt x="5519" y="1"/>
                    <a:pt x="237" y="205"/>
                    <a:pt x="200" y="205"/>
                  </a:cubicBezTo>
                  <a:cubicBezTo>
                    <a:pt x="81" y="205"/>
                    <a:pt x="1" y="285"/>
                    <a:pt x="1" y="405"/>
                  </a:cubicBezTo>
                  <a:cubicBezTo>
                    <a:pt x="1" y="485"/>
                    <a:pt x="120" y="565"/>
                    <a:pt x="200" y="565"/>
                  </a:cubicBezTo>
                  <a:cubicBezTo>
                    <a:pt x="280" y="565"/>
                    <a:pt x="6435" y="365"/>
                    <a:pt x="8474" y="365"/>
                  </a:cubicBezTo>
                  <a:cubicBezTo>
                    <a:pt x="10512" y="405"/>
                    <a:pt x="16667" y="765"/>
                    <a:pt x="16747" y="765"/>
                  </a:cubicBezTo>
                  <a:cubicBezTo>
                    <a:pt x="16827" y="765"/>
                    <a:pt x="16907" y="685"/>
                    <a:pt x="16947" y="605"/>
                  </a:cubicBezTo>
                  <a:cubicBezTo>
                    <a:pt x="16947" y="485"/>
                    <a:pt x="16867" y="405"/>
                    <a:pt x="16747" y="405"/>
                  </a:cubicBezTo>
                  <a:cubicBezTo>
                    <a:pt x="16707" y="405"/>
                    <a:pt x="10512" y="45"/>
                    <a:pt x="8474" y="5"/>
                  </a:cubicBezTo>
                  <a:cubicBezTo>
                    <a:pt x="8317" y="2"/>
                    <a:pt x="8136" y="1"/>
                    <a:pt x="7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64"/>
            <p:cNvSpPr/>
            <p:nvPr/>
          </p:nvSpPr>
          <p:spPr>
            <a:xfrm>
              <a:off x="952181" y="2328638"/>
              <a:ext cx="36176" cy="34733"/>
            </a:xfrm>
            <a:custGeom>
              <a:rect b="b" l="l" r="r" t="t"/>
              <a:pathLst>
                <a:path extrusionOk="0" h="1805" w="1880">
                  <a:moveTo>
                    <a:pt x="952" y="0"/>
                  </a:moveTo>
                  <a:cubicBezTo>
                    <a:pt x="928" y="0"/>
                    <a:pt x="904" y="1"/>
                    <a:pt x="880" y="3"/>
                  </a:cubicBezTo>
                  <a:cubicBezTo>
                    <a:pt x="401" y="43"/>
                    <a:pt x="1" y="443"/>
                    <a:pt x="41" y="962"/>
                  </a:cubicBezTo>
                  <a:cubicBezTo>
                    <a:pt x="79" y="1419"/>
                    <a:pt x="444" y="1804"/>
                    <a:pt x="929" y="1804"/>
                  </a:cubicBezTo>
                  <a:cubicBezTo>
                    <a:pt x="952" y="1804"/>
                    <a:pt x="976" y="1803"/>
                    <a:pt x="1000" y="1801"/>
                  </a:cubicBezTo>
                  <a:cubicBezTo>
                    <a:pt x="1480" y="1761"/>
                    <a:pt x="1879" y="1362"/>
                    <a:pt x="1839" y="842"/>
                  </a:cubicBezTo>
                  <a:cubicBezTo>
                    <a:pt x="1801" y="385"/>
                    <a:pt x="1436" y="0"/>
                    <a:pt x="9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64"/>
            <p:cNvSpPr/>
            <p:nvPr/>
          </p:nvSpPr>
          <p:spPr>
            <a:xfrm>
              <a:off x="1002173" y="2434819"/>
              <a:ext cx="53090" cy="20782"/>
            </a:xfrm>
            <a:custGeom>
              <a:rect b="b" l="l" r="r" t="t"/>
              <a:pathLst>
                <a:path extrusionOk="0" h="1080" w="2759">
                  <a:moveTo>
                    <a:pt x="241" y="0"/>
                  </a:moveTo>
                  <a:lnTo>
                    <a:pt x="1" y="280"/>
                  </a:lnTo>
                  <a:cubicBezTo>
                    <a:pt x="640" y="880"/>
                    <a:pt x="1280" y="1080"/>
                    <a:pt x="1759" y="1080"/>
                  </a:cubicBezTo>
                  <a:cubicBezTo>
                    <a:pt x="2359" y="1080"/>
                    <a:pt x="2759" y="800"/>
                    <a:pt x="2759" y="800"/>
                  </a:cubicBezTo>
                  <a:lnTo>
                    <a:pt x="2559" y="480"/>
                  </a:lnTo>
                  <a:cubicBezTo>
                    <a:pt x="2559" y="502"/>
                    <a:pt x="2247" y="708"/>
                    <a:pt x="1766" y="708"/>
                  </a:cubicBezTo>
                  <a:cubicBezTo>
                    <a:pt x="1353" y="708"/>
                    <a:pt x="814" y="555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64"/>
            <p:cNvSpPr/>
            <p:nvPr/>
          </p:nvSpPr>
          <p:spPr>
            <a:xfrm>
              <a:off x="929110" y="2298697"/>
              <a:ext cx="30018" cy="29229"/>
            </a:xfrm>
            <a:custGeom>
              <a:rect b="b" l="l" r="r" t="t"/>
              <a:pathLst>
                <a:path extrusionOk="0" h="1519" w="1560">
                  <a:moveTo>
                    <a:pt x="1320" y="0"/>
                  </a:moveTo>
                  <a:cubicBezTo>
                    <a:pt x="840" y="400"/>
                    <a:pt x="401" y="800"/>
                    <a:pt x="1" y="1279"/>
                  </a:cubicBezTo>
                  <a:lnTo>
                    <a:pt x="281" y="1519"/>
                  </a:lnTo>
                  <a:cubicBezTo>
                    <a:pt x="680" y="1079"/>
                    <a:pt x="1080" y="680"/>
                    <a:pt x="1560" y="320"/>
                  </a:cubicBezTo>
                  <a:lnTo>
                    <a:pt x="13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64"/>
            <p:cNvSpPr/>
            <p:nvPr/>
          </p:nvSpPr>
          <p:spPr>
            <a:xfrm>
              <a:off x="1305204" y="4421337"/>
              <a:ext cx="525282" cy="420699"/>
            </a:xfrm>
            <a:custGeom>
              <a:rect b="b" l="l" r="r" t="t"/>
              <a:pathLst>
                <a:path extrusionOk="0" h="21863" w="27298">
                  <a:moveTo>
                    <a:pt x="14109" y="1"/>
                  </a:moveTo>
                  <a:lnTo>
                    <a:pt x="0" y="720"/>
                  </a:lnTo>
                  <a:lnTo>
                    <a:pt x="3477" y="21823"/>
                  </a:lnTo>
                  <a:lnTo>
                    <a:pt x="11391" y="21863"/>
                  </a:lnTo>
                  <a:lnTo>
                    <a:pt x="11551" y="17067"/>
                  </a:lnTo>
                  <a:lnTo>
                    <a:pt x="20343" y="21703"/>
                  </a:lnTo>
                  <a:cubicBezTo>
                    <a:pt x="20343" y="21703"/>
                    <a:pt x="21338" y="21721"/>
                    <a:pt x="22558" y="21721"/>
                  </a:cubicBezTo>
                  <a:cubicBezTo>
                    <a:pt x="23168" y="21721"/>
                    <a:pt x="23834" y="21716"/>
                    <a:pt x="24460" y="21703"/>
                  </a:cubicBezTo>
                  <a:cubicBezTo>
                    <a:pt x="24612" y="21699"/>
                    <a:pt x="24762" y="21697"/>
                    <a:pt x="24910" y="21697"/>
                  </a:cubicBezTo>
                  <a:cubicBezTo>
                    <a:pt x="25401" y="21697"/>
                    <a:pt x="25862" y="21715"/>
                    <a:pt x="26246" y="21715"/>
                  </a:cubicBezTo>
                  <a:cubicBezTo>
                    <a:pt x="26876" y="21715"/>
                    <a:pt x="27298" y="21668"/>
                    <a:pt x="27298" y="21423"/>
                  </a:cubicBezTo>
                  <a:cubicBezTo>
                    <a:pt x="27218" y="18226"/>
                    <a:pt x="24180" y="15348"/>
                    <a:pt x="15188" y="7714"/>
                  </a:cubicBezTo>
                  <a:lnTo>
                    <a:pt x="141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64"/>
            <p:cNvSpPr/>
            <p:nvPr/>
          </p:nvSpPr>
          <p:spPr>
            <a:xfrm>
              <a:off x="1299047" y="4415949"/>
              <a:ext cx="536827" cy="430705"/>
            </a:xfrm>
            <a:custGeom>
              <a:rect b="b" l="l" r="r" t="t"/>
              <a:pathLst>
                <a:path extrusionOk="0" h="22383" w="27898">
                  <a:moveTo>
                    <a:pt x="14229" y="560"/>
                  </a:moveTo>
                  <a:lnTo>
                    <a:pt x="15268" y="8114"/>
                  </a:lnTo>
                  <a:lnTo>
                    <a:pt x="15348" y="8154"/>
                  </a:lnTo>
                  <a:cubicBezTo>
                    <a:pt x="24141" y="15668"/>
                    <a:pt x="27258" y="18586"/>
                    <a:pt x="27378" y="21663"/>
                  </a:cubicBezTo>
                  <a:cubicBezTo>
                    <a:pt x="27178" y="21743"/>
                    <a:pt x="26539" y="21743"/>
                    <a:pt x="26019" y="21743"/>
                  </a:cubicBezTo>
                  <a:cubicBezTo>
                    <a:pt x="25619" y="21703"/>
                    <a:pt x="25220" y="21703"/>
                    <a:pt x="24780" y="21703"/>
                  </a:cubicBezTo>
                  <a:cubicBezTo>
                    <a:pt x="23941" y="21743"/>
                    <a:pt x="23022" y="21753"/>
                    <a:pt x="22267" y="21753"/>
                  </a:cubicBezTo>
                  <a:cubicBezTo>
                    <a:pt x="21513" y="21753"/>
                    <a:pt x="20923" y="21743"/>
                    <a:pt x="20743" y="21743"/>
                  </a:cubicBezTo>
                  <a:lnTo>
                    <a:pt x="11631" y="16947"/>
                  </a:lnTo>
                  <a:lnTo>
                    <a:pt x="11471" y="21903"/>
                  </a:lnTo>
                  <a:lnTo>
                    <a:pt x="4037" y="21863"/>
                  </a:lnTo>
                  <a:lnTo>
                    <a:pt x="600" y="1240"/>
                  </a:lnTo>
                  <a:lnTo>
                    <a:pt x="14229" y="560"/>
                  </a:lnTo>
                  <a:close/>
                  <a:moveTo>
                    <a:pt x="14668" y="1"/>
                  </a:moveTo>
                  <a:lnTo>
                    <a:pt x="0" y="800"/>
                  </a:lnTo>
                  <a:lnTo>
                    <a:pt x="3597" y="22343"/>
                  </a:lnTo>
                  <a:lnTo>
                    <a:pt x="11951" y="22383"/>
                  </a:lnTo>
                  <a:lnTo>
                    <a:pt x="12110" y="17746"/>
                  </a:lnTo>
                  <a:lnTo>
                    <a:pt x="20624" y="22223"/>
                  </a:lnTo>
                  <a:lnTo>
                    <a:pt x="20663" y="22223"/>
                  </a:lnTo>
                  <a:cubicBezTo>
                    <a:pt x="20690" y="22223"/>
                    <a:pt x="21676" y="22241"/>
                    <a:pt x="22899" y="22241"/>
                  </a:cubicBezTo>
                  <a:cubicBezTo>
                    <a:pt x="23510" y="22241"/>
                    <a:pt x="24181" y="22236"/>
                    <a:pt x="24820" y="22223"/>
                  </a:cubicBezTo>
                  <a:lnTo>
                    <a:pt x="25979" y="22223"/>
                  </a:lnTo>
                  <a:cubicBezTo>
                    <a:pt x="26269" y="22234"/>
                    <a:pt x="26518" y="22243"/>
                    <a:pt x="26732" y="22243"/>
                  </a:cubicBezTo>
                  <a:cubicBezTo>
                    <a:pt x="27256" y="22243"/>
                    <a:pt x="27567" y="22193"/>
                    <a:pt x="27738" y="22023"/>
                  </a:cubicBezTo>
                  <a:cubicBezTo>
                    <a:pt x="27818" y="21943"/>
                    <a:pt x="27898" y="21823"/>
                    <a:pt x="27858" y="21703"/>
                  </a:cubicBezTo>
                  <a:cubicBezTo>
                    <a:pt x="27818" y="18386"/>
                    <a:pt x="24860" y="15588"/>
                    <a:pt x="15747" y="7835"/>
                  </a:cubicBezTo>
                  <a:lnTo>
                    <a:pt x="14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64"/>
            <p:cNvSpPr/>
            <p:nvPr/>
          </p:nvSpPr>
          <p:spPr>
            <a:xfrm>
              <a:off x="843750" y="3423075"/>
              <a:ext cx="1087490" cy="1159014"/>
            </a:xfrm>
            <a:custGeom>
              <a:rect b="b" l="l" r="r" t="t"/>
              <a:pathLst>
                <a:path extrusionOk="0" h="60232" w="56515">
                  <a:moveTo>
                    <a:pt x="1" y="1"/>
                  </a:moveTo>
                  <a:lnTo>
                    <a:pt x="8074" y="19185"/>
                  </a:lnTo>
                  <a:lnTo>
                    <a:pt x="20864" y="60232"/>
                  </a:lnTo>
                  <a:lnTo>
                    <a:pt x="56515" y="60232"/>
                  </a:lnTo>
                  <a:lnTo>
                    <a:pt x="34572" y="46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64"/>
            <p:cNvSpPr/>
            <p:nvPr/>
          </p:nvSpPr>
          <p:spPr>
            <a:xfrm>
              <a:off x="875288" y="3469218"/>
              <a:ext cx="9236" cy="50781"/>
            </a:xfrm>
            <a:custGeom>
              <a:rect b="b" l="l" r="r" t="t"/>
              <a:pathLst>
                <a:path extrusionOk="0" h="2639" w="480">
                  <a:moveTo>
                    <a:pt x="0" y="1"/>
                  </a:moveTo>
                  <a:lnTo>
                    <a:pt x="0" y="1440"/>
                  </a:lnTo>
                  <a:lnTo>
                    <a:pt x="480" y="263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F08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64"/>
            <p:cNvSpPr/>
            <p:nvPr/>
          </p:nvSpPr>
          <p:spPr>
            <a:xfrm>
              <a:off x="967575" y="3469218"/>
              <a:ext cx="853694" cy="1112871"/>
            </a:xfrm>
            <a:custGeom>
              <a:rect b="b" l="l" r="r" t="t"/>
              <a:pathLst>
                <a:path extrusionOk="0" h="57834" w="44365">
                  <a:moveTo>
                    <a:pt x="11551" y="13470"/>
                  </a:moveTo>
                  <a:lnTo>
                    <a:pt x="11551" y="20944"/>
                  </a:lnTo>
                  <a:lnTo>
                    <a:pt x="3877" y="20944"/>
                  </a:lnTo>
                  <a:lnTo>
                    <a:pt x="3877" y="13470"/>
                  </a:lnTo>
                  <a:close/>
                  <a:moveTo>
                    <a:pt x="19744" y="13470"/>
                  </a:moveTo>
                  <a:lnTo>
                    <a:pt x="19744" y="20944"/>
                  </a:lnTo>
                  <a:lnTo>
                    <a:pt x="12070" y="20944"/>
                  </a:lnTo>
                  <a:lnTo>
                    <a:pt x="12070" y="13470"/>
                  </a:lnTo>
                  <a:close/>
                  <a:moveTo>
                    <a:pt x="27938" y="13470"/>
                  </a:moveTo>
                  <a:lnTo>
                    <a:pt x="27938" y="20944"/>
                  </a:lnTo>
                  <a:lnTo>
                    <a:pt x="20224" y="20944"/>
                  </a:lnTo>
                  <a:lnTo>
                    <a:pt x="20224" y="13470"/>
                  </a:lnTo>
                  <a:close/>
                  <a:moveTo>
                    <a:pt x="19744" y="21463"/>
                  </a:moveTo>
                  <a:lnTo>
                    <a:pt x="19744" y="28937"/>
                  </a:lnTo>
                  <a:lnTo>
                    <a:pt x="12070" y="28937"/>
                  </a:lnTo>
                  <a:lnTo>
                    <a:pt x="12070" y="21463"/>
                  </a:lnTo>
                  <a:close/>
                  <a:moveTo>
                    <a:pt x="27938" y="21463"/>
                  </a:moveTo>
                  <a:lnTo>
                    <a:pt x="27938" y="28937"/>
                  </a:lnTo>
                  <a:lnTo>
                    <a:pt x="20224" y="28937"/>
                  </a:lnTo>
                  <a:lnTo>
                    <a:pt x="20224" y="21463"/>
                  </a:lnTo>
                  <a:close/>
                  <a:moveTo>
                    <a:pt x="19744" y="29417"/>
                  </a:moveTo>
                  <a:lnTo>
                    <a:pt x="19744" y="36931"/>
                  </a:lnTo>
                  <a:lnTo>
                    <a:pt x="12070" y="36931"/>
                  </a:lnTo>
                  <a:lnTo>
                    <a:pt x="12070" y="29417"/>
                  </a:lnTo>
                  <a:close/>
                  <a:moveTo>
                    <a:pt x="27938" y="29417"/>
                  </a:moveTo>
                  <a:lnTo>
                    <a:pt x="27938" y="36931"/>
                  </a:lnTo>
                  <a:lnTo>
                    <a:pt x="20224" y="36931"/>
                  </a:lnTo>
                  <a:lnTo>
                    <a:pt x="20224" y="29417"/>
                  </a:lnTo>
                  <a:close/>
                  <a:moveTo>
                    <a:pt x="19744" y="37410"/>
                  </a:moveTo>
                  <a:lnTo>
                    <a:pt x="19744" y="44924"/>
                  </a:lnTo>
                  <a:lnTo>
                    <a:pt x="12070" y="44924"/>
                  </a:lnTo>
                  <a:lnTo>
                    <a:pt x="12070" y="37410"/>
                  </a:lnTo>
                  <a:close/>
                  <a:moveTo>
                    <a:pt x="27938" y="37410"/>
                  </a:moveTo>
                  <a:lnTo>
                    <a:pt x="27938" y="44924"/>
                  </a:lnTo>
                  <a:lnTo>
                    <a:pt x="20224" y="44924"/>
                  </a:lnTo>
                  <a:lnTo>
                    <a:pt x="20224" y="37410"/>
                  </a:lnTo>
                  <a:close/>
                  <a:moveTo>
                    <a:pt x="27938" y="45404"/>
                  </a:moveTo>
                  <a:lnTo>
                    <a:pt x="27938" y="52878"/>
                  </a:lnTo>
                  <a:lnTo>
                    <a:pt x="20224" y="52878"/>
                  </a:lnTo>
                  <a:lnTo>
                    <a:pt x="20224" y="45404"/>
                  </a:lnTo>
                  <a:close/>
                  <a:moveTo>
                    <a:pt x="3358" y="1"/>
                  </a:moveTo>
                  <a:lnTo>
                    <a:pt x="3358" y="12950"/>
                  </a:lnTo>
                  <a:lnTo>
                    <a:pt x="0" y="12950"/>
                  </a:lnTo>
                  <a:lnTo>
                    <a:pt x="240" y="13470"/>
                  </a:lnTo>
                  <a:lnTo>
                    <a:pt x="3358" y="13470"/>
                  </a:lnTo>
                  <a:lnTo>
                    <a:pt x="3358" y="20944"/>
                  </a:lnTo>
                  <a:lnTo>
                    <a:pt x="2918" y="20944"/>
                  </a:lnTo>
                  <a:lnTo>
                    <a:pt x="3078" y="21463"/>
                  </a:lnTo>
                  <a:lnTo>
                    <a:pt x="3358" y="21463"/>
                  </a:lnTo>
                  <a:lnTo>
                    <a:pt x="3358" y="22383"/>
                  </a:lnTo>
                  <a:lnTo>
                    <a:pt x="3877" y="23981"/>
                  </a:lnTo>
                  <a:lnTo>
                    <a:pt x="3877" y="21463"/>
                  </a:lnTo>
                  <a:lnTo>
                    <a:pt x="11551" y="21463"/>
                  </a:lnTo>
                  <a:lnTo>
                    <a:pt x="11551" y="28937"/>
                  </a:lnTo>
                  <a:lnTo>
                    <a:pt x="5436" y="28937"/>
                  </a:lnTo>
                  <a:lnTo>
                    <a:pt x="5556" y="29417"/>
                  </a:lnTo>
                  <a:lnTo>
                    <a:pt x="11551" y="29417"/>
                  </a:lnTo>
                  <a:lnTo>
                    <a:pt x="11551" y="36931"/>
                  </a:lnTo>
                  <a:lnTo>
                    <a:pt x="7914" y="36931"/>
                  </a:lnTo>
                  <a:lnTo>
                    <a:pt x="8074" y="37410"/>
                  </a:lnTo>
                  <a:lnTo>
                    <a:pt x="11551" y="37410"/>
                  </a:lnTo>
                  <a:lnTo>
                    <a:pt x="11551" y="44924"/>
                  </a:lnTo>
                  <a:lnTo>
                    <a:pt x="10392" y="44924"/>
                  </a:lnTo>
                  <a:lnTo>
                    <a:pt x="10552" y="45404"/>
                  </a:lnTo>
                  <a:lnTo>
                    <a:pt x="11551" y="45404"/>
                  </a:lnTo>
                  <a:lnTo>
                    <a:pt x="11551" y="48601"/>
                  </a:lnTo>
                  <a:lnTo>
                    <a:pt x="12070" y="50200"/>
                  </a:lnTo>
                  <a:lnTo>
                    <a:pt x="12070" y="45404"/>
                  </a:lnTo>
                  <a:lnTo>
                    <a:pt x="19744" y="45404"/>
                  </a:lnTo>
                  <a:lnTo>
                    <a:pt x="19744" y="52878"/>
                  </a:lnTo>
                  <a:lnTo>
                    <a:pt x="12910" y="52878"/>
                  </a:lnTo>
                  <a:lnTo>
                    <a:pt x="13070" y="53397"/>
                  </a:lnTo>
                  <a:lnTo>
                    <a:pt x="19744" y="53397"/>
                  </a:lnTo>
                  <a:lnTo>
                    <a:pt x="19744" y="57834"/>
                  </a:lnTo>
                  <a:lnTo>
                    <a:pt x="20224" y="57834"/>
                  </a:lnTo>
                  <a:lnTo>
                    <a:pt x="20224" y="53397"/>
                  </a:lnTo>
                  <a:lnTo>
                    <a:pt x="27938" y="53397"/>
                  </a:lnTo>
                  <a:lnTo>
                    <a:pt x="27938" y="57834"/>
                  </a:lnTo>
                  <a:lnTo>
                    <a:pt x="28417" y="57834"/>
                  </a:lnTo>
                  <a:lnTo>
                    <a:pt x="28417" y="53397"/>
                  </a:lnTo>
                  <a:lnTo>
                    <a:pt x="44364" y="53397"/>
                  </a:lnTo>
                  <a:lnTo>
                    <a:pt x="44364" y="52878"/>
                  </a:lnTo>
                  <a:lnTo>
                    <a:pt x="28417" y="52878"/>
                  </a:lnTo>
                  <a:lnTo>
                    <a:pt x="28417" y="45404"/>
                  </a:lnTo>
                  <a:lnTo>
                    <a:pt x="44364" y="45404"/>
                  </a:lnTo>
                  <a:lnTo>
                    <a:pt x="44364" y="44924"/>
                  </a:lnTo>
                  <a:lnTo>
                    <a:pt x="28417" y="44924"/>
                  </a:lnTo>
                  <a:lnTo>
                    <a:pt x="28417" y="37410"/>
                  </a:lnTo>
                  <a:lnTo>
                    <a:pt x="42006" y="37410"/>
                  </a:lnTo>
                  <a:lnTo>
                    <a:pt x="41806" y="36931"/>
                  </a:lnTo>
                  <a:lnTo>
                    <a:pt x="28417" y="36931"/>
                  </a:lnTo>
                  <a:lnTo>
                    <a:pt x="28417" y="29417"/>
                  </a:lnTo>
                  <a:lnTo>
                    <a:pt x="38849" y="29417"/>
                  </a:lnTo>
                  <a:lnTo>
                    <a:pt x="38649" y="28937"/>
                  </a:lnTo>
                  <a:lnTo>
                    <a:pt x="28417" y="28937"/>
                  </a:lnTo>
                  <a:lnTo>
                    <a:pt x="28417" y="21463"/>
                  </a:lnTo>
                  <a:lnTo>
                    <a:pt x="35691" y="21463"/>
                  </a:lnTo>
                  <a:lnTo>
                    <a:pt x="35491" y="20944"/>
                  </a:lnTo>
                  <a:lnTo>
                    <a:pt x="28417" y="20944"/>
                  </a:lnTo>
                  <a:lnTo>
                    <a:pt x="28417" y="13470"/>
                  </a:lnTo>
                  <a:lnTo>
                    <a:pt x="32534" y="13470"/>
                  </a:lnTo>
                  <a:lnTo>
                    <a:pt x="32334" y="12950"/>
                  </a:lnTo>
                  <a:lnTo>
                    <a:pt x="28417" y="12950"/>
                  </a:lnTo>
                  <a:lnTo>
                    <a:pt x="28417" y="3038"/>
                  </a:lnTo>
                  <a:lnTo>
                    <a:pt x="28137" y="2279"/>
                  </a:lnTo>
                  <a:lnTo>
                    <a:pt x="27938" y="2239"/>
                  </a:lnTo>
                  <a:lnTo>
                    <a:pt x="27938" y="12950"/>
                  </a:lnTo>
                  <a:lnTo>
                    <a:pt x="20224" y="12950"/>
                  </a:lnTo>
                  <a:lnTo>
                    <a:pt x="20224" y="1200"/>
                  </a:lnTo>
                  <a:lnTo>
                    <a:pt x="19744" y="1120"/>
                  </a:lnTo>
                  <a:lnTo>
                    <a:pt x="19744" y="12950"/>
                  </a:lnTo>
                  <a:lnTo>
                    <a:pt x="12070" y="12950"/>
                  </a:lnTo>
                  <a:lnTo>
                    <a:pt x="12070" y="81"/>
                  </a:lnTo>
                  <a:lnTo>
                    <a:pt x="11551" y="41"/>
                  </a:lnTo>
                  <a:lnTo>
                    <a:pt x="11551" y="12950"/>
                  </a:lnTo>
                  <a:lnTo>
                    <a:pt x="3877" y="12950"/>
                  </a:lnTo>
                  <a:lnTo>
                    <a:pt x="38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64"/>
            <p:cNvSpPr/>
            <p:nvPr/>
          </p:nvSpPr>
          <p:spPr>
            <a:xfrm>
              <a:off x="842980" y="3418457"/>
              <a:ext cx="1095187" cy="1168251"/>
            </a:xfrm>
            <a:custGeom>
              <a:rect b="b" l="l" r="r" t="t"/>
              <a:pathLst>
                <a:path extrusionOk="0" h="60712" w="56915">
                  <a:moveTo>
                    <a:pt x="80" y="1"/>
                  </a:moveTo>
                  <a:lnTo>
                    <a:pt x="1" y="481"/>
                  </a:lnTo>
                  <a:lnTo>
                    <a:pt x="34413" y="5117"/>
                  </a:lnTo>
                  <a:lnTo>
                    <a:pt x="56155" y="60232"/>
                  </a:lnTo>
                  <a:lnTo>
                    <a:pt x="21103" y="60232"/>
                  </a:lnTo>
                  <a:lnTo>
                    <a:pt x="8354" y="19345"/>
                  </a:lnTo>
                  <a:lnTo>
                    <a:pt x="7874" y="19505"/>
                  </a:lnTo>
                  <a:lnTo>
                    <a:pt x="20744" y="60712"/>
                  </a:lnTo>
                  <a:lnTo>
                    <a:pt x="56914" y="60712"/>
                  </a:lnTo>
                  <a:lnTo>
                    <a:pt x="34812" y="4797"/>
                  </a:lnTo>
                  <a:lnTo>
                    <a:pt x="34772" y="4677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64"/>
            <p:cNvSpPr/>
            <p:nvPr/>
          </p:nvSpPr>
          <p:spPr>
            <a:xfrm>
              <a:off x="1643584" y="4421337"/>
              <a:ext cx="531882" cy="420833"/>
            </a:xfrm>
            <a:custGeom>
              <a:rect b="b" l="l" r="r" t="t"/>
              <a:pathLst>
                <a:path extrusionOk="0" h="21870" w="27641">
                  <a:moveTo>
                    <a:pt x="14469" y="1"/>
                  </a:moveTo>
                  <a:lnTo>
                    <a:pt x="1" y="1160"/>
                  </a:lnTo>
                  <a:lnTo>
                    <a:pt x="4317" y="21823"/>
                  </a:lnTo>
                  <a:lnTo>
                    <a:pt x="11711" y="21863"/>
                  </a:lnTo>
                  <a:lnTo>
                    <a:pt x="11871" y="17067"/>
                  </a:lnTo>
                  <a:lnTo>
                    <a:pt x="18783" y="21861"/>
                  </a:lnTo>
                  <a:lnTo>
                    <a:pt x="18783" y="21861"/>
                  </a:lnTo>
                  <a:cubicBezTo>
                    <a:pt x="19771" y="21833"/>
                    <a:pt x="23365" y="21733"/>
                    <a:pt x="24821" y="21703"/>
                  </a:cubicBezTo>
                  <a:cubicBezTo>
                    <a:pt x="24968" y="21699"/>
                    <a:pt x="25116" y="21697"/>
                    <a:pt x="25261" y="21697"/>
                  </a:cubicBezTo>
                  <a:cubicBezTo>
                    <a:pt x="25742" y="21697"/>
                    <a:pt x="26203" y="21715"/>
                    <a:pt x="26587" y="21715"/>
                  </a:cubicBezTo>
                  <a:cubicBezTo>
                    <a:pt x="27216" y="21715"/>
                    <a:pt x="27641" y="21668"/>
                    <a:pt x="27618" y="21423"/>
                  </a:cubicBezTo>
                  <a:cubicBezTo>
                    <a:pt x="27538" y="18226"/>
                    <a:pt x="24541" y="15348"/>
                    <a:pt x="15508" y="7714"/>
                  </a:cubicBezTo>
                  <a:lnTo>
                    <a:pt x="14469" y="1"/>
                  </a:lnTo>
                  <a:close/>
                  <a:moveTo>
                    <a:pt x="18783" y="21861"/>
                  </a:moveTo>
                  <a:lnTo>
                    <a:pt x="18783" y="21861"/>
                  </a:lnTo>
                  <a:cubicBezTo>
                    <a:pt x="18612" y="21866"/>
                    <a:pt x="18519" y="21869"/>
                    <a:pt x="18530" y="21869"/>
                  </a:cubicBezTo>
                  <a:cubicBezTo>
                    <a:pt x="18538" y="21869"/>
                    <a:pt x="18619" y="21867"/>
                    <a:pt x="18785" y="21863"/>
                  </a:cubicBezTo>
                  <a:lnTo>
                    <a:pt x="18783" y="218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64"/>
            <p:cNvSpPr/>
            <p:nvPr/>
          </p:nvSpPr>
          <p:spPr>
            <a:xfrm>
              <a:off x="1637426" y="4415949"/>
              <a:ext cx="543004" cy="430705"/>
            </a:xfrm>
            <a:custGeom>
              <a:rect b="b" l="l" r="r" t="t"/>
              <a:pathLst>
                <a:path extrusionOk="0" h="22383" w="28219">
                  <a:moveTo>
                    <a:pt x="14549" y="560"/>
                  </a:moveTo>
                  <a:lnTo>
                    <a:pt x="15588" y="8114"/>
                  </a:lnTo>
                  <a:lnTo>
                    <a:pt x="15668" y="8154"/>
                  </a:lnTo>
                  <a:cubicBezTo>
                    <a:pt x="24501" y="15668"/>
                    <a:pt x="27619" y="18586"/>
                    <a:pt x="27698" y="21663"/>
                  </a:cubicBezTo>
                  <a:cubicBezTo>
                    <a:pt x="27539" y="21743"/>
                    <a:pt x="26859" y="21743"/>
                    <a:pt x="26340" y="21743"/>
                  </a:cubicBezTo>
                  <a:cubicBezTo>
                    <a:pt x="25940" y="21703"/>
                    <a:pt x="25540" y="21703"/>
                    <a:pt x="25101" y="21703"/>
                  </a:cubicBezTo>
                  <a:cubicBezTo>
                    <a:pt x="21464" y="21823"/>
                    <a:pt x="19865" y="21863"/>
                    <a:pt x="19185" y="21903"/>
                  </a:cubicBezTo>
                  <a:lnTo>
                    <a:pt x="11991" y="16867"/>
                  </a:lnTo>
                  <a:lnTo>
                    <a:pt x="11791" y="21903"/>
                  </a:lnTo>
                  <a:lnTo>
                    <a:pt x="4837" y="21863"/>
                  </a:lnTo>
                  <a:lnTo>
                    <a:pt x="640" y="1640"/>
                  </a:lnTo>
                  <a:lnTo>
                    <a:pt x="14549" y="560"/>
                  </a:lnTo>
                  <a:close/>
                  <a:moveTo>
                    <a:pt x="14989" y="1"/>
                  </a:moveTo>
                  <a:lnTo>
                    <a:pt x="1" y="1200"/>
                  </a:lnTo>
                  <a:lnTo>
                    <a:pt x="4437" y="22343"/>
                  </a:lnTo>
                  <a:lnTo>
                    <a:pt x="12271" y="22383"/>
                  </a:lnTo>
                  <a:lnTo>
                    <a:pt x="12431" y="17826"/>
                  </a:lnTo>
                  <a:lnTo>
                    <a:pt x="18586" y="22103"/>
                  </a:lnTo>
                  <a:lnTo>
                    <a:pt x="18546" y="22143"/>
                  </a:lnTo>
                  <a:lnTo>
                    <a:pt x="18626" y="22263"/>
                  </a:lnTo>
                  <a:cubicBezTo>
                    <a:pt x="18666" y="22343"/>
                    <a:pt x="18706" y="22383"/>
                    <a:pt x="18866" y="22383"/>
                  </a:cubicBezTo>
                  <a:lnTo>
                    <a:pt x="19865" y="22383"/>
                  </a:lnTo>
                  <a:cubicBezTo>
                    <a:pt x="21304" y="22343"/>
                    <a:pt x="23981" y="22263"/>
                    <a:pt x="25141" y="22223"/>
                  </a:cubicBezTo>
                  <a:lnTo>
                    <a:pt x="26300" y="22223"/>
                  </a:lnTo>
                  <a:cubicBezTo>
                    <a:pt x="26589" y="22234"/>
                    <a:pt x="26839" y="22243"/>
                    <a:pt x="27053" y="22243"/>
                  </a:cubicBezTo>
                  <a:cubicBezTo>
                    <a:pt x="27577" y="22243"/>
                    <a:pt x="27888" y="22193"/>
                    <a:pt x="28058" y="22023"/>
                  </a:cubicBezTo>
                  <a:cubicBezTo>
                    <a:pt x="28178" y="21943"/>
                    <a:pt x="28218" y="21823"/>
                    <a:pt x="28218" y="21703"/>
                  </a:cubicBezTo>
                  <a:cubicBezTo>
                    <a:pt x="28138" y="18386"/>
                    <a:pt x="25181" y="15588"/>
                    <a:pt x="16068" y="7835"/>
                  </a:cubicBezTo>
                  <a:lnTo>
                    <a:pt x="149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64"/>
            <p:cNvSpPr/>
            <p:nvPr/>
          </p:nvSpPr>
          <p:spPr>
            <a:xfrm>
              <a:off x="1222134" y="3394558"/>
              <a:ext cx="856772" cy="1187532"/>
            </a:xfrm>
            <a:custGeom>
              <a:rect b="b" l="l" r="r" t="t"/>
              <a:pathLst>
                <a:path extrusionOk="0" h="61714" w="44525">
                  <a:moveTo>
                    <a:pt x="541" y="0"/>
                  </a:moveTo>
                  <a:cubicBezTo>
                    <a:pt x="191" y="0"/>
                    <a:pt x="1" y="4"/>
                    <a:pt x="1" y="4"/>
                  </a:cubicBezTo>
                  <a:lnTo>
                    <a:pt x="8434" y="21467"/>
                  </a:lnTo>
                  <a:lnTo>
                    <a:pt x="18985" y="61714"/>
                  </a:lnTo>
                  <a:lnTo>
                    <a:pt x="44524" y="61714"/>
                  </a:lnTo>
                  <a:cubicBezTo>
                    <a:pt x="44524" y="61714"/>
                    <a:pt x="31215" y="12634"/>
                    <a:pt x="25260" y="6159"/>
                  </a:cubicBezTo>
                  <a:cubicBezTo>
                    <a:pt x="19897" y="292"/>
                    <a:pt x="3708" y="0"/>
                    <a:pt x="5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64"/>
            <p:cNvSpPr/>
            <p:nvPr/>
          </p:nvSpPr>
          <p:spPr>
            <a:xfrm>
              <a:off x="1275975" y="3396924"/>
              <a:ext cx="770624" cy="1185165"/>
            </a:xfrm>
            <a:custGeom>
              <a:rect b="b" l="l" r="r" t="t"/>
              <a:pathLst>
                <a:path extrusionOk="0" h="61591" w="40048">
                  <a:moveTo>
                    <a:pt x="17986" y="7555"/>
                  </a:moveTo>
                  <a:lnTo>
                    <a:pt x="17986" y="15029"/>
                  </a:lnTo>
                  <a:lnTo>
                    <a:pt x="10312" y="15029"/>
                  </a:lnTo>
                  <a:lnTo>
                    <a:pt x="10312" y="7555"/>
                  </a:lnTo>
                  <a:close/>
                  <a:moveTo>
                    <a:pt x="17986" y="15548"/>
                  </a:moveTo>
                  <a:lnTo>
                    <a:pt x="17986" y="23022"/>
                  </a:lnTo>
                  <a:lnTo>
                    <a:pt x="10312" y="23022"/>
                  </a:lnTo>
                  <a:lnTo>
                    <a:pt x="10312" y="15548"/>
                  </a:lnTo>
                  <a:close/>
                  <a:moveTo>
                    <a:pt x="26179" y="15548"/>
                  </a:moveTo>
                  <a:lnTo>
                    <a:pt x="26179" y="23022"/>
                  </a:lnTo>
                  <a:lnTo>
                    <a:pt x="18505" y="23022"/>
                  </a:lnTo>
                  <a:lnTo>
                    <a:pt x="18505" y="15548"/>
                  </a:lnTo>
                  <a:close/>
                  <a:moveTo>
                    <a:pt x="17986" y="23542"/>
                  </a:moveTo>
                  <a:lnTo>
                    <a:pt x="17986" y="31016"/>
                  </a:lnTo>
                  <a:lnTo>
                    <a:pt x="10312" y="31016"/>
                  </a:lnTo>
                  <a:lnTo>
                    <a:pt x="10312" y="23542"/>
                  </a:lnTo>
                  <a:close/>
                  <a:moveTo>
                    <a:pt x="26179" y="23542"/>
                  </a:moveTo>
                  <a:lnTo>
                    <a:pt x="26179" y="31016"/>
                  </a:lnTo>
                  <a:lnTo>
                    <a:pt x="18505" y="31016"/>
                  </a:lnTo>
                  <a:lnTo>
                    <a:pt x="18505" y="23542"/>
                  </a:lnTo>
                  <a:close/>
                  <a:moveTo>
                    <a:pt x="17986" y="31495"/>
                  </a:moveTo>
                  <a:lnTo>
                    <a:pt x="17986" y="39009"/>
                  </a:lnTo>
                  <a:lnTo>
                    <a:pt x="10312" y="39009"/>
                  </a:lnTo>
                  <a:lnTo>
                    <a:pt x="10312" y="31495"/>
                  </a:lnTo>
                  <a:close/>
                  <a:moveTo>
                    <a:pt x="26179" y="31495"/>
                  </a:moveTo>
                  <a:lnTo>
                    <a:pt x="26179" y="39009"/>
                  </a:lnTo>
                  <a:lnTo>
                    <a:pt x="18505" y="39009"/>
                  </a:lnTo>
                  <a:lnTo>
                    <a:pt x="18505" y="31495"/>
                  </a:lnTo>
                  <a:close/>
                  <a:moveTo>
                    <a:pt x="26179" y="39489"/>
                  </a:moveTo>
                  <a:lnTo>
                    <a:pt x="26179" y="47003"/>
                  </a:lnTo>
                  <a:lnTo>
                    <a:pt x="18505" y="47003"/>
                  </a:lnTo>
                  <a:lnTo>
                    <a:pt x="18505" y="39489"/>
                  </a:lnTo>
                  <a:close/>
                  <a:moveTo>
                    <a:pt x="34372" y="39489"/>
                  </a:moveTo>
                  <a:lnTo>
                    <a:pt x="34372" y="47003"/>
                  </a:lnTo>
                  <a:lnTo>
                    <a:pt x="26659" y="47003"/>
                  </a:lnTo>
                  <a:lnTo>
                    <a:pt x="26659" y="39489"/>
                  </a:lnTo>
                  <a:close/>
                  <a:moveTo>
                    <a:pt x="26179" y="47482"/>
                  </a:moveTo>
                  <a:lnTo>
                    <a:pt x="26179" y="54956"/>
                  </a:lnTo>
                  <a:lnTo>
                    <a:pt x="18505" y="54956"/>
                  </a:lnTo>
                  <a:lnTo>
                    <a:pt x="18505" y="47482"/>
                  </a:lnTo>
                  <a:close/>
                  <a:moveTo>
                    <a:pt x="34372" y="47482"/>
                  </a:moveTo>
                  <a:lnTo>
                    <a:pt x="34372" y="54956"/>
                  </a:lnTo>
                  <a:lnTo>
                    <a:pt x="26659" y="54956"/>
                  </a:lnTo>
                  <a:lnTo>
                    <a:pt x="26659" y="47482"/>
                  </a:lnTo>
                  <a:close/>
                  <a:moveTo>
                    <a:pt x="1639" y="1"/>
                  </a:moveTo>
                  <a:lnTo>
                    <a:pt x="1639" y="7035"/>
                  </a:lnTo>
                  <a:lnTo>
                    <a:pt x="0" y="7035"/>
                  </a:lnTo>
                  <a:lnTo>
                    <a:pt x="200" y="7555"/>
                  </a:lnTo>
                  <a:lnTo>
                    <a:pt x="1599" y="7555"/>
                  </a:lnTo>
                  <a:lnTo>
                    <a:pt x="1599" y="11152"/>
                  </a:lnTo>
                  <a:lnTo>
                    <a:pt x="2119" y="12391"/>
                  </a:lnTo>
                  <a:lnTo>
                    <a:pt x="2119" y="7555"/>
                  </a:lnTo>
                  <a:lnTo>
                    <a:pt x="9792" y="7555"/>
                  </a:lnTo>
                  <a:lnTo>
                    <a:pt x="9792" y="15029"/>
                  </a:lnTo>
                  <a:lnTo>
                    <a:pt x="3158" y="15029"/>
                  </a:lnTo>
                  <a:lnTo>
                    <a:pt x="3358" y="15548"/>
                  </a:lnTo>
                  <a:lnTo>
                    <a:pt x="9792" y="15548"/>
                  </a:lnTo>
                  <a:lnTo>
                    <a:pt x="9792" y="23022"/>
                  </a:lnTo>
                  <a:lnTo>
                    <a:pt x="6075" y="23022"/>
                  </a:lnTo>
                  <a:lnTo>
                    <a:pt x="6195" y="23542"/>
                  </a:lnTo>
                  <a:lnTo>
                    <a:pt x="9792" y="23542"/>
                  </a:lnTo>
                  <a:lnTo>
                    <a:pt x="9792" y="31016"/>
                  </a:lnTo>
                  <a:lnTo>
                    <a:pt x="8154" y="31016"/>
                  </a:lnTo>
                  <a:lnTo>
                    <a:pt x="8313" y="31495"/>
                  </a:lnTo>
                  <a:lnTo>
                    <a:pt x="9792" y="31495"/>
                  </a:lnTo>
                  <a:lnTo>
                    <a:pt x="9792" y="37211"/>
                  </a:lnTo>
                  <a:lnTo>
                    <a:pt x="10392" y="39489"/>
                  </a:lnTo>
                  <a:lnTo>
                    <a:pt x="17986" y="39489"/>
                  </a:lnTo>
                  <a:lnTo>
                    <a:pt x="17986" y="47003"/>
                  </a:lnTo>
                  <a:lnTo>
                    <a:pt x="12350" y="47003"/>
                  </a:lnTo>
                  <a:lnTo>
                    <a:pt x="12510" y="47482"/>
                  </a:lnTo>
                  <a:lnTo>
                    <a:pt x="17986" y="47482"/>
                  </a:lnTo>
                  <a:lnTo>
                    <a:pt x="17986" y="54956"/>
                  </a:lnTo>
                  <a:lnTo>
                    <a:pt x="14468" y="54956"/>
                  </a:lnTo>
                  <a:lnTo>
                    <a:pt x="14588" y="55476"/>
                  </a:lnTo>
                  <a:lnTo>
                    <a:pt x="17986" y="55476"/>
                  </a:lnTo>
                  <a:lnTo>
                    <a:pt x="17986" y="61591"/>
                  </a:lnTo>
                  <a:lnTo>
                    <a:pt x="18505" y="61591"/>
                  </a:lnTo>
                  <a:lnTo>
                    <a:pt x="18505" y="55476"/>
                  </a:lnTo>
                  <a:lnTo>
                    <a:pt x="26179" y="55476"/>
                  </a:lnTo>
                  <a:lnTo>
                    <a:pt x="26179" y="61591"/>
                  </a:lnTo>
                  <a:lnTo>
                    <a:pt x="26659" y="61591"/>
                  </a:lnTo>
                  <a:lnTo>
                    <a:pt x="26659" y="55476"/>
                  </a:lnTo>
                  <a:lnTo>
                    <a:pt x="34372" y="55476"/>
                  </a:lnTo>
                  <a:lnTo>
                    <a:pt x="34372" y="61591"/>
                  </a:lnTo>
                  <a:lnTo>
                    <a:pt x="34852" y="61591"/>
                  </a:lnTo>
                  <a:lnTo>
                    <a:pt x="34852" y="55476"/>
                  </a:lnTo>
                  <a:lnTo>
                    <a:pt x="40048" y="55476"/>
                  </a:lnTo>
                  <a:cubicBezTo>
                    <a:pt x="39968" y="55316"/>
                    <a:pt x="39928" y="55156"/>
                    <a:pt x="39888" y="54956"/>
                  </a:cubicBezTo>
                  <a:lnTo>
                    <a:pt x="34852" y="54956"/>
                  </a:lnTo>
                  <a:lnTo>
                    <a:pt x="34852" y="47482"/>
                  </a:lnTo>
                  <a:lnTo>
                    <a:pt x="37730" y="47482"/>
                  </a:lnTo>
                  <a:cubicBezTo>
                    <a:pt x="37690" y="47322"/>
                    <a:pt x="37650" y="47163"/>
                    <a:pt x="37570" y="47003"/>
                  </a:cubicBezTo>
                  <a:lnTo>
                    <a:pt x="34852" y="47003"/>
                  </a:lnTo>
                  <a:lnTo>
                    <a:pt x="34852" y="39489"/>
                  </a:lnTo>
                  <a:lnTo>
                    <a:pt x="35332" y="39489"/>
                  </a:lnTo>
                  <a:cubicBezTo>
                    <a:pt x="35292" y="39329"/>
                    <a:pt x="35252" y="39169"/>
                    <a:pt x="35172" y="39009"/>
                  </a:cubicBezTo>
                  <a:lnTo>
                    <a:pt x="34852" y="39009"/>
                  </a:lnTo>
                  <a:lnTo>
                    <a:pt x="34852" y="37970"/>
                  </a:lnTo>
                  <a:cubicBezTo>
                    <a:pt x="34692" y="37411"/>
                    <a:pt x="34532" y="36891"/>
                    <a:pt x="34372" y="36331"/>
                  </a:cubicBezTo>
                  <a:lnTo>
                    <a:pt x="34372" y="39009"/>
                  </a:lnTo>
                  <a:lnTo>
                    <a:pt x="26659" y="39009"/>
                  </a:lnTo>
                  <a:lnTo>
                    <a:pt x="26659" y="31495"/>
                  </a:lnTo>
                  <a:lnTo>
                    <a:pt x="32814" y="31495"/>
                  </a:lnTo>
                  <a:cubicBezTo>
                    <a:pt x="32774" y="31335"/>
                    <a:pt x="32734" y="31176"/>
                    <a:pt x="32654" y="31016"/>
                  </a:cubicBezTo>
                  <a:lnTo>
                    <a:pt x="26659" y="31016"/>
                  </a:lnTo>
                  <a:lnTo>
                    <a:pt x="26659" y="23542"/>
                  </a:lnTo>
                  <a:lnTo>
                    <a:pt x="30176" y="23542"/>
                  </a:lnTo>
                  <a:cubicBezTo>
                    <a:pt x="30096" y="23342"/>
                    <a:pt x="30056" y="23182"/>
                    <a:pt x="30016" y="23022"/>
                  </a:cubicBezTo>
                  <a:lnTo>
                    <a:pt x="26659" y="23022"/>
                  </a:lnTo>
                  <a:lnTo>
                    <a:pt x="26659" y="15548"/>
                  </a:lnTo>
                  <a:lnTo>
                    <a:pt x="27258" y="15548"/>
                  </a:lnTo>
                  <a:cubicBezTo>
                    <a:pt x="27178" y="15388"/>
                    <a:pt x="27098" y="15189"/>
                    <a:pt x="27058" y="15029"/>
                  </a:cubicBezTo>
                  <a:lnTo>
                    <a:pt x="26659" y="15029"/>
                  </a:lnTo>
                  <a:lnTo>
                    <a:pt x="26659" y="14109"/>
                  </a:lnTo>
                  <a:cubicBezTo>
                    <a:pt x="26499" y="13710"/>
                    <a:pt x="26339" y="13310"/>
                    <a:pt x="26179" y="12910"/>
                  </a:cubicBezTo>
                  <a:lnTo>
                    <a:pt x="26179" y="15029"/>
                  </a:lnTo>
                  <a:lnTo>
                    <a:pt x="18505" y="15029"/>
                  </a:lnTo>
                  <a:lnTo>
                    <a:pt x="18505" y="7555"/>
                  </a:lnTo>
                  <a:lnTo>
                    <a:pt x="23541" y="7555"/>
                  </a:lnTo>
                  <a:cubicBezTo>
                    <a:pt x="23461" y="7395"/>
                    <a:pt x="23341" y="7195"/>
                    <a:pt x="23221" y="7035"/>
                  </a:cubicBezTo>
                  <a:lnTo>
                    <a:pt x="18505" y="7035"/>
                  </a:lnTo>
                  <a:lnTo>
                    <a:pt x="18505" y="3318"/>
                  </a:lnTo>
                  <a:cubicBezTo>
                    <a:pt x="18305" y="3238"/>
                    <a:pt x="18145" y="3158"/>
                    <a:pt x="17986" y="3078"/>
                  </a:cubicBezTo>
                  <a:lnTo>
                    <a:pt x="17986" y="7035"/>
                  </a:lnTo>
                  <a:lnTo>
                    <a:pt x="10312" y="7035"/>
                  </a:lnTo>
                  <a:lnTo>
                    <a:pt x="10312" y="920"/>
                  </a:lnTo>
                  <a:cubicBezTo>
                    <a:pt x="10152" y="880"/>
                    <a:pt x="9952" y="880"/>
                    <a:pt x="9792" y="840"/>
                  </a:cubicBezTo>
                  <a:lnTo>
                    <a:pt x="9792" y="7035"/>
                  </a:lnTo>
                  <a:lnTo>
                    <a:pt x="2119" y="7035"/>
                  </a:lnTo>
                  <a:lnTo>
                    <a:pt x="2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64"/>
            <p:cNvSpPr/>
            <p:nvPr/>
          </p:nvSpPr>
          <p:spPr>
            <a:xfrm>
              <a:off x="1222134" y="3389959"/>
              <a:ext cx="862930" cy="1196749"/>
            </a:xfrm>
            <a:custGeom>
              <a:rect b="b" l="l" r="r" t="t"/>
              <a:pathLst>
                <a:path extrusionOk="0" h="62193" w="44845">
                  <a:moveTo>
                    <a:pt x="473" y="1"/>
                  </a:moveTo>
                  <a:cubicBezTo>
                    <a:pt x="174" y="1"/>
                    <a:pt x="8" y="3"/>
                    <a:pt x="1" y="3"/>
                  </a:cubicBezTo>
                  <a:lnTo>
                    <a:pt x="1" y="483"/>
                  </a:lnTo>
                  <a:cubicBezTo>
                    <a:pt x="17" y="483"/>
                    <a:pt x="156" y="481"/>
                    <a:pt x="403" y="481"/>
                  </a:cubicBezTo>
                  <a:cubicBezTo>
                    <a:pt x="3199" y="481"/>
                    <a:pt x="19734" y="717"/>
                    <a:pt x="25060" y="6558"/>
                  </a:cubicBezTo>
                  <a:cubicBezTo>
                    <a:pt x="30656" y="12673"/>
                    <a:pt x="43046" y="57477"/>
                    <a:pt x="44205" y="61713"/>
                  </a:cubicBezTo>
                  <a:lnTo>
                    <a:pt x="19185" y="61713"/>
                  </a:lnTo>
                  <a:lnTo>
                    <a:pt x="8673" y="21666"/>
                  </a:lnTo>
                  <a:lnTo>
                    <a:pt x="8194" y="21785"/>
                  </a:lnTo>
                  <a:lnTo>
                    <a:pt x="18785" y="62193"/>
                  </a:lnTo>
                  <a:lnTo>
                    <a:pt x="44844" y="62193"/>
                  </a:lnTo>
                  <a:lnTo>
                    <a:pt x="44764" y="61873"/>
                  </a:lnTo>
                  <a:cubicBezTo>
                    <a:pt x="44245" y="59875"/>
                    <a:pt x="31375" y="12713"/>
                    <a:pt x="25420" y="6198"/>
                  </a:cubicBezTo>
                  <a:cubicBezTo>
                    <a:pt x="22942" y="3480"/>
                    <a:pt x="17866" y="1602"/>
                    <a:pt x="10432" y="643"/>
                  </a:cubicBezTo>
                  <a:cubicBezTo>
                    <a:pt x="5887" y="54"/>
                    <a:pt x="1823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64"/>
            <p:cNvSpPr/>
            <p:nvPr/>
          </p:nvSpPr>
          <p:spPr>
            <a:xfrm>
              <a:off x="2571861" y="2843972"/>
              <a:ext cx="801392" cy="494532"/>
            </a:xfrm>
            <a:custGeom>
              <a:rect b="b" l="l" r="r" t="t"/>
              <a:pathLst>
                <a:path extrusionOk="0" h="25700" w="41647">
                  <a:moveTo>
                    <a:pt x="3797" y="0"/>
                  </a:moveTo>
                  <a:cubicBezTo>
                    <a:pt x="1279" y="0"/>
                    <a:pt x="1" y="1959"/>
                    <a:pt x="920" y="4397"/>
                  </a:cubicBezTo>
                  <a:lnTo>
                    <a:pt x="7275" y="21263"/>
                  </a:lnTo>
                  <a:cubicBezTo>
                    <a:pt x="8194" y="23701"/>
                    <a:pt x="10992" y="25659"/>
                    <a:pt x="13510" y="25659"/>
                  </a:cubicBezTo>
                  <a:lnTo>
                    <a:pt x="37810" y="25699"/>
                  </a:lnTo>
                  <a:cubicBezTo>
                    <a:pt x="40328" y="25699"/>
                    <a:pt x="41647" y="23741"/>
                    <a:pt x="40727" y="21343"/>
                  </a:cubicBezTo>
                  <a:lnTo>
                    <a:pt x="34373" y="4437"/>
                  </a:lnTo>
                  <a:cubicBezTo>
                    <a:pt x="33453" y="2039"/>
                    <a:pt x="30656" y="80"/>
                    <a:pt x="28138" y="40"/>
                  </a:cubicBezTo>
                  <a:lnTo>
                    <a:pt x="37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64"/>
            <p:cNvSpPr/>
            <p:nvPr/>
          </p:nvSpPr>
          <p:spPr>
            <a:xfrm>
              <a:off x="2897175" y="3028546"/>
              <a:ext cx="85398" cy="74622"/>
            </a:xfrm>
            <a:custGeom>
              <a:rect b="b" l="l" r="r" t="t"/>
              <a:pathLst>
                <a:path extrusionOk="0" h="3878" w="4438">
                  <a:moveTo>
                    <a:pt x="1679" y="0"/>
                  </a:moveTo>
                  <a:cubicBezTo>
                    <a:pt x="600" y="0"/>
                    <a:pt x="1" y="840"/>
                    <a:pt x="281" y="1919"/>
                  </a:cubicBezTo>
                  <a:cubicBezTo>
                    <a:pt x="560" y="2998"/>
                    <a:pt x="1639" y="3877"/>
                    <a:pt x="2719" y="3877"/>
                  </a:cubicBezTo>
                  <a:cubicBezTo>
                    <a:pt x="3798" y="3877"/>
                    <a:pt x="4437" y="2998"/>
                    <a:pt x="4157" y="1919"/>
                  </a:cubicBezTo>
                  <a:cubicBezTo>
                    <a:pt x="3878" y="880"/>
                    <a:pt x="2759" y="0"/>
                    <a:pt x="16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64"/>
            <p:cNvSpPr/>
            <p:nvPr/>
          </p:nvSpPr>
          <p:spPr>
            <a:xfrm>
              <a:off x="3231725" y="3267730"/>
              <a:ext cx="493763" cy="70774"/>
            </a:xfrm>
            <a:custGeom>
              <a:rect b="b" l="l" r="r" t="t"/>
              <a:pathLst>
                <a:path extrusionOk="0" h="3678" w="25660">
                  <a:moveTo>
                    <a:pt x="560" y="0"/>
                  </a:moveTo>
                  <a:cubicBezTo>
                    <a:pt x="240" y="0"/>
                    <a:pt x="1" y="280"/>
                    <a:pt x="1" y="600"/>
                  </a:cubicBezTo>
                  <a:lnTo>
                    <a:pt x="1" y="3038"/>
                  </a:lnTo>
                  <a:cubicBezTo>
                    <a:pt x="1" y="3358"/>
                    <a:pt x="240" y="3637"/>
                    <a:pt x="560" y="3637"/>
                  </a:cubicBezTo>
                  <a:lnTo>
                    <a:pt x="25060" y="3677"/>
                  </a:lnTo>
                  <a:cubicBezTo>
                    <a:pt x="25380" y="3677"/>
                    <a:pt x="25660" y="3438"/>
                    <a:pt x="25660" y="3118"/>
                  </a:cubicBezTo>
                  <a:lnTo>
                    <a:pt x="25660" y="640"/>
                  </a:lnTo>
                  <a:cubicBezTo>
                    <a:pt x="25660" y="320"/>
                    <a:pt x="25380" y="40"/>
                    <a:pt x="25060" y="40"/>
                  </a:cubicBezTo>
                  <a:lnTo>
                    <a:pt x="5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64"/>
            <p:cNvSpPr/>
            <p:nvPr/>
          </p:nvSpPr>
          <p:spPr>
            <a:xfrm>
              <a:off x="2758744" y="1704970"/>
              <a:ext cx="495302" cy="416081"/>
            </a:xfrm>
            <a:custGeom>
              <a:rect b="b" l="l" r="r" t="t"/>
              <a:pathLst>
                <a:path extrusionOk="0" h="21623" w="25740">
                  <a:moveTo>
                    <a:pt x="4077" y="0"/>
                  </a:moveTo>
                  <a:cubicBezTo>
                    <a:pt x="1839" y="0"/>
                    <a:pt x="1" y="1839"/>
                    <a:pt x="1" y="4077"/>
                  </a:cubicBezTo>
                  <a:lnTo>
                    <a:pt x="1" y="13789"/>
                  </a:lnTo>
                  <a:cubicBezTo>
                    <a:pt x="1" y="16027"/>
                    <a:pt x="1839" y="17826"/>
                    <a:pt x="4077" y="17826"/>
                  </a:cubicBezTo>
                  <a:lnTo>
                    <a:pt x="21623" y="17826"/>
                  </a:lnTo>
                  <a:lnTo>
                    <a:pt x="25740" y="21623"/>
                  </a:lnTo>
                  <a:lnTo>
                    <a:pt x="25740" y="13789"/>
                  </a:lnTo>
                  <a:lnTo>
                    <a:pt x="25740" y="11271"/>
                  </a:lnTo>
                  <a:lnTo>
                    <a:pt x="25740" y="4077"/>
                  </a:lnTo>
                  <a:cubicBezTo>
                    <a:pt x="25740" y="1839"/>
                    <a:pt x="23941" y="0"/>
                    <a:pt x="21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64"/>
            <p:cNvSpPr/>
            <p:nvPr/>
          </p:nvSpPr>
          <p:spPr>
            <a:xfrm>
              <a:off x="2754896" y="1701121"/>
              <a:ext cx="502999" cy="423778"/>
            </a:xfrm>
            <a:custGeom>
              <a:rect b="b" l="l" r="r" t="t"/>
              <a:pathLst>
                <a:path extrusionOk="0" h="22023" w="26140">
                  <a:moveTo>
                    <a:pt x="21863" y="400"/>
                  </a:moveTo>
                  <a:cubicBezTo>
                    <a:pt x="24021" y="400"/>
                    <a:pt x="25740" y="2119"/>
                    <a:pt x="25740" y="4277"/>
                  </a:cubicBezTo>
                  <a:lnTo>
                    <a:pt x="25740" y="21423"/>
                  </a:lnTo>
                  <a:lnTo>
                    <a:pt x="21943" y="17906"/>
                  </a:lnTo>
                  <a:cubicBezTo>
                    <a:pt x="21903" y="17866"/>
                    <a:pt x="21863" y="17866"/>
                    <a:pt x="21823" y="17866"/>
                  </a:cubicBezTo>
                  <a:lnTo>
                    <a:pt x="4277" y="17866"/>
                  </a:lnTo>
                  <a:cubicBezTo>
                    <a:pt x="2119" y="17866"/>
                    <a:pt x="400" y="16107"/>
                    <a:pt x="400" y="13989"/>
                  </a:cubicBezTo>
                  <a:lnTo>
                    <a:pt x="400" y="4277"/>
                  </a:lnTo>
                  <a:cubicBezTo>
                    <a:pt x="400" y="2119"/>
                    <a:pt x="2119" y="400"/>
                    <a:pt x="4277" y="400"/>
                  </a:cubicBezTo>
                  <a:close/>
                  <a:moveTo>
                    <a:pt x="4277" y="0"/>
                  </a:moveTo>
                  <a:cubicBezTo>
                    <a:pt x="1919" y="0"/>
                    <a:pt x="1" y="1919"/>
                    <a:pt x="1" y="4277"/>
                  </a:cubicBezTo>
                  <a:lnTo>
                    <a:pt x="1" y="13989"/>
                  </a:lnTo>
                  <a:cubicBezTo>
                    <a:pt x="1" y="16307"/>
                    <a:pt x="1919" y="18226"/>
                    <a:pt x="4277" y="18226"/>
                  </a:cubicBezTo>
                  <a:lnTo>
                    <a:pt x="21743" y="18226"/>
                  </a:lnTo>
                  <a:lnTo>
                    <a:pt x="25820" y="21983"/>
                  </a:lnTo>
                  <a:cubicBezTo>
                    <a:pt x="25860" y="22022"/>
                    <a:pt x="25900" y="22022"/>
                    <a:pt x="25940" y="22022"/>
                  </a:cubicBezTo>
                  <a:lnTo>
                    <a:pt x="26020" y="22022"/>
                  </a:lnTo>
                  <a:cubicBezTo>
                    <a:pt x="26100" y="21983"/>
                    <a:pt x="26140" y="21903"/>
                    <a:pt x="26140" y="21823"/>
                  </a:cubicBezTo>
                  <a:lnTo>
                    <a:pt x="26140" y="4277"/>
                  </a:lnTo>
                  <a:cubicBezTo>
                    <a:pt x="26140" y="1919"/>
                    <a:pt x="24221" y="0"/>
                    <a:pt x="21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64"/>
            <p:cNvSpPr/>
            <p:nvPr/>
          </p:nvSpPr>
          <p:spPr>
            <a:xfrm>
              <a:off x="2613386" y="1570369"/>
              <a:ext cx="495302" cy="416100"/>
            </a:xfrm>
            <a:custGeom>
              <a:rect b="b" l="l" r="r" t="t"/>
              <a:pathLst>
                <a:path extrusionOk="0" h="21624" w="25740">
                  <a:moveTo>
                    <a:pt x="4077" y="1"/>
                  </a:moveTo>
                  <a:cubicBezTo>
                    <a:pt x="1839" y="1"/>
                    <a:pt x="1" y="1839"/>
                    <a:pt x="1" y="4078"/>
                  </a:cubicBezTo>
                  <a:lnTo>
                    <a:pt x="1" y="13790"/>
                  </a:lnTo>
                  <a:cubicBezTo>
                    <a:pt x="1" y="16028"/>
                    <a:pt x="1839" y="17826"/>
                    <a:pt x="4077" y="17826"/>
                  </a:cubicBezTo>
                  <a:lnTo>
                    <a:pt x="21583" y="17826"/>
                  </a:lnTo>
                  <a:lnTo>
                    <a:pt x="25740" y="21623"/>
                  </a:lnTo>
                  <a:lnTo>
                    <a:pt x="25740" y="13790"/>
                  </a:lnTo>
                  <a:lnTo>
                    <a:pt x="25740" y="11272"/>
                  </a:lnTo>
                  <a:lnTo>
                    <a:pt x="25740" y="4078"/>
                  </a:lnTo>
                  <a:cubicBezTo>
                    <a:pt x="25740" y="1839"/>
                    <a:pt x="23901" y="1"/>
                    <a:pt x="21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64"/>
            <p:cNvSpPr/>
            <p:nvPr/>
          </p:nvSpPr>
          <p:spPr>
            <a:xfrm>
              <a:off x="2609538" y="1566539"/>
              <a:ext cx="502999" cy="423778"/>
            </a:xfrm>
            <a:custGeom>
              <a:rect b="b" l="l" r="r" t="t"/>
              <a:pathLst>
                <a:path extrusionOk="0" h="22023" w="26140">
                  <a:moveTo>
                    <a:pt x="21863" y="400"/>
                  </a:moveTo>
                  <a:cubicBezTo>
                    <a:pt x="24021" y="400"/>
                    <a:pt x="25740" y="2118"/>
                    <a:pt x="25740" y="4277"/>
                  </a:cubicBezTo>
                  <a:lnTo>
                    <a:pt x="25740" y="21423"/>
                  </a:lnTo>
                  <a:lnTo>
                    <a:pt x="21943" y="17905"/>
                  </a:lnTo>
                  <a:cubicBezTo>
                    <a:pt x="21903" y="17866"/>
                    <a:pt x="21863" y="17866"/>
                    <a:pt x="21783" y="17866"/>
                  </a:cubicBezTo>
                  <a:lnTo>
                    <a:pt x="4277" y="17866"/>
                  </a:lnTo>
                  <a:cubicBezTo>
                    <a:pt x="2119" y="17866"/>
                    <a:pt x="401" y="16107"/>
                    <a:pt x="401" y="13989"/>
                  </a:cubicBezTo>
                  <a:lnTo>
                    <a:pt x="401" y="4277"/>
                  </a:lnTo>
                  <a:cubicBezTo>
                    <a:pt x="401" y="2118"/>
                    <a:pt x="2119" y="400"/>
                    <a:pt x="4277" y="400"/>
                  </a:cubicBezTo>
                  <a:close/>
                  <a:moveTo>
                    <a:pt x="4277" y="0"/>
                  </a:moveTo>
                  <a:cubicBezTo>
                    <a:pt x="1919" y="0"/>
                    <a:pt x="1" y="1918"/>
                    <a:pt x="1" y="4277"/>
                  </a:cubicBezTo>
                  <a:lnTo>
                    <a:pt x="1" y="13989"/>
                  </a:lnTo>
                  <a:cubicBezTo>
                    <a:pt x="1" y="16307"/>
                    <a:pt x="1919" y="18225"/>
                    <a:pt x="4277" y="18225"/>
                  </a:cubicBezTo>
                  <a:lnTo>
                    <a:pt x="21743" y="18225"/>
                  </a:lnTo>
                  <a:lnTo>
                    <a:pt x="25820" y="21982"/>
                  </a:lnTo>
                  <a:cubicBezTo>
                    <a:pt x="25860" y="22022"/>
                    <a:pt x="25900" y="22022"/>
                    <a:pt x="25940" y="22022"/>
                  </a:cubicBezTo>
                  <a:lnTo>
                    <a:pt x="26020" y="22022"/>
                  </a:lnTo>
                  <a:cubicBezTo>
                    <a:pt x="26100" y="21982"/>
                    <a:pt x="26140" y="21902"/>
                    <a:pt x="26140" y="21822"/>
                  </a:cubicBezTo>
                  <a:lnTo>
                    <a:pt x="26140" y="4277"/>
                  </a:lnTo>
                  <a:cubicBezTo>
                    <a:pt x="26140" y="1918"/>
                    <a:pt x="24221" y="0"/>
                    <a:pt x="21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64"/>
            <p:cNvSpPr/>
            <p:nvPr/>
          </p:nvSpPr>
          <p:spPr>
            <a:xfrm>
              <a:off x="2938719" y="1714187"/>
              <a:ext cx="67695" cy="68465"/>
            </a:xfrm>
            <a:custGeom>
              <a:rect b="b" l="l" r="r" t="t"/>
              <a:pathLst>
                <a:path extrusionOk="0" h="3558" w="3518">
                  <a:moveTo>
                    <a:pt x="1759" y="1"/>
                  </a:moveTo>
                  <a:cubicBezTo>
                    <a:pt x="799" y="1"/>
                    <a:pt x="0" y="800"/>
                    <a:pt x="0" y="1759"/>
                  </a:cubicBezTo>
                  <a:cubicBezTo>
                    <a:pt x="0" y="2759"/>
                    <a:pt x="799" y="3558"/>
                    <a:pt x="1759" y="3558"/>
                  </a:cubicBezTo>
                  <a:cubicBezTo>
                    <a:pt x="2718" y="3558"/>
                    <a:pt x="3517" y="2759"/>
                    <a:pt x="3517" y="1759"/>
                  </a:cubicBezTo>
                  <a:cubicBezTo>
                    <a:pt x="3517" y="800"/>
                    <a:pt x="2718" y="1"/>
                    <a:pt x="1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64"/>
            <p:cNvSpPr/>
            <p:nvPr/>
          </p:nvSpPr>
          <p:spPr>
            <a:xfrm>
              <a:off x="2820282" y="1714187"/>
              <a:ext cx="67695" cy="68465"/>
            </a:xfrm>
            <a:custGeom>
              <a:rect b="b" l="l" r="r" t="t"/>
              <a:pathLst>
                <a:path extrusionOk="0" h="3558" w="3518">
                  <a:moveTo>
                    <a:pt x="1759" y="1"/>
                  </a:moveTo>
                  <a:cubicBezTo>
                    <a:pt x="799" y="1"/>
                    <a:pt x="0" y="800"/>
                    <a:pt x="0" y="1759"/>
                  </a:cubicBezTo>
                  <a:cubicBezTo>
                    <a:pt x="0" y="2759"/>
                    <a:pt x="799" y="3558"/>
                    <a:pt x="1759" y="3558"/>
                  </a:cubicBezTo>
                  <a:cubicBezTo>
                    <a:pt x="2718" y="3558"/>
                    <a:pt x="3517" y="2759"/>
                    <a:pt x="3517" y="1759"/>
                  </a:cubicBezTo>
                  <a:cubicBezTo>
                    <a:pt x="3517" y="800"/>
                    <a:pt x="2718" y="1"/>
                    <a:pt x="1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64"/>
            <p:cNvSpPr/>
            <p:nvPr/>
          </p:nvSpPr>
          <p:spPr>
            <a:xfrm>
              <a:off x="2701844" y="1714187"/>
              <a:ext cx="67695" cy="68465"/>
            </a:xfrm>
            <a:custGeom>
              <a:rect b="b" l="l" r="r" t="t"/>
              <a:pathLst>
                <a:path extrusionOk="0" h="3558" w="3518">
                  <a:moveTo>
                    <a:pt x="1759" y="1"/>
                  </a:moveTo>
                  <a:cubicBezTo>
                    <a:pt x="759" y="1"/>
                    <a:pt x="0" y="800"/>
                    <a:pt x="0" y="1759"/>
                  </a:cubicBezTo>
                  <a:cubicBezTo>
                    <a:pt x="0" y="2759"/>
                    <a:pt x="759" y="3558"/>
                    <a:pt x="1759" y="3558"/>
                  </a:cubicBezTo>
                  <a:cubicBezTo>
                    <a:pt x="2718" y="3558"/>
                    <a:pt x="3517" y="2759"/>
                    <a:pt x="3517" y="1759"/>
                  </a:cubicBezTo>
                  <a:cubicBezTo>
                    <a:pt x="3517" y="800"/>
                    <a:pt x="2718" y="1"/>
                    <a:pt x="1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64"/>
            <p:cNvSpPr/>
            <p:nvPr/>
          </p:nvSpPr>
          <p:spPr>
            <a:xfrm>
              <a:off x="1132926" y="3865306"/>
              <a:ext cx="89227" cy="578353"/>
            </a:xfrm>
            <a:custGeom>
              <a:rect b="b" l="l" r="r" t="t"/>
              <a:pathLst>
                <a:path extrusionOk="0" h="30056" w="4637">
                  <a:moveTo>
                    <a:pt x="0" y="0"/>
                  </a:moveTo>
                  <a:lnTo>
                    <a:pt x="0" y="30056"/>
                  </a:lnTo>
                  <a:lnTo>
                    <a:pt x="4637" y="30056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64"/>
            <p:cNvSpPr/>
            <p:nvPr/>
          </p:nvSpPr>
          <p:spPr>
            <a:xfrm>
              <a:off x="1129078" y="3861458"/>
              <a:ext cx="96155" cy="585280"/>
            </a:xfrm>
            <a:custGeom>
              <a:rect b="b" l="l" r="r" t="t"/>
              <a:pathLst>
                <a:path extrusionOk="0" h="30416" w="4997">
                  <a:moveTo>
                    <a:pt x="4637" y="360"/>
                  </a:moveTo>
                  <a:lnTo>
                    <a:pt x="4637" y="30056"/>
                  </a:lnTo>
                  <a:lnTo>
                    <a:pt x="400" y="30056"/>
                  </a:lnTo>
                  <a:lnTo>
                    <a:pt x="400" y="360"/>
                  </a:lnTo>
                  <a:close/>
                  <a:moveTo>
                    <a:pt x="0" y="0"/>
                  </a:moveTo>
                  <a:lnTo>
                    <a:pt x="0" y="30416"/>
                  </a:lnTo>
                  <a:lnTo>
                    <a:pt x="4996" y="30416"/>
                  </a:lnTo>
                  <a:lnTo>
                    <a:pt x="49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64"/>
            <p:cNvSpPr/>
            <p:nvPr/>
          </p:nvSpPr>
          <p:spPr>
            <a:xfrm>
              <a:off x="1109085" y="4133700"/>
              <a:ext cx="136910" cy="494532"/>
            </a:xfrm>
            <a:custGeom>
              <a:rect b="b" l="l" r="r" t="t"/>
              <a:pathLst>
                <a:path extrusionOk="0" h="25700" w="7115">
                  <a:moveTo>
                    <a:pt x="2119" y="1"/>
                  </a:moveTo>
                  <a:cubicBezTo>
                    <a:pt x="960" y="1"/>
                    <a:pt x="0" y="960"/>
                    <a:pt x="0" y="2159"/>
                  </a:cubicBezTo>
                  <a:lnTo>
                    <a:pt x="0" y="23542"/>
                  </a:lnTo>
                  <a:cubicBezTo>
                    <a:pt x="0" y="24741"/>
                    <a:pt x="960" y="25700"/>
                    <a:pt x="2119" y="25700"/>
                  </a:cubicBezTo>
                  <a:lnTo>
                    <a:pt x="4956" y="25700"/>
                  </a:lnTo>
                  <a:cubicBezTo>
                    <a:pt x="6155" y="25700"/>
                    <a:pt x="7115" y="24741"/>
                    <a:pt x="7115" y="23542"/>
                  </a:cubicBezTo>
                  <a:lnTo>
                    <a:pt x="7115" y="2159"/>
                  </a:lnTo>
                  <a:cubicBezTo>
                    <a:pt x="7115" y="960"/>
                    <a:pt x="6155" y="1"/>
                    <a:pt x="49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64"/>
            <p:cNvSpPr/>
            <p:nvPr/>
          </p:nvSpPr>
          <p:spPr>
            <a:xfrm>
              <a:off x="796067" y="4586688"/>
              <a:ext cx="762946" cy="126154"/>
            </a:xfrm>
            <a:custGeom>
              <a:rect b="b" l="l" r="r" t="t"/>
              <a:pathLst>
                <a:path extrusionOk="0" h="6556" w="39649">
                  <a:moveTo>
                    <a:pt x="1" y="1"/>
                  </a:moveTo>
                  <a:lnTo>
                    <a:pt x="1" y="3078"/>
                  </a:lnTo>
                  <a:lnTo>
                    <a:pt x="1" y="6555"/>
                  </a:lnTo>
                  <a:lnTo>
                    <a:pt x="2678" y="6555"/>
                  </a:lnTo>
                  <a:lnTo>
                    <a:pt x="2678" y="3078"/>
                  </a:lnTo>
                  <a:lnTo>
                    <a:pt x="36930" y="3078"/>
                  </a:lnTo>
                  <a:lnTo>
                    <a:pt x="36930" y="6555"/>
                  </a:lnTo>
                  <a:lnTo>
                    <a:pt x="39648" y="6555"/>
                  </a:lnTo>
                  <a:lnTo>
                    <a:pt x="39648" y="3078"/>
                  </a:lnTo>
                  <a:lnTo>
                    <a:pt x="396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64"/>
            <p:cNvSpPr/>
            <p:nvPr/>
          </p:nvSpPr>
          <p:spPr>
            <a:xfrm>
              <a:off x="742226" y="4677436"/>
              <a:ext cx="158462" cy="158462"/>
            </a:xfrm>
            <a:custGeom>
              <a:rect b="b" l="l" r="r" t="t"/>
              <a:pathLst>
                <a:path extrusionOk="0" h="8235" w="8235">
                  <a:moveTo>
                    <a:pt x="4117" y="1"/>
                  </a:moveTo>
                  <a:cubicBezTo>
                    <a:pt x="1839" y="1"/>
                    <a:pt x="1" y="1839"/>
                    <a:pt x="1" y="4118"/>
                  </a:cubicBezTo>
                  <a:cubicBezTo>
                    <a:pt x="1" y="6396"/>
                    <a:pt x="1839" y="8234"/>
                    <a:pt x="4117" y="8234"/>
                  </a:cubicBezTo>
                  <a:cubicBezTo>
                    <a:pt x="6396" y="8234"/>
                    <a:pt x="8234" y="6396"/>
                    <a:pt x="8234" y="4118"/>
                  </a:cubicBezTo>
                  <a:cubicBezTo>
                    <a:pt x="8234" y="1839"/>
                    <a:pt x="6396" y="1"/>
                    <a:pt x="4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64"/>
            <p:cNvSpPr/>
            <p:nvPr/>
          </p:nvSpPr>
          <p:spPr>
            <a:xfrm>
              <a:off x="738378" y="4673607"/>
              <a:ext cx="166140" cy="166140"/>
            </a:xfrm>
            <a:custGeom>
              <a:rect b="b" l="l" r="r" t="t"/>
              <a:pathLst>
                <a:path extrusionOk="0" h="8634" w="8634">
                  <a:moveTo>
                    <a:pt x="4317" y="360"/>
                  </a:moveTo>
                  <a:cubicBezTo>
                    <a:pt x="6476" y="360"/>
                    <a:pt x="8274" y="2158"/>
                    <a:pt x="8274" y="4317"/>
                  </a:cubicBezTo>
                  <a:cubicBezTo>
                    <a:pt x="8274" y="6475"/>
                    <a:pt x="6476" y="8273"/>
                    <a:pt x="4317" y="8273"/>
                  </a:cubicBezTo>
                  <a:cubicBezTo>
                    <a:pt x="2159" y="8273"/>
                    <a:pt x="361" y="6475"/>
                    <a:pt x="361" y="4317"/>
                  </a:cubicBezTo>
                  <a:cubicBezTo>
                    <a:pt x="361" y="2158"/>
                    <a:pt x="2159" y="360"/>
                    <a:pt x="4317" y="360"/>
                  </a:cubicBezTo>
                  <a:close/>
                  <a:moveTo>
                    <a:pt x="4317" y="0"/>
                  </a:moveTo>
                  <a:cubicBezTo>
                    <a:pt x="1919" y="0"/>
                    <a:pt x="1" y="1918"/>
                    <a:pt x="1" y="4317"/>
                  </a:cubicBezTo>
                  <a:cubicBezTo>
                    <a:pt x="1" y="6715"/>
                    <a:pt x="1919" y="8633"/>
                    <a:pt x="4317" y="8633"/>
                  </a:cubicBezTo>
                  <a:cubicBezTo>
                    <a:pt x="6715" y="8633"/>
                    <a:pt x="8634" y="6715"/>
                    <a:pt x="8634" y="4317"/>
                  </a:cubicBezTo>
                  <a:cubicBezTo>
                    <a:pt x="8634" y="1918"/>
                    <a:pt x="6715" y="0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64"/>
            <p:cNvSpPr/>
            <p:nvPr/>
          </p:nvSpPr>
          <p:spPr>
            <a:xfrm>
              <a:off x="790679" y="4725888"/>
              <a:ext cx="61557" cy="61557"/>
            </a:xfrm>
            <a:custGeom>
              <a:rect b="b" l="l" r="r" t="t"/>
              <a:pathLst>
                <a:path extrusionOk="0" h="3199" w="3199">
                  <a:moveTo>
                    <a:pt x="1599" y="1"/>
                  </a:moveTo>
                  <a:cubicBezTo>
                    <a:pt x="720" y="1"/>
                    <a:pt x="1" y="720"/>
                    <a:pt x="1" y="1600"/>
                  </a:cubicBezTo>
                  <a:cubicBezTo>
                    <a:pt x="1" y="2479"/>
                    <a:pt x="720" y="3198"/>
                    <a:pt x="1599" y="3198"/>
                  </a:cubicBezTo>
                  <a:cubicBezTo>
                    <a:pt x="2479" y="3198"/>
                    <a:pt x="3198" y="2479"/>
                    <a:pt x="3198" y="1600"/>
                  </a:cubicBezTo>
                  <a:cubicBezTo>
                    <a:pt x="3198" y="720"/>
                    <a:pt x="2479" y="1"/>
                    <a:pt x="1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64"/>
            <p:cNvSpPr/>
            <p:nvPr/>
          </p:nvSpPr>
          <p:spPr>
            <a:xfrm>
              <a:off x="1455931" y="4677436"/>
              <a:ext cx="159212" cy="158462"/>
            </a:xfrm>
            <a:custGeom>
              <a:rect b="b" l="l" r="r" t="t"/>
              <a:pathLst>
                <a:path extrusionOk="0" h="8235" w="8274">
                  <a:moveTo>
                    <a:pt x="4157" y="1"/>
                  </a:moveTo>
                  <a:cubicBezTo>
                    <a:pt x="1879" y="1"/>
                    <a:pt x="1" y="1839"/>
                    <a:pt x="1" y="4118"/>
                  </a:cubicBezTo>
                  <a:cubicBezTo>
                    <a:pt x="1" y="6396"/>
                    <a:pt x="1879" y="8234"/>
                    <a:pt x="4157" y="8234"/>
                  </a:cubicBezTo>
                  <a:cubicBezTo>
                    <a:pt x="6435" y="8234"/>
                    <a:pt x="8274" y="6396"/>
                    <a:pt x="8274" y="4118"/>
                  </a:cubicBezTo>
                  <a:cubicBezTo>
                    <a:pt x="8274" y="1839"/>
                    <a:pt x="6435" y="1"/>
                    <a:pt x="4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64"/>
            <p:cNvSpPr/>
            <p:nvPr/>
          </p:nvSpPr>
          <p:spPr>
            <a:xfrm>
              <a:off x="1452852" y="4673607"/>
              <a:ext cx="166140" cy="166140"/>
            </a:xfrm>
            <a:custGeom>
              <a:rect b="b" l="l" r="r" t="t"/>
              <a:pathLst>
                <a:path extrusionOk="0" h="8634" w="8634">
                  <a:moveTo>
                    <a:pt x="4317" y="360"/>
                  </a:moveTo>
                  <a:cubicBezTo>
                    <a:pt x="6476" y="360"/>
                    <a:pt x="8234" y="2158"/>
                    <a:pt x="8234" y="4317"/>
                  </a:cubicBezTo>
                  <a:cubicBezTo>
                    <a:pt x="8234" y="6475"/>
                    <a:pt x="6476" y="8273"/>
                    <a:pt x="4317" y="8273"/>
                  </a:cubicBezTo>
                  <a:cubicBezTo>
                    <a:pt x="2119" y="8273"/>
                    <a:pt x="360" y="6475"/>
                    <a:pt x="360" y="4317"/>
                  </a:cubicBezTo>
                  <a:cubicBezTo>
                    <a:pt x="360" y="2158"/>
                    <a:pt x="2119" y="360"/>
                    <a:pt x="4317" y="360"/>
                  </a:cubicBezTo>
                  <a:close/>
                  <a:moveTo>
                    <a:pt x="4317" y="0"/>
                  </a:moveTo>
                  <a:cubicBezTo>
                    <a:pt x="1919" y="0"/>
                    <a:pt x="1" y="1918"/>
                    <a:pt x="1" y="4317"/>
                  </a:cubicBezTo>
                  <a:cubicBezTo>
                    <a:pt x="1" y="6715"/>
                    <a:pt x="1919" y="8633"/>
                    <a:pt x="4317" y="8633"/>
                  </a:cubicBezTo>
                  <a:cubicBezTo>
                    <a:pt x="6675" y="8633"/>
                    <a:pt x="8634" y="6715"/>
                    <a:pt x="8634" y="4317"/>
                  </a:cubicBezTo>
                  <a:cubicBezTo>
                    <a:pt x="8634" y="1918"/>
                    <a:pt x="6675" y="0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64"/>
            <p:cNvSpPr/>
            <p:nvPr/>
          </p:nvSpPr>
          <p:spPr>
            <a:xfrm>
              <a:off x="1505153" y="4725888"/>
              <a:ext cx="60768" cy="61557"/>
            </a:xfrm>
            <a:custGeom>
              <a:rect b="b" l="l" r="r" t="t"/>
              <a:pathLst>
                <a:path extrusionOk="0" h="3199" w="3158">
                  <a:moveTo>
                    <a:pt x="1599" y="1"/>
                  </a:moveTo>
                  <a:cubicBezTo>
                    <a:pt x="720" y="1"/>
                    <a:pt x="1" y="720"/>
                    <a:pt x="1" y="1600"/>
                  </a:cubicBezTo>
                  <a:cubicBezTo>
                    <a:pt x="1" y="2479"/>
                    <a:pt x="720" y="3198"/>
                    <a:pt x="1599" y="3198"/>
                  </a:cubicBezTo>
                  <a:cubicBezTo>
                    <a:pt x="2479" y="3198"/>
                    <a:pt x="3158" y="2479"/>
                    <a:pt x="3158" y="1600"/>
                  </a:cubicBezTo>
                  <a:cubicBezTo>
                    <a:pt x="3158" y="720"/>
                    <a:pt x="2479" y="1"/>
                    <a:pt x="1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340000" y="2845511"/>
              <a:ext cx="1730440" cy="1089799"/>
            </a:xfrm>
            <a:custGeom>
              <a:rect b="b" l="l" r="r" t="t"/>
              <a:pathLst>
                <a:path extrusionOk="0" h="56635" w="89928">
                  <a:moveTo>
                    <a:pt x="3238" y="0"/>
                  </a:moveTo>
                  <a:cubicBezTo>
                    <a:pt x="1440" y="0"/>
                    <a:pt x="1" y="1519"/>
                    <a:pt x="121" y="3317"/>
                  </a:cubicBezTo>
                  <a:lnTo>
                    <a:pt x="3638" y="53717"/>
                  </a:lnTo>
                  <a:cubicBezTo>
                    <a:pt x="3718" y="55355"/>
                    <a:pt x="5077" y="56634"/>
                    <a:pt x="6715" y="56634"/>
                  </a:cubicBezTo>
                  <a:lnTo>
                    <a:pt x="86331" y="56634"/>
                  </a:lnTo>
                  <a:cubicBezTo>
                    <a:pt x="88449" y="56634"/>
                    <a:pt x="89928" y="54556"/>
                    <a:pt x="89288" y="52517"/>
                  </a:cubicBezTo>
                  <a:cubicBezTo>
                    <a:pt x="88849" y="51239"/>
                    <a:pt x="87650" y="50399"/>
                    <a:pt x="86331" y="50399"/>
                  </a:cubicBezTo>
                  <a:lnTo>
                    <a:pt x="58673" y="50399"/>
                  </a:lnTo>
                  <a:cubicBezTo>
                    <a:pt x="57154" y="50399"/>
                    <a:pt x="55835" y="49280"/>
                    <a:pt x="55596" y="47761"/>
                  </a:cubicBezTo>
                  <a:lnTo>
                    <a:pt x="48282" y="2598"/>
                  </a:lnTo>
                  <a:cubicBezTo>
                    <a:pt x="48042" y="1079"/>
                    <a:pt x="46723" y="0"/>
                    <a:pt x="45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64"/>
            <p:cNvSpPr/>
            <p:nvPr/>
          </p:nvSpPr>
          <p:spPr>
            <a:xfrm>
              <a:off x="337691" y="2841663"/>
              <a:ext cx="1730440" cy="1097477"/>
            </a:xfrm>
            <a:custGeom>
              <a:rect b="b" l="l" r="r" t="t"/>
              <a:pathLst>
                <a:path extrusionOk="0" h="57034" w="89928">
                  <a:moveTo>
                    <a:pt x="45324" y="360"/>
                  </a:moveTo>
                  <a:cubicBezTo>
                    <a:pt x="46763" y="360"/>
                    <a:pt x="47962" y="1399"/>
                    <a:pt x="48202" y="2838"/>
                  </a:cubicBezTo>
                  <a:lnTo>
                    <a:pt x="55556" y="48001"/>
                  </a:lnTo>
                  <a:cubicBezTo>
                    <a:pt x="55796" y="49600"/>
                    <a:pt x="57154" y="50759"/>
                    <a:pt x="58793" y="50759"/>
                  </a:cubicBezTo>
                  <a:lnTo>
                    <a:pt x="86451" y="50759"/>
                  </a:lnTo>
                  <a:cubicBezTo>
                    <a:pt x="87690" y="50759"/>
                    <a:pt x="88809" y="51598"/>
                    <a:pt x="89208" y="52797"/>
                  </a:cubicBezTo>
                  <a:cubicBezTo>
                    <a:pt x="89528" y="53717"/>
                    <a:pt x="89368" y="54676"/>
                    <a:pt x="88809" y="55435"/>
                  </a:cubicBezTo>
                  <a:cubicBezTo>
                    <a:pt x="88249" y="56195"/>
                    <a:pt x="87370" y="56634"/>
                    <a:pt x="86451" y="56634"/>
                  </a:cubicBezTo>
                  <a:lnTo>
                    <a:pt x="6835" y="56634"/>
                  </a:lnTo>
                  <a:cubicBezTo>
                    <a:pt x="5317" y="56634"/>
                    <a:pt x="4038" y="55435"/>
                    <a:pt x="3918" y="53917"/>
                  </a:cubicBezTo>
                  <a:lnTo>
                    <a:pt x="441" y="3517"/>
                  </a:lnTo>
                  <a:cubicBezTo>
                    <a:pt x="401" y="2678"/>
                    <a:pt x="640" y="1919"/>
                    <a:pt x="1240" y="1319"/>
                  </a:cubicBezTo>
                  <a:cubicBezTo>
                    <a:pt x="1799" y="720"/>
                    <a:pt x="2559" y="360"/>
                    <a:pt x="3358" y="360"/>
                  </a:cubicBezTo>
                  <a:close/>
                  <a:moveTo>
                    <a:pt x="3358" y="0"/>
                  </a:moveTo>
                  <a:cubicBezTo>
                    <a:pt x="2439" y="0"/>
                    <a:pt x="1600" y="360"/>
                    <a:pt x="960" y="1039"/>
                  </a:cubicBezTo>
                  <a:cubicBezTo>
                    <a:pt x="321" y="1719"/>
                    <a:pt x="1" y="2598"/>
                    <a:pt x="81" y="3517"/>
                  </a:cubicBezTo>
                  <a:lnTo>
                    <a:pt x="3558" y="53956"/>
                  </a:lnTo>
                  <a:cubicBezTo>
                    <a:pt x="3678" y="55675"/>
                    <a:pt x="5117" y="57034"/>
                    <a:pt x="6835" y="57034"/>
                  </a:cubicBezTo>
                  <a:lnTo>
                    <a:pt x="86451" y="57034"/>
                  </a:lnTo>
                  <a:cubicBezTo>
                    <a:pt x="87490" y="57034"/>
                    <a:pt x="88489" y="56514"/>
                    <a:pt x="89128" y="55635"/>
                  </a:cubicBezTo>
                  <a:cubicBezTo>
                    <a:pt x="89728" y="54796"/>
                    <a:pt x="89928" y="53677"/>
                    <a:pt x="89568" y="52678"/>
                  </a:cubicBezTo>
                  <a:cubicBezTo>
                    <a:pt x="89128" y="51319"/>
                    <a:pt x="87849" y="50399"/>
                    <a:pt x="86451" y="50399"/>
                  </a:cubicBezTo>
                  <a:lnTo>
                    <a:pt x="58793" y="50399"/>
                  </a:lnTo>
                  <a:cubicBezTo>
                    <a:pt x="57354" y="50399"/>
                    <a:pt x="56155" y="49360"/>
                    <a:pt x="55915" y="47921"/>
                  </a:cubicBezTo>
                  <a:lnTo>
                    <a:pt x="48561" y="2758"/>
                  </a:lnTo>
                  <a:cubicBezTo>
                    <a:pt x="48322" y="1159"/>
                    <a:pt x="46923" y="0"/>
                    <a:pt x="45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64"/>
            <p:cNvSpPr/>
            <p:nvPr/>
          </p:nvSpPr>
          <p:spPr>
            <a:xfrm>
              <a:off x="409985" y="3066223"/>
              <a:ext cx="701428" cy="7716"/>
            </a:xfrm>
            <a:custGeom>
              <a:rect b="b" l="l" r="r" t="t"/>
              <a:pathLst>
                <a:path extrusionOk="0" h="401" w="36452">
                  <a:moveTo>
                    <a:pt x="201" y="1"/>
                  </a:moveTo>
                  <a:cubicBezTo>
                    <a:pt x="81" y="1"/>
                    <a:pt x="1" y="81"/>
                    <a:pt x="1" y="201"/>
                  </a:cubicBezTo>
                  <a:cubicBezTo>
                    <a:pt x="1" y="321"/>
                    <a:pt x="81" y="400"/>
                    <a:pt x="201" y="400"/>
                  </a:cubicBezTo>
                  <a:lnTo>
                    <a:pt x="36251" y="400"/>
                  </a:lnTo>
                  <a:cubicBezTo>
                    <a:pt x="36371" y="400"/>
                    <a:pt x="36451" y="321"/>
                    <a:pt x="36451" y="201"/>
                  </a:cubicBezTo>
                  <a:cubicBezTo>
                    <a:pt x="36451" y="81"/>
                    <a:pt x="36371" y="1"/>
                    <a:pt x="36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64"/>
            <p:cNvSpPr/>
            <p:nvPr/>
          </p:nvSpPr>
          <p:spPr>
            <a:xfrm>
              <a:off x="409985" y="3287723"/>
              <a:ext cx="741414" cy="7716"/>
            </a:xfrm>
            <a:custGeom>
              <a:rect b="b" l="l" r="r" t="t"/>
              <a:pathLst>
                <a:path extrusionOk="0" h="401" w="38530">
                  <a:moveTo>
                    <a:pt x="201" y="0"/>
                  </a:moveTo>
                  <a:cubicBezTo>
                    <a:pt x="81" y="0"/>
                    <a:pt x="1" y="80"/>
                    <a:pt x="1" y="200"/>
                  </a:cubicBezTo>
                  <a:cubicBezTo>
                    <a:pt x="1" y="280"/>
                    <a:pt x="81" y="400"/>
                    <a:pt x="201" y="400"/>
                  </a:cubicBezTo>
                  <a:lnTo>
                    <a:pt x="38330" y="400"/>
                  </a:lnTo>
                  <a:cubicBezTo>
                    <a:pt x="38410" y="400"/>
                    <a:pt x="38530" y="280"/>
                    <a:pt x="38530" y="200"/>
                  </a:cubicBezTo>
                  <a:cubicBezTo>
                    <a:pt x="38530" y="80"/>
                    <a:pt x="38410" y="0"/>
                    <a:pt x="38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64"/>
            <p:cNvSpPr/>
            <p:nvPr/>
          </p:nvSpPr>
          <p:spPr>
            <a:xfrm>
              <a:off x="454590" y="3509224"/>
              <a:ext cx="741414" cy="6927"/>
            </a:xfrm>
            <a:custGeom>
              <a:rect b="b" l="l" r="r" t="t"/>
              <a:pathLst>
                <a:path extrusionOk="0" h="360" w="38530">
                  <a:moveTo>
                    <a:pt x="201" y="0"/>
                  </a:moveTo>
                  <a:cubicBezTo>
                    <a:pt x="81" y="0"/>
                    <a:pt x="1" y="80"/>
                    <a:pt x="1" y="200"/>
                  </a:cubicBezTo>
                  <a:cubicBezTo>
                    <a:pt x="1" y="280"/>
                    <a:pt x="81" y="360"/>
                    <a:pt x="201" y="360"/>
                  </a:cubicBezTo>
                  <a:lnTo>
                    <a:pt x="38330" y="360"/>
                  </a:lnTo>
                  <a:cubicBezTo>
                    <a:pt x="38450" y="360"/>
                    <a:pt x="38530" y="280"/>
                    <a:pt x="38530" y="200"/>
                  </a:cubicBezTo>
                  <a:cubicBezTo>
                    <a:pt x="38530" y="80"/>
                    <a:pt x="38450" y="0"/>
                    <a:pt x="38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64"/>
            <p:cNvSpPr/>
            <p:nvPr/>
          </p:nvSpPr>
          <p:spPr>
            <a:xfrm>
              <a:off x="454590" y="3730705"/>
              <a:ext cx="741414" cy="6947"/>
            </a:xfrm>
            <a:custGeom>
              <a:rect b="b" l="l" r="r" t="t"/>
              <a:pathLst>
                <a:path extrusionOk="0" h="361" w="38530">
                  <a:moveTo>
                    <a:pt x="201" y="1"/>
                  </a:moveTo>
                  <a:cubicBezTo>
                    <a:pt x="81" y="1"/>
                    <a:pt x="1" y="81"/>
                    <a:pt x="1" y="161"/>
                  </a:cubicBezTo>
                  <a:cubicBezTo>
                    <a:pt x="1" y="281"/>
                    <a:pt x="81" y="360"/>
                    <a:pt x="201" y="360"/>
                  </a:cubicBezTo>
                  <a:lnTo>
                    <a:pt x="38330" y="360"/>
                  </a:lnTo>
                  <a:cubicBezTo>
                    <a:pt x="38450" y="360"/>
                    <a:pt x="38530" y="281"/>
                    <a:pt x="38530" y="161"/>
                  </a:cubicBezTo>
                  <a:cubicBezTo>
                    <a:pt x="38530" y="81"/>
                    <a:pt x="38450" y="1"/>
                    <a:pt x="38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64"/>
            <p:cNvSpPr/>
            <p:nvPr/>
          </p:nvSpPr>
          <p:spPr>
            <a:xfrm>
              <a:off x="1156768" y="2887806"/>
              <a:ext cx="149206" cy="944441"/>
            </a:xfrm>
            <a:custGeom>
              <a:rect b="b" l="l" r="r" t="t"/>
              <a:pathLst>
                <a:path extrusionOk="0" h="49081" w="7754">
                  <a:moveTo>
                    <a:pt x="160" y="0"/>
                  </a:moveTo>
                  <a:cubicBezTo>
                    <a:pt x="80" y="40"/>
                    <a:pt x="0" y="120"/>
                    <a:pt x="0" y="240"/>
                  </a:cubicBezTo>
                  <a:lnTo>
                    <a:pt x="7354" y="48921"/>
                  </a:lnTo>
                  <a:cubicBezTo>
                    <a:pt x="7354" y="49001"/>
                    <a:pt x="7434" y="49081"/>
                    <a:pt x="7554" y="49081"/>
                  </a:cubicBezTo>
                  <a:cubicBezTo>
                    <a:pt x="7674" y="49041"/>
                    <a:pt x="7754" y="48961"/>
                    <a:pt x="7714" y="48841"/>
                  </a:cubicBezTo>
                  <a:lnTo>
                    <a:pt x="400" y="160"/>
                  </a:lnTo>
                  <a:cubicBezTo>
                    <a:pt x="360" y="80"/>
                    <a:pt x="280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1" name="Google Shape;1731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65"/>
          <p:cNvSpPr txBox="1"/>
          <p:nvPr>
            <p:ph type="title"/>
          </p:nvPr>
        </p:nvSpPr>
        <p:spPr>
          <a:xfrm>
            <a:off x="1412925" y="276525"/>
            <a:ext cx="7427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 de </a:t>
            </a:r>
            <a:r>
              <a:rPr lang="en" sz="4500"/>
              <a:t>β</a:t>
            </a:r>
            <a:r>
              <a:rPr baseline="-25000" lang="en" sz="4500"/>
              <a:t>1</a:t>
            </a:r>
            <a:r>
              <a:rPr lang="en"/>
              <a:t> </a:t>
            </a:r>
            <a:endParaRPr/>
          </a:p>
        </p:txBody>
      </p:sp>
      <p:pic>
        <p:nvPicPr>
          <p:cNvPr id="1737" name="Google Shape;173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25" y="1198975"/>
            <a:ext cx="3801625" cy="28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8" name="Google Shape;1738;p65"/>
          <p:cNvSpPr txBox="1"/>
          <p:nvPr>
            <p:ph idx="4294967295" type="body"/>
          </p:nvPr>
        </p:nvSpPr>
        <p:spPr>
          <a:xfrm>
            <a:off x="2101575" y="4300600"/>
            <a:ext cx="12090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ν</a:t>
            </a:r>
            <a:r>
              <a:rPr lang="en" sz="2000"/>
              <a:t> = 1.5</a:t>
            </a:r>
            <a:endParaRPr sz="2000"/>
          </a:p>
        </p:txBody>
      </p:sp>
      <p:pic>
        <p:nvPicPr>
          <p:cNvPr id="1739" name="Google Shape;173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850" y="1198969"/>
            <a:ext cx="3801588" cy="28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0" name="Google Shape;1740;p65"/>
          <p:cNvSpPr txBox="1"/>
          <p:nvPr>
            <p:ph idx="4294967295" type="body"/>
          </p:nvPr>
        </p:nvSpPr>
        <p:spPr>
          <a:xfrm>
            <a:off x="6312750" y="4300588"/>
            <a:ext cx="12090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ν = 0.5</a:t>
            </a:r>
            <a:endParaRPr sz="2000"/>
          </a:p>
        </p:txBody>
      </p:sp>
      <p:sp>
        <p:nvSpPr>
          <p:cNvPr id="1741" name="Google Shape;1741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2" name="Google Shape;1742;p65"/>
          <p:cNvSpPr txBox="1"/>
          <p:nvPr/>
        </p:nvSpPr>
        <p:spPr>
          <a:xfrm>
            <a:off x="1705350" y="882225"/>
            <a:ext cx="59226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Représentation de la densité en individus I en fonction de x (en 1D) et du temps t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66"/>
          <p:cNvSpPr txBox="1"/>
          <p:nvPr>
            <p:ph type="title"/>
          </p:nvPr>
        </p:nvSpPr>
        <p:spPr>
          <a:xfrm>
            <a:off x="1412925" y="657525"/>
            <a:ext cx="7427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 de </a:t>
            </a:r>
            <a:r>
              <a:rPr lang="en" sz="4500"/>
              <a:t>β</a:t>
            </a:r>
            <a:r>
              <a:rPr baseline="-25000" lang="en" sz="4500"/>
              <a:t>2</a:t>
            </a:r>
            <a:r>
              <a:rPr lang="en"/>
              <a:t> </a:t>
            </a:r>
            <a:endParaRPr/>
          </a:p>
        </p:txBody>
      </p:sp>
      <p:pic>
        <p:nvPicPr>
          <p:cNvPr id="1748" name="Google Shape;174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275" y="1526925"/>
            <a:ext cx="3422426" cy="25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9" name="Google Shape;1749;p66"/>
          <p:cNvSpPr txBox="1"/>
          <p:nvPr>
            <p:ph idx="4294967295" type="body"/>
          </p:nvPr>
        </p:nvSpPr>
        <p:spPr>
          <a:xfrm>
            <a:off x="1679738" y="4113300"/>
            <a:ext cx="12090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β</a:t>
            </a:r>
            <a:r>
              <a:rPr baseline="-25000" lang="en" sz="2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2000"/>
              <a:t> = 0.5</a:t>
            </a:r>
            <a:endParaRPr sz="2000"/>
          </a:p>
        </p:txBody>
      </p:sp>
      <p:pic>
        <p:nvPicPr>
          <p:cNvPr id="1750" name="Google Shape;175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150" y="1526925"/>
            <a:ext cx="3448491" cy="25863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1" name="Google Shape;1751;p66"/>
          <p:cNvSpPr txBox="1"/>
          <p:nvPr>
            <p:ph idx="4294967295" type="body"/>
          </p:nvPr>
        </p:nvSpPr>
        <p:spPr>
          <a:xfrm>
            <a:off x="6138038" y="4265700"/>
            <a:ext cx="12090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β</a:t>
            </a:r>
            <a:r>
              <a:rPr baseline="-25000" lang="en" sz="2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2000"/>
              <a:t> = 0.9</a:t>
            </a:r>
            <a:endParaRPr sz="2000"/>
          </a:p>
        </p:txBody>
      </p:sp>
      <p:sp>
        <p:nvSpPr>
          <p:cNvPr id="1752" name="Google Shape;1752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67"/>
          <p:cNvSpPr txBox="1"/>
          <p:nvPr>
            <p:ph type="title"/>
          </p:nvPr>
        </p:nvSpPr>
        <p:spPr>
          <a:xfrm>
            <a:off x="1412925" y="657525"/>
            <a:ext cx="7427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 de </a:t>
            </a:r>
            <a:r>
              <a:rPr lang="en" sz="4500"/>
              <a:t>β</a:t>
            </a:r>
            <a:r>
              <a:rPr baseline="-25000" lang="en" sz="4500"/>
              <a:t>3</a:t>
            </a:r>
            <a:r>
              <a:rPr lang="en"/>
              <a:t> </a:t>
            </a:r>
            <a:endParaRPr/>
          </a:p>
        </p:txBody>
      </p:sp>
      <p:pic>
        <p:nvPicPr>
          <p:cNvPr id="1758" name="Google Shape;175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800" y="1551226"/>
            <a:ext cx="3574606" cy="268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6277" y="1551225"/>
            <a:ext cx="3574567" cy="26809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67"/>
          <p:cNvSpPr txBox="1"/>
          <p:nvPr>
            <p:ph idx="4294967295" type="body"/>
          </p:nvPr>
        </p:nvSpPr>
        <p:spPr>
          <a:xfrm>
            <a:off x="2052788" y="4317625"/>
            <a:ext cx="12090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β</a:t>
            </a:r>
            <a:r>
              <a:rPr baseline="-25000" lang="en" sz="2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2000"/>
              <a:t> = 0.5</a:t>
            </a:r>
            <a:endParaRPr sz="2000"/>
          </a:p>
        </p:txBody>
      </p:sp>
      <p:sp>
        <p:nvSpPr>
          <p:cNvPr id="1761" name="Google Shape;1761;p67"/>
          <p:cNvSpPr txBox="1"/>
          <p:nvPr>
            <p:ph idx="4294967295" type="body"/>
          </p:nvPr>
        </p:nvSpPr>
        <p:spPr>
          <a:xfrm>
            <a:off x="6271877" y="4317625"/>
            <a:ext cx="14118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β</a:t>
            </a:r>
            <a:r>
              <a:rPr baseline="-25000" lang="en" sz="2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2000"/>
              <a:t> = 0.03</a:t>
            </a:r>
            <a:endParaRPr sz="2000"/>
          </a:p>
        </p:txBody>
      </p:sp>
      <p:sp>
        <p:nvSpPr>
          <p:cNvPr id="1762" name="Google Shape;1762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68"/>
          <p:cNvSpPr txBox="1"/>
          <p:nvPr>
            <p:ph type="title"/>
          </p:nvPr>
        </p:nvSpPr>
        <p:spPr>
          <a:xfrm>
            <a:off x="1412925" y="657525"/>
            <a:ext cx="7427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 de </a:t>
            </a:r>
            <a:r>
              <a:rPr lang="en" sz="4500"/>
              <a:t>β</a:t>
            </a:r>
            <a:r>
              <a:rPr baseline="-25000" lang="en" sz="4500"/>
              <a:t>3</a:t>
            </a:r>
            <a:r>
              <a:rPr lang="en"/>
              <a:t> </a:t>
            </a:r>
            <a:endParaRPr/>
          </a:p>
        </p:txBody>
      </p:sp>
      <p:sp>
        <p:nvSpPr>
          <p:cNvPr id="1768" name="Google Shape;1768;p68"/>
          <p:cNvSpPr txBox="1"/>
          <p:nvPr>
            <p:ph idx="4294967295" type="body"/>
          </p:nvPr>
        </p:nvSpPr>
        <p:spPr>
          <a:xfrm>
            <a:off x="1466638" y="4097800"/>
            <a:ext cx="12090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β</a:t>
            </a:r>
            <a:r>
              <a:rPr baseline="-25000" lang="en" sz="2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2000"/>
              <a:t> = 0</a:t>
            </a:r>
            <a:endParaRPr sz="2000"/>
          </a:p>
        </p:txBody>
      </p:sp>
      <p:sp>
        <p:nvSpPr>
          <p:cNvPr id="1769" name="Google Shape;1769;p68"/>
          <p:cNvSpPr txBox="1"/>
          <p:nvPr>
            <p:ph idx="4294967295" type="body"/>
          </p:nvPr>
        </p:nvSpPr>
        <p:spPr>
          <a:xfrm>
            <a:off x="5978777" y="4295075"/>
            <a:ext cx="14118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β</a:t>
            </a:r>
            <a:r>
              <a:rPr baseline="-25000" lang="en" sz="2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2000"/>
              <a:t> = -0.5</a:t>
            </a:r>
            <a:endParaRPr sz="2000"/>
          </a:p>
        </p:txBody>
      </p:sp>
      <p:pic>
        <p:nvPicPr>
          <p:cNvPr id="1770" name="Google Shape;177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50" y="1337325"/>
            <a:ext cx="3489411" cy="261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600" y="1337325"/>
            <a:ext cx="3680644" cy="27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69"/>
          <p:cNvSpPr txBox="1"/>
          <p:nvPr>
            <p:ph type="title"/>
          </p:nvPr>
        </p:nvSpPr>
        <p:spPr>
          <a:xfrm>
            <a:off x="304800" y="251150"/>
            <a:ext cx="8839200" cy="9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Simulation avec x en 2D</a:t>
            </a:r>
            <a:r>
              <a:rPr lang="en"/>
              <a:t> </a:t>
            </a:r>
            <a:endParaRPr/>
          </a:p>
        </p:txBody>
      </p:sp>
      <p:sp>
        <p:nvSpPr>
          <p:cNvPr id="1778" name="Google Shape;1778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79" name="Google Shape;1779;p69" title="exemple_simple - Made with Clipcham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825" y="1146300"/>
            <a:ext cx="6547050" cy="383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70"/>
          <p:cNvSpPr txBox="1"/>
          <p:nvPr>
            <p:ph type="title"/>
          </p:nvPr>
        </p:nvSpPr>
        <p:spPr>
          <a:xfrm>
            <a:off x="4057225" y="1816100"/>
            <a:ext cx="5157600" cy="16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Complexification</a:t>
            </a:r>
            <a:endParaRPr sz="4600"/>
          </a:p>
        </p:txBody>
      </p:sp>
      <p:sp>
        <p:nvSpPr>
          <p:cNvPr id="1785" name="Google Shape;1785;p70"/>
          <p:cNvSpPr txBox="1"/>
          <p:nvPr>
            <p:ph idx="2" type="title"/>
          </p:nvPr>
        </p:nvSpPr>
        <p:spPr>
          <a:xfrm>
            <a:off x="7285800" y="749325"/>
            <a:ext cx="1138200" cy="12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786" name="Google Shape;1786;p70"/>
          <p:cNvGrpSpPr/>
          <p:nvPr/>
        </p:nvGrpSpPr>
        <p:grpSpPr>
          <a:xfrm>
            <a:off x="66988" y="1566539"/>
            <a:ext cx="4479885" cy="3280115"/>
            <a:chOff x="66988" y="1566539"/>
            <a:chExt cx="4479885" cy="3280115"/>
          </a:xfrm>
        </p:grpSpPr>
        <p:sp>
          <p:nvSpPr>
            <p:cNvPr id="1787" name="Google Shape;1787;p70"/>
            <p:cNvSpPr/>
            <p:nvPr/>
          </p:nvSpPr>
          <p:spPr>
            <a:xfrm>
              <a:off x="3587807" y="3868366"/>
              <a:ext cx="89227" cy="577602"/>
            </a:xfrm>
            <a:custGeom>
              <a:rect b="b" l="l" r="r" t="t"/>
              <a:pathLst>
                <a:path extrusionOk="0" h="30017" w="4637">
                  <a:moveTo>
                    <a:pt x="1" y="1"/>
                  </a:moveTo>
                  <a:lnTo>
                    <a:pt x="1" y="30017"/>
                  </a:lnTo>
                  <a:lnTo>
                    <a:pt x="4637" y="30017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70"/>
            <p:cNvSpPr/>
            <p:nvPr/>
          </p:nvSpPr>
          <p:spPr>
            <a:xfrm>
              <a:off x="3583959" y="3864536"/>
              <a:ext cx="96924" cy="585280"/>
            </a:xfrm>
            <a:custGeom>
              <a:rect b="b" l="l" r="r" t="t"/>
              <a:pathLst>
                <a:path extrusionOk="0" h="30416" w="5037">
                  <a:moveTo>
                    <a:pt x="4637" y="360"/>
                  </a:moveTo>
                  <a:lnTo>
                    <a:pt x="4637" y="30056"/>
                  </a:lnTo>
                  <a:lnTo>
                    <a:pt x="400" y="30056"/>
                  </a:lnTo>
                  <a:lnTo>
                    <a:pt x="400" y="360"/>
                  </a:lnTo>
                  <a:close/>
                  <a:moveTo>
                    <a:pt x="1" y="0"/>
                  </a:moveTo>
                  <a:lnTo>
                    <a:pt x="1" y="30415"/>
                  </a:lnTo>
                  <a:lnTo>
                    <a:pt x="5037" y="30415"/>
                  </a:lnTo>
                  <a:lnTo>
                    <a:pt x="50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70"/>
            <p:cNvSpPr/>
            <p:nvPr/>
          </p:nvSpPr>
          <p:spPr>
            <a:xfrm>
              <a:off x="3563966" y="4136779"/>
              <a:ext cx="136910" cy="494532"/>
            </a:xfrm>
            <a:custGeom>
              <a:rect b="b" l="l" r="r" t="t"/>
              <a:pathLst>
                <a:path extrusionOk="0" h="25700" w="7115">
                  <a:moveTo>
                    <a:pt x="2119" y="1"/>
                  </a:moveTo>
                  <a:cubicBezTo>
                    <a:pt x="960" y="1"/>
                    <a:pt x="1" y="960"/>
                    <a:pt x="1" y="2159"/>
                  </a:cubicBezTo>
                  <a:lnTo>
                    <a:pt x="1" y="23542"/>
                  </a:lnTo>
                  <a:cubicBezTo>
                    <a:pt x="1" y="24741"/>
                    <a:pt x="960" y="25700"/>
                    <a:pt x="2119" y="25700"/>
                  </a:cubicBezTo>
                  <a:lnTo>
                    <a:pt x="4997" y="25700"/>
                  </a:lnTo>
                  <a:cubicBezTo>
                    <a:pt x="6156" y="25700"/>
                    <a:pt x="7115" y="24741"/>
                    <a:pt x="7115" y="23542"/>
                  </a:cubicBezTo>
                  <a:lnTo>
                    <a:pt x="7115" y="2159"/>
                  </a:lnTo>
                  <a:cubicBezTo>
                    <a:pt x="7115" y="960"/>
                    <a:pt x="6156" y="1"/>
                    <a:pt x="4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70"/>
            <p:cNvSpPr/>
            <p:nvPr/>
          </p:nvSpPr>
          <p:spPr>
            <a:xfrm>
              <a:off x="3250948" y="4589767"/>
              <a:ext cx="762946" cy="126154"/>
            </a:xfrm>
            <a:custGeom>
              <a:rect b="b" l="l" r="r" t="t"/>
              <a:pathLst>
                <a:path extrusionOk="0" h="6556" w="39649">
                  <a:moveTo>
                    <a:pt x="1" y="1"/>
                  </a:moveTo>
                  <a:lnTo>
                    <a:pt x="1" y="3078"/>
                  </a:lnTo>
                  <a:lnTo>
                    <a:pt x="1" y="6555"/>
                  </a:lnTo>
                  <a:lnTo>
                    <a:pt x="2679" y="6555"/>
                  </a:lnTo>
                  <a:lnTo>
                    <a:pt x="2679" y="3078"/>
                  </a:lnTo>
                  <a:lnTo>
                    <a:pt x="36971" y="3078"/>
                  </a:lnTo>
                  <a:lnTo>
                    <a:pt x="36971" y="6555"/>
                  </a:lnTo>
                  <a:lnTo>
                    <a:pt x="39649" y="6555"/>
                  </a:lnTo>
                  <a:lnTo>
                    <a:pt x="39649" y="3078"/>
                  </a:lnTo>
                  <a:lnTo>
                    <a:pt x="396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70"/>
            <p:cNvSpPr/>
            <p:nvPr/>
          </p:nvSpPr>
          <p:spPr>
            <a:xfrm>
              <a:off x="3197127" y="4680515"/>
              <a:ext cx="159212" cy="158462"/>
            </a:xfrm>
            <a:custGeom>
              <a:rect b="b" l="l" r="r" t="t"/>
              <a:pathLst>
                <a:path extrusionOk="0" h="8235" w="8274">
                  <a:moveTo>
                    <a:pt x="4117" y="1"/>
                  </a:moveTo>
                  <a:cubicBezTo>
                    <a:pt x="1839" y="1"/>
                    <a:pt x="0" y="1839"/>
                    <a:pt x="0" y="4117"/>
                  </a:cubicBezTo>
                  <a:cubicBezTo>
                    <a:pt x="0" y="6396"/>
                    <a:pt x="1839" y="8234"/>
                    <a:pt x="4117" y="8234"/>
                  </a:cubicBezTo>
                  <a:cubicBezTo>
                    <a:pt x="6395" y="8234"/>
                    <a:pt x="8273" y="6396"/>
                    <a:pt x="8273" y="4117"/>
                  </a:cubicBezTo>
                  <a:cubicBezTo>
                    <a:pt x="8273" y="1839"/>
                    <a:pt x="6395" y="1"/>
                    <a:pt x="4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70"/>
            <p:cNvSpPr/>
            <p:nvPr/>
          </p:nvSpPr>
          <p:spPr>
            <a:xfrm>
              <a:off x="3193278" y="4676666"/>
              <a:ext cx="166140" cy="166140"/>
            </a:xfrm>
            <a:custGeom>
              <a:rect b="b" l="l" r="r" t="t"/>
              <a:pathLst>
                <a:path extrusionOk="0" h="8634" w="8634">
                  <a:moveTo>
                    <a:pt x="4317" y="361"/>
                  </a:moveTo>
                  <a:cubicBezTo>
                    <a:pt x="6515" y="361"/>
                    <a:pt x="8274" y="2159"/>
                    <a:pt x="8274" y="4317"/>
                  </a:cubicBezTo>
                  <a:cubicBezTo>
                    <a:pt x="8274" y="6476"/>
                    <a:pt x="6515" y="8274"/>
                    <a:pt x="4317" y="8274"/>
                  </a:cubicBezTo>
                  <a:cubicBezTo>
                    <a:pt x="2158" y="8274"/>
                    <a:pt x="360" y="6476"/>
                    <a:pt x="360" y="4317"/>
                  </a:cubicBezTo>
                  <a:cubicBezTo>
                    <a:pt x="360" y="2159"/>
                    <a:pt x="2158" y="361"/>
                    <a:pt x="4317" y="361"/>
                  </a:cubicBezTo>
                  <a:close/>
                  <a:moveTo>
                    <a:pt x="4317" y="1"/>
                  </a:moveTo>
                  <a:cubicBezTo>
                    <a:pt x="1959" y="1"/>
                    <a:pt x="0" y="1919"/>
                    <a:pt x="0" y="4317"/>
                  </a:cubicBezTo>
                  <a:cubicBezTo>
                    <a:pt x="0" y="6715"/>
                    <a:pt x="1959" y="8634"/>
                    <a:pt x="4317" y="8634"/>
                  </a:cubicBezTo>
                  <a:cubicBezTo>
                    <a:pt x="6715" y="8634"/>
                    <a:pt x="8633" y="6715"/>
                    <a:pt x="8633" y="4317"/>
                  </a:cubicBezTo>
                  <a:cubicBezTo>
                    <a:pt x="8633" y="1919"/>
                    <a:pt x="6715" y="1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70"/>
            <p:cNvSpPr/>
            <p:nvPr/>
          </p:nvSpPr>
          <p:spPr>
            <a:xfrm>
              <a:off x="3246349" y="4728967"/>
              <a:ext cx="60768" cy="61557"/>
            </a:xfrm>
            <a:custGeom>
              <a:rect b="b" l="l" r="r" t="t"/>
              <a:pathLst>
                <a:path extrusionOk="0" h="3199" w="3158">
                  <a:moveTo>
                    <a:pt x="1559" y="1"/>
                  </a:moveTo>
                  <a:cubicBezTo>
                    <a:pt x="679" y="1"/>
                    <a:pt x="0" y="720"/>
                    <a:pt x="0" y="1599"/>
                  </a:cubicBezTo>
                  <a:cubicBezTo>
                    <a:pt x="0" y="2479"/>
                    <a:pt x="679" y="3198"/>
                    <a:pt x="1559" y="3198"/>
                  </a:cubicBezTo>
                  <a:cubicBezTo>
                    <a:pt x="2438" y="3198"/>
                    <a:pt x="3157" y="2479"/>
                    <a:pt x="3157" y="1599"/>
                  </a:cubicBezTo>
                  <a:cubicBezTo>
                    <a:pt x="3157" y="720"/>
                    <a:pt x="2438" y="1"/>
                    <a:pt x="1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70"/>
            <p:cNvSpPr/>
            <p:nvPr/>
          </p:nvSpPr>
          <p:spPr>
            <a:xfrm>
              <a:off x="3911582" y="4680515"/>
              <a:ext cx="158462" cy="158462"/>
            </a:xfrm>
            <a:custGeom>
              <a:rect b="b" l="l" r="r" t="t"/>
              <a:pathLst>
                <a:path extrusionOk="0" h="8235" w="8235">
                  <a:moveTo>
                    <a:pt x="4118" y="1"/>
                  </a:moveTo>
                  <a:cubicBezTo>
                    <a:pt x="1839" y="1"/>
                    <a:pt x="1" y="1839"/>
                    <a:pt x="1" y="4117"/>
                  </a:cubicBezTo>
                  <a:cubicBezTo>
                    <a:pt x="1" y="6396"/>
                    <a:pt x="1839" y="8234"/>
                    <a:pt x="4118" y="8234"/>
                  </a:cubicBezTo>
                  <a:cubicBezTo>
                    <a:pt x="6396" y="8234"/>
                    <a:pt x="8234" y="6396"/>
                    <a:pt x="8234" y="4117"/>
                  </a:cubicBezTo>
                  <a:cubicBezTo>
                    <a:pt x="8234" y="1839"/>
                    <a:pt x="6396" y="1"/>
                    <a:pt x="4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70"/>
            <p:cNvSpPr/>
            <p:nvPr/>
          </p:nvSpPr>
          <p:spPr>
            <a:xfrm>
              <a:off x="3907752" y="4676666"/>
              <a:ext cx="166140" cy="166140"/>
            </a:xfrm>
            <a:custGeom>
              <a:rect b="b" l="l" r="r" t="t"/>
              <a:pathLst>
                <a:path extrusionOk="0" h="8634" w="8634">
                  <a:moveTo>
                    <a:pt x="4317" y="361"/>
                  </a:moveTo>
                  <a:cubicBezTo>
                    <a:pt x="6475" y="361"/>
                    <a:pt x="8273" y="2159"/>
                    <a:pt x="8273" y="4317"/>
                  </a:cubicBezTo>
                  <a:cubicBezTo>
                    <a:pt x="8273" y="6476"/>
                    <a:pt x="6475" y="8274"/>
                    <a:pt x="4317" y="8274"/>
                  </a:cubicBezTo>
                  <a:cubicBezTo>
                    <a:pt x="2118" y="8274"/>
                    <a:pt x="360" y="6476"/>
                    <a:pt x="360" y="4317"/>
                  </a:cubicBezTo>
                  <a:cubicBezTo>
                    <a:pt x="360" y="2159"/>
                    <a:pt x="2118" y="361"/>
                    <a:pt x="4317" y="361"/>
                  </a:cubicBezTo>
                  <a:close/>
                  <a:moveTo>
                    <a:pt x="4317" y="1"/>
                  </a:moveTo>
                  <a:cubicBezTo>
                    <a:pt x="1919" y="1"/>
                    <a:pt x="0" y="1919"/>
                    <a:pt x="0" y="4317"/>
                  </a:cubicBezTo>
                  <a:cubicBezTo>
                    <a:pt x="0" y="6715"/>
                    <a:pt x="1919" y="8634"/>
                    <a:pt x="4317" y="8634"/>
                  </a:cubicBezTo>
                  <a:cubicBezTo>
                    <a:pt x="6675" y="8634"/>
                    <a:pt x="8633" y="6715"/>
                    <a:pt x="8633" y="4317"/>
                  </a:cubicBezTo>
                  <a:cubicBezTo>
                    <a:pt x="8633" y="1919"/>
                    <a:pt x="6675" y="1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70"/>
            <p:cNvSpPr/>
            <p:nvPr/>
          </p:nvSpPr>
          <p:spPr>
            <a:xfrm>
              <a:off x="3960034" y="4728967"/>
              <a:ext cx="61557" cy="61557"/>
            </a:xfrm>
            <a:custGeom>
              <a:rect b="b" l="l" r="r" t="t"/>
              <a:pathLst>
                <a:path extrusionOk="0" h="3199" w="3199">
                  <a:moveTo>
                    <a:pt x="1600" y="1"/>
                  </a:moveTo>
                  <a:cubicBezTo>
                    <a:pt x="720" y="1"/>
                    <a:pt x="1" y="720"/>
                    <a:pt x="1" y="1599"/>
                  </a:cubicBezTo>
                  <a:cubicBezTo>
                    <a:pt x="1" y="2479"/>
                    <a:pt x="720" y="3198"/>
                    <a:pt x="1600" y="3198"/>
                  </a:cubicBezTo>
                  <a:cubicBezTo>
                    <a:pt x="2479" y="3198"/>
                    <a:pt x="3198" y="2479"/>
                    <a:pt x="3198" y="1599"/>
                  </a:cubicBezTo>
                  <a:cubicBezTo>
                    <a:pt x="3198" y="720"/>
                    <a:pt x="2479" y="1"/>
                    <a:pt x="1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70"/>
            <p:cNvSpPr/>
            <p:nvPr/>
          </p:nvSpPr>
          <p:spPr>
            <a:xfrm>
              <a:off x="2844874" y="2846281"/>
              <a:ext cx="1358982" cy="1147526"/>
            </a:xfrm>
            <a:custGeom>
              <a:rect b="b" l="l" r="r" t="t"/>
              <a:pathLst>
                <a:path extrusionOk="0" h="59635" w="70624">
                  <a:moveTo>
                    <a:pt x="40768" y="0"/>
                  </a:moveTo>
                  <a:cubicBezTo>
                    <a:pt x="38050" y="0"/>
                    <a:pt x="35932" y="2238"/>
                    <a:pt x="36012" y="4916"/>
                  </a:cubicBezTo>
                  <a:lnTo>
                    <a:pt x="35332" y="44164"/>
                  </a:lnTo>
                  <a:cubicBezTo>
                    <a:pt x="35452" y="46842"/>
                    <a:pt x="30936" y="48441"/>
                    <a:pt x="28258" y="48441"/>
                  </a:cubicBezTo>
                  <a:lnTo>
                    <a:pt x="4957" y="49000"/>
                  </a:lnTo>
                  <a:cubicBezTo>
                    <a:pt x="2519" y="49000"/>
                    <a:pt x="481" y="50839"/>
                    <a:pt x="241" y="53277"/>
                  </a:cubicBezTo>
                  <a:cubicBezTo>
                    <a:pt x="1" y="55995"/>
                    <a:pt x="2119" y="58393"/>
                    <a:pt x="4837" y="58433"/>
                  </a:cubicBezTo>
                  <a:lnTo>
                    <a:pt x="61871" y="59632"/>
                  </a:lnTo>
                  <a:cubicBezTo>
                    <a:pt x="61921" y="59633"/>
                    <a:pt x="61972" y="59634"/>
                    <a:pt x="62022" y="59634"/>
                  </a:cubicBezTo>
                  <a:cubicBezTo>
                    <a:pt x="64473" y="59634"/>
                    <a:pt x="66511" y="57742"/>
                    <a:pt x="66707" y="55275"/>
                  </a:cubicBezTo>
                  <a:lnTo>
                    <a:pt x="70424" y="5196"/>
                  </a:lnTo>
                  <a:cubicBezTo>
                    <a:pt x="70624" y="2478"/>
                    <a:pt x="68465" y="160"/>
                    <a:pt x="65748" y="120"/>
                  </a:cubicBezTo>
                  <a:lnTo>
                    <a:pt x="407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70"/>
            <p:cNvSpPr/>
            <p:nvPr/>
          </p:nvSpPr>
          <p:spPr>
            <a:xfrm>
              <a:off x="2843354" y="2842432"/>
              <a:ext cx="1362042" cy="1155166"/>
            </a:xfrm>
            <a:custGeom>
              <a:rect b="b" l="l" r="r" t="t"/>
              <a:pathLst>
                <a:path extrusionOk="0" h="60032" w="70783">
                  <a:moveTo>
                    <a:pt x="40847" y="400"/>
                  </a:moveTo>
                  <a:lnTo>
                    <a:pt x="65827" y="520"/>
                  </a:lnTo>
                  <a:cubicBezTo>
                    <a:pt x="67105" y="520"/>
                    <a:pt x="68265" y="1039"/>
                    <a:pt x="69144" y="1999"/>
                  </a:cubicBezTo>
                  <a:cubicBezTo>
                    <a:pt x="69983" y="2918"/>
                    <a:pt x="70423" y="4117"/>
                    <a:pt x="70303" y="5396"/>
                  </a:cubicBezTo>
                  <a:lnTo>
                    <a:pt x="66586" y="55475"/>
                  </a:lnTo>
                  <a:cubicBezTo>
                    <a:pt x="66388" y="57848"/>
                    <a:pt x="64391" y="59672"/>
                    <a:pt x="62026" y="59672"/>
                  </a:cubicBezTo>
                  <a:cubicBezTo>
                    <a:pt x="62001" y="59672"/>
                    <a:pt x="61975" y="59672"/>
                    <a:pt x="61950" y="59672"/>
                  </a:cubicBezTo>
                  <a:lnTo>
                    <a:pt x="4916" y="58433"/>
                  </a:lnTo>
                  <a:cubicBezTo>
                    <a:pt x="3637" y="58433"/>
                    <a:pt x="2478" y="57873"/>
                    <a:pt x="1639" y="56914"/>
                  </a:cubicBezTo>
                  <a:cubicBezTo>
                    <a:pt x="799" y="55995"/>
                    <a:pt x="400" y="54756"/>
                    <a:pt x="520" y="53517"/>
                  </a:cubicBezTo>
                  <a:cubicBezTo>
                    <a:pt x="719" y="51159"/>
                    <a:pt x="2678" y="49400"/>
                    <a:pt x="5036" y="49400"/>
                  </a:cubicBezTo>
                  <a:lnTo>
                    <a:pt x="28337" y="48801"/>
                  </a:lnTo>
                  <a:cubicBezTo>
                    <a:pt x="30375" y="48801"/>
                    <a:pt x="33293" y="47921"/>
                    <a:pt x="34692" y="46443"/>
                  </a:cubicBezTo>
                  <a:cubicBezTo>
                    <a:pt x="35331" y="45803"/>
                    <a:pt x="35611" y="45084"/>
                    <a:pt x="35611" y="44364"/>
                  </a:cubicBezTo>
                  <a:lnTo>
                    <a:pt x="36291" y="5116"/>
                  </a:lnTo>
                  <a:cubicBezTo>
                    <a:pt x="36251" y="3837"/>
                    <a:pt x="36690" y="2678"/>
                    <a:pt x="37569" y="1759"/>
                  </a:cubicBezTo>
                  <a:cubicBezTo>
                    <a:pt x="38409" y="880"/>
                    <a:pt x="39568" y="400"/>
                    <a:pt x="40807" y="400"/>
                  </a:cubicBezTo>
                  <a:close/>
                  <a:moveTo>
                    <a:pt x="40807" y="0"/>
                  </a:moveTo>
                  <a:cubicBezTo>
                    <a:pt x="39448" y="0"/>
                    <a:pt x="38209" y="560"/>
                    <a:pt x="37290" y="1519"/>
                  </a:cubicBezTo>
                  <a:cubicBezTo>
                    <a:pt x="36330" y="2478"/>
                    <a:pt x="35851" y="3757"/>
                    <a:pt x="35891" y="5116"/>
                  </a:cubicBezTo>
                  <a:lnTo>
                    <a:pt x="35211" y="44364"/>
                  </a:lnTo>
                  <a:cubicBezTo>
                    <a:pt x="35251" y="45004"/>
                    <a:pt x="34972" y="45643"/>
                    <a:pt x="34412" y="46203"/>
                  </a:cubicBezTo>
                  <a:cubicBezTo>
                    <a:pt x="33093" y="47602"/>
                    <a:pt x="30295" y="48441"/>
                    <a:pt x="28337" y="48441"/>
                  </a:cubicBezTo>
                  <a:lnTo>
                    <a:pt x="5036" y="49000"/>
                  </a:lnTo>
                  <a:cubicBezTo>
                    <a:pt x="2478" y="49000"/>
                    <a:pt x="360" y="50919"/>
                    <a:pt x="120" y="53477"/>
                  </a:cubicBezTo>
                  <a:cubicBezTo>
                    <a:pt x="0" y="54836"/>
                    <a:pt x="440" y="56155"/>
                    <a:pt x="1359" y="57194"/>
                  </a:cubicBezTo>
                  <a:cubicBezTo>
                    <a:pt x="2278" y="58193"/>
                    <a:pt x="3557" y="58793"/>
                    <a:pt x="4916" y="58833"/>
                  </a:cubicBezTo>
                  <a:lnTo>
                    <a:pt x="61950" y="60032"/>
                  </a:lnTo>
                  <a:lnTo>
                    <a:pt x="62070" y="60032"/>
                  </a:lnTo>
                  <a:cubicBezTo>
                    <a:pt x="64627" y="60032"/>
                    <a:pt x="66746" y="58073"/>
                    <a:pt x="66946" y="55475"/>
                  </a:cubicBezTo>
                  <a:lnTo>
                    <a:pt x="70703" y="5436"/>
                  </a:lnTo>
                  <a:cubicBezTo>
                    <a:pt x="70782" y="4037"/>
                    <a:pt x="70343" y="2718"/>
                    <a:pt x="69424" y="1719"/>
                  </a:cubicBezTo>
                  <a:cubicBezTo>
                    <a:pt x="68464" y="720"/>
                    <a:pt x="67185" y="160"/>
                    <a:pt x="65827" y="160"/>
                  </a:cubicBezTo>
                  <a:lnTo>
                    <a:pt x="408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70"/>
            <p:cNvSpPr/>
            <p:nvPr/>
          </p:nvSpPr>
          <p:spPr>
            <a:xfrm>
              <a:off x="3949278" y="2948362"/>
              <a:ext cx="117687" cy="821597"/>
            </a:xfrm>
            <a:custGeom>
              <a:rect b="b" l="l" r="r" t="t"/>
              <a:pathLst>
                <a:path extrusionOk="0" h="42697" w="6116">
                  <a:moveTo>
                    <a:pt x="5896" y="0"/>
                  </a:moveTo>
                  <a:cubicBezTo>
                    <a:pt x="5810" y="0"/>
                    <a:pt x="5756" y="72"/>
                    <a:pt x="5756" y="171"/>
                  </a:cubicBezTo>
                  <a:lnTo>
                    <a:pt x="0" y="42496"/>
                  </a:lnTo>
                  <a:cubicBezTo>
                    <a:pt x="0" y="42576"/>
                    <a:pt x="40" y="42656"/>
                    <a:pt x="160" y="42696"/>
                  </a:cubicBezTo>
                  <a:lnTo>
                    <a:pt x="200" y="42696"/>
                  </a:lnTo>
                  <a:cubicBezTo>
                    <a:pt x="280" y="42696"/>
                    <a:pt x="360" y="42616"/>
                    <a:pt x="360" y="42536"/>
                  </a:cubicBezTo>
                  <a:lnTo>
                    <a:pt x="6115" y="211"/>
                  </a:lnTo>
                  <a:cubicBezTo>
                    <a:pt x="6115" y="91"/>
                    <a:pt x="6035" y="11"/>
                    <a:pt x="5955" y="11"/>
                  </a:cubicBezTo>
                  <a:cubicBezTo>
                    <a:pt x="5934" y="4"/>
                    <a:pt x="5914" y="0"/>
                    <a:pt x="5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70"/>
            <p:cNvSpPr/>
            <p:nvPr/>
          </p:nvSpPr>
          <p:spPr>
            <a:xfrm>
              <a:off x="3487823" y="3755451"/>
              <a:ext cx="325352" cy="8351"/>
            </a:xfrm>
            <a:custGeom>
              <a:rect b="b" l="l" r="r" t="t"/>
              <a:pathLst>
                <a:path extrusionOk="0" h="434" w="16908">
                  <a:moveTo>
                    <a:pt x="6026" y="1"/>
                  </a:moveTo>
                  <a:cubicBezTo>
                    <a:pt x="174" y="1"/>
                    <a:pt x="137" y="57"/>
                    <a:pt x="81" y="114"/>
                  </a:cubicBezTo>
                  <a:cubicBezTo>
                    <a:pt x="1" y="194"/>
                    <a:pt x="41" y="313"/>
                    <a:pt x="121" y="393"/>
                  </a:cubicBezTo>
                  <a:cubicBezTo>
                    <a:pt x="161" y="393"/>
                    <a:pt x="201" y="433"/>
                    <a:pt x="241" y="433"/>
                  </a:cubicBezTo>
                  <a:lnTo>
                    <a:pt x="281" y="433"/>
                  </a:lnTo>
                  <a:cubicBezTo>
                    <a:pt x="517" y="400"/>
                    <a:pt x="2703" y="387"/>
                    <a:pt x="5479" y="387"/>
                  </a:cubicBezTo>
                  <a:cubicBezTo>
                    <a:pt x="9273" y="387"/>
                    <a:pt x="14169" y="410"/>
                    <a:pt x="16707" y="433"/>
                  </a:cubicBezTo>
                  <a:cubicBezTo>
                    <a:pt x="16787" y="433"/>
                    <a:pt x="16867" y="353"/>
                    <a:pt x="16907" y="234"/>
                  </a:cubicBezTo>
                  <a:cubicBezTo>
                    <a:pt x="16907" y="154"/>
                    <a:pt x="16787" y="34"/>
                    <a:pt x="16707" y="34"/>
                  </a:cubicBezTo>
                  <a:cubicBezTo>
                    <a:pt x="11873" y="10"/>
                    <a:pt x="8451" y="1"/>
                    <a:pt x="6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70"/>
            <p:cNvSpPr/>
            <p:nvPr/>
          </p:nvSpPr>
          <p:spPr>
            <a:xfrm>
              <a:off x="2372663" y="4242151"/>
              <a:ext cx="269203" cy="359950"/>
            </a:xfrm>
            <a:custGeom>
              <a:rect b="b" l="l" r="r" t="t"/>
              <a:pathLst>
                <a:path extrusionOk="0" h="18706" w="13990">
                  <a:moveTo>
                    <a:pt x="1759" y="0"/>
                  </a:moveTo>
                  <a:lnTo>
                    <a:pt x="1" y="17506"/>
                  </a:lnTo>
                  <a:lnTo>
                    <a:pt x="12191" y="18705"/>
                  </a:lnTo>
                  <a:lnTo>
                    <a:pt x="13990" y="1199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70"/>
            <p:cNvSpPr/>
            <p:nvPr/>
          </p:nvSpPr>
          <p:spPr>
            <a:xfrm>
              <a:off x="2368833" y="4238303"/>
              <a:ext cx="276880" cy="366858"/>
            </a:xfrm>
            <a:custGeom>
              <a:rect b="b" l="l" r="r" t="t"/>
              <a:pathLst>
                <a:path extrusionOk="0" h="19065" w="14389">
                  <a:moveTo>
                    <a:pt x="2118" y="400"/>
                  </a:moveTo>
                  <a:lnTo>
                    <a:pt x="13989" y="1559"/>
                  </a:lnTo>
                  <a:lnTo>
                    <a:pt x="12230" y="18705"/>
                  </a:lnTo>
                  <a:lnTo>
                    <a:pt x="400" y="17506"/>
                  </a:lnTo>
                  <a:lnTo>
                    <a:pt x="2118" y="400"/>
                  </a:lnTo>
                  <a:close/>
                  <a:moveTo>
                    <a:pt x="1958" y="0"/>
                  </a:moveTo>
                  <a:cubicBezTo>
                    <a:pt x="1839" y="0"/>
                    <a:pt x="1759" y="80"/>
                    <a:pt x="1759" y="160"/>
                  </a:cubicBezTo>
                  <a:lnTo>
                    <a:pt x="40" y="17666"/>
                  </a:lnTo>
                  <a:cubicBezTo>
                    <a:pt x="0" y="17706"/>
                    <a:pt x="40" y="17786"/>
                    <a:pt x="80" y="17826"/>
                  </a:cubicBezTo>
                  <a:cubicBezTo>
                    <a:pt x="80" y="17826"/>
                    <a:pt x="160" y="17866"/>
                    <a:pt x="200" y="17866"/>
                  </a:cubicBezTo>
                  <a:lnTo>
                    <a:pt x="12390" y="19065"/>
                  </a:lnTo>
                  <a:cubicBezTo>
                    <a:pt x="12470" y="19065"/>
                    <a:pt x="12590" y="19025"/>
                    <a:pt x="12590" y="18905"/>
                  </a:cubicBezTo>
                  <a:lnTo>
                    <a:pt x="14388" y="1439"/>
                  </a:lnTo>
                  <a:cubicBezTo>
                    <a:pt x="14388" y="1359"/>
                    <a:pt x="14388" y="1319"/>
                    <a:pt x="14348" y="1279"/>
                  </a:cubicBezTo>
                  <a:cubicBezTo>
                    <a:pt x="14308" y="1239"/>
                    <a:pt x="14268" y="1199"/>
                    <a:pt x="14229" y="1199"/>
                  </a:cubicBezTo>
                  <a:lnTo>
                    <a:pt x="1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70"/>
            <p:cNvSpPr/>
            <p:nvPr/>
          </p:nvSpPr>
          <p:spPr>
            <a:xfrm>
              <a:off x="2404971" y="4245230"/>
              <a:ext cx="33867" cy="336859"/>
            </a:xfrm>
            <a:custGeom>
              <a:rect b="b" l="l" r="r" t="t"/>
              <a:pathLst>
                <a:path extrusionOk="0" h="17506" w="1760">
                  <a:moveTo>
                    <a:pt x="1759" y="0"/>
                  </a:moveTo>
                  <a:lnTo>
                    <a:pt x="1" y="175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70"/>
            <p:cNvSpPr/>
            <p:nvPr/>
          </p:nvSpPr>
          <p:spPr>
            <a:xfrm>
              <a:off x="2401892" y="4241381"/>
              <a:ext cx="40775" cy="343787"/>
            </a:xfrm>
            <a:custGeom>
              <a:rect b="b" l="l" r="r" t="t"/>
              <a:pathLst>
                <a:path extrusionOk="0" h="17866" w="2119">
                  <a:moveTo>
                    <a:pt x="1919" y="0"/>
                  </a:moveTo>
                  <a:cubicBezTo>
                    <a:pt x="1839" y="0"/>
                    <a:pt x="1719" y="80"/>
                    <a:pt x="1719" y="160"/>
                  </a:cubicBezTo>
                  <a:lnTo>
                    <a:pt x="1" y="17666"/>
                  </a:lnTo>
                  <a:cubicBezTo>
                    <a:pt x="1" y="17786"/>
                    <a:pt x="41" y="17866"/>
                    <a:pt x="161" y="17866"/>
                  </a:cubicBezTo>
                  <a:cubicBezTo>
                    <a:pt x="280" y="17866"/>
                    <a:pt x="360" y="17826"/>
                    <a:pt x="360" y="17706"/>
                  </a:cubicBezTo>
                  <a:lnTo>
                    <a:pt x="2079" y="200"/>
                  </a:lnTo>
                  <a:cubicBezTo>
                    <a:pt x="2119" y="120"/>
                    <a:pt x="2039" y="0"/>
                    <a:pt x="1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70"/>
            <p:cNvSpPr/>
            <p:nvPr/>
          </p:nvSpPr>
          <p:spPr>
            <a:xfrm>
              <a:off x="2454963" y="4249059"/>
              <a:ext cx="23861" cy="337648"/>
            </a:xfrm>
            <a:custGeom>
              <a:rect b="b" l="l" r="r" t="t"/>
              <a:pathLst>
                <a:path extrusionOk="0" h="17547" w="1240">
                  <a:moveTo>
                    <a:pt x="1239" y="1"/>
                  </a:moveTo>
                  <a:lnTo>
                    <a:pt x="0" y="1754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70"/>
            <p:cNvSpPr/>
            <p:nvPr/>
          </p:nvSpPr>
          <p:spPr>
            <a:xfrm>
              <a:off x="2451114" y="4245230"/>
              <a:ext cx="31558" cy="345326"/>
            </a:xfrm>
            <a:custGeom>
              <a:rect b="b" l="l" r="r" t="t"/>
              <a:pathLst>
                <a:path extrusionOk="0" h="17946" w="1640">
                  <a:moveTo>
                    <a:pt x="1439" y="0"/>
                  </a:moveTo>
                  <a:cubicBezTo>
                    <a:pt x="1359" y="0"/>
                    <a:pt x="1240" y="80"/>
                    <a:pt x="1240" y="200"/>
                  </a:cubicBezTo>
                  <a:lnTo>
                    <a:pt x="1" y="17746"/>
                  </a:lnTo>
                  <a:cubicBezTo>
                    <a:pt x="1" y="17826"/>
                    <a:pt x="81" y="17946"/>
                    <a:pt x="160" y="17946"/>
                  </a:cubicBezTo>
                  <a:lnTo>
                    <a:pt x="200" y="17946"/>
                  </a:lnTo>
                  <a:cubicBezTo>
                    <a:pt x="280" y="17946"/>
                    <a:pt x="360" y="17866"/>
                    <a:pt x="360" y="17746"/>
                  </a:cubicBezTo>
                  <a:lnTo>
                    <a:pt x="1599" y="200"/>
                  </a:lnTo>
                  <a:cubicBezTo>
                    <a:pt x="1639" y="120"/>
                    <a:pt x="1559" y="0"/>
                    <a:pt x="1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70"/>
            <p:cNvSpPr/>
            <p:nvPr/>
          </p:nvSpPr>
          <p:spPr>
            <a:xfrm>
              <a:off x="2496488" y="4252908"/>
              <a:ext cx="22321" cy="334569"/>
            </a:xfrm>
            <a:custGeom>
              <a:rect b="b" l="l" r="r" t="t"/>
              <a:pathLst>
                <a:path extrusionOk="0" h="17387" w="1160">
                  <a:moveTo>
                    <a:pt x="1160" y="1"/>
                  </a:moveTo>
                  <a:lnTo>
                    <a:pt x="1" y="173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70"/>
            <p:cNvSpPr/>
            <p:nvPr/>
          </p:nvSpPr>
          <p:spPr>
            <a:xfrm>
              <a:off x="2492640" y="4249637"/>
              <a:ext cx="30018" cy="341689"/>
            </a:xfrm>
            <a:custGeom>
              <a:rect b="b" l="l" r="r" t="t"/>
              <a:pathLst>
                <a:path extrusionOk="0" h="17757" w="1560">
                  <a:moveTo>
                    <a:pt x="1340" y="0"/>
                  </a:moveTo>
                  <a:cubicBezTo>
                    <a:pt x="1254" y="0"/>
                    <a:pt x="1200" y="72"/>
                    <a:pt x="1200" y="171"/>
                  </a:cubicBezTo>
                  <a:lnTo>
                    <a:pt x="1" y="17557"/>
                  </a:lnTo>
                  <a:cubicBezTo>
                    <a:pt x="1" y="17677"/>
                    <a:pt x="81" y="17756"/>
                    <a:pt x="161" y="17756"/>
                  </a:cubicBezTo>
                  <a:lnTo>
                    <a:pt x="201" y="17756"/>
                  </a:lnTo>
                  <a:cubicBezTo>
                    <a:pt x="281" y="17756"/>
                    <a:pt x="361" y="17677"/>
                    <a:pt x="361" y="17597"/>
                  </a:cubicBezTo>
                  <a:lnTo>
                    <a:pt x="1560" y="211"/>
                  </a:lnTo>
                  <a:cubicBezTo>
                    <a:pt x="1560" y="91"/>
                    <a:pt x="1480" y="11"/>
                    <a:pt x="1400" y="11"/>
                  </a:cubicBezTo>
                  <a:cubicBezTo>
                    <a:pt x="1378" y="4"/>
                    <a:pt x="1358" y="0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70"/>
            <p:cNvSpPr/>
            <p:nvPr/>
          </p:nvSpPr>
          <p:spPr>
            <a:xfrm>
              <a:off x="2533415" y="4257526"/>
              <a:ext cx="27690" cy="333800"/>
            </a:xfrm>
            <a:custGeom>
              <a:rect b="b" l="l" r="r" t="t"/>
              <a:pathLst>
                <a:path extrusionOk="0" h="17347" w="1439">
                  <a:moveTo>
                    <a:pt x="1439" y="1"/>
                  </a:moveTo>
                  <a:lnTo>
                    <a:pt x="0" y="173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70"/>
            <p:cNvSpPr/>
            <p:nvPr/>
          </p:nvSpPr>
          <p:spPr>
            <a:xfrm>
              <a:off x="2529566" y="4253677"/>
              <a:ext cx="34617" cy="341497"/>
            </a:xfrm>
            <a:custGeom>
              <a:rect b="b" l="l" r="r" t="t"/>
              <a:pathLst>
                <a:path extrusionOk="0" h="17747" w="1799">
                  <a:moveTo>
                    <a:pt x="1639" y="1"/>
                  </a:moveTo>
                  <a:cubicBezTo>
                    <a:pt x="1519" y="1"/>
                    <a:pt x="1439" y="81"/>
                    <a:pt x="1439" y="161"/>
                  </a:cubicBezTo>
                  <a:lnTo>
                    <a:pt x="0" y="17546"/>
                  </a:lnTo>
                  <a:cubicBezTo>
                    <a:pt x="0" y="17626"/>
                    <a:pt x="80" y="17746"/>
                    <a:pt x="200" y="17746"/>
                  </a:cubicBezTo>
                  <a:cubicBezTo>
                    <a:pt x="280" y="17746"/>
                    <a:pt x="360" y="17666"/>
                    <a:pt x="400" y="17546"/>
                  </a:cubicBezTo>
                  <a:lnTo>
                    <a:pt x="1799" y="201"/>
                  </a:lnTo>
                  <a:cubicBezTo>
                    <a:pt x="1799" y="81"/>
                    <a:pt x="1759" y="1"/>
                    <a:pt x="1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70"/>
            <p:cNvSpPr/>
            <p:nvPr/>
          </p:nvSpPr>
          <p:spPr>
            <a:xfrm>
              <a:off x="2576479" y="4261374"/>
              <a:ext cx="27709" cy="343017"/>
            </a:xfrm>
            <a:custGeom>
              <a:rect b="b" l="l" r="r" t="t"/>
              <a:pathLst>
                <a:path extrusionOk="0" h="17826" w="1440">
                  <a:moveTo>
                    <a:pt x="1439" y="0"/>
                  </a:moveTo>
                  <a:lnTo>
                    <a:pt x="0" y="1782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70"/>
            <p:cNvSpPr/>
            <p:nvPr/>
          </p:nvSpPr>
          <p:spPr>
            <a:xfrm>
              <a:off x="2572631" y="4257526"/>
              <a:ext cx="34617" cy="350714"/>
            </a:xfrm>
            <a:custGeom>
              <a:rect b="b" l="l" r="r" t="t"/>
              <a:pathLst>
                <a:path extrusionOk="0" h="18226" w="1799">
                  <a:moveTo>
                    <a:pt x="1639" y="1"/>
                  </a:moveTo>
                  <a:cubicBezTo>
                    <a:pt x="1519" y="1"/>
                    <a:pt x="1439" y="81"/>
                    <a:pt x="1439" y="200"/>
                  </a:cubicBezTo>
                  <a:lnTo>
                    <a:pt x="0" y="18026"/>
                  </a:lnTo>
                  <a:cubicBezTo>
                    <a:pt x="0" y="18146"/>
                    <a:pt x="80" y="18226"/>
                    <a:pt x="160" y="18226"/>
                  </a:cubicBezTo>
                  <a:lnTo>
                    <a:pt x="200" y="18226"/>
                  </a:lnTo>
                  <a:cubicBezTo>
                    <a:pt x="280" y="18226"/>
                    <a:pt x="360" y="18146"/>
                    <a:pt x="360" y="18066"/>
                  </a:cubicBezTo>
                  <a:lnTo>
                    <a:pt x="1799" y="200"/>
                  </a:lnTo>
                  <a:cubicBezTo>
                    <a:pt x="1799" y="120"/>
                    <a:pt x="1759" y="41"/>
                    <a:pt x="1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70"/>
            <p:cNvSpPr/>
            <p:nvPr/>
          </p:nvSpPr>
          <p:spPr>
            <a:xfrm>
              <a:off x="1968897" y="4520552"/>
              <a:ext cx="703737" cy="321484"/>
            </a:xfrm>
            <a:custGeom>
              <a:rect b="b" l="l" r="r" t="t"/>
              <a:pathLst>
                <a:path extrusionOk="0" h="16707" w="36572">
                  <a:moveTo>
                    <a:pt x="35652" y="0"/>
                  </a:moveTo>
                  <a:lnTo>
                    <a:pt x="18386" y="720"/>
                  </a:lnTo>
                  <a:lnTo>
                    <a:pt x="16348" y="7075"/>
                  </a:lnTo>
                  <a:lnTo>
                    <a:pt x="1" y="16547"/>
                  </a:lnTo>
                  <a:lnTo>
                    <a:pt x="36571" y="16707"/>
                  </a:lnTo>
                  <a:lnTo>
                    <a:pt x="356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70"/>
            <p:cNvSpPr/>
            <p:nvPr/>
          </p:nvSpPr>
          <p:spPr>
            <a:xfrm>
              <a:off x="1965068" y="4516703"/>
              <a:ext cx="710645" cy="329181"/>
            </a:xfrm>
            <a:custGeom>
              <a:rect b="b" l="l" r="r" t="t"/>
              <a:pathLst>
                <a:path extrusionOk="0" h="17107" w="36931">
                  <a:moveTo>
                    <a:pt x="35651" y="400"/>
                  </a:moveTo>
                  <a:lnTo>
                    <a:pt x="36570" y="16707"/>
                  </a:lnTo>
                  <a:lnTo>
                    <a:pt x="919" y="16547"/>
                  </a:lnTo>
                  <a:lnTo>
                    <a:pt x="16667" y="7435"/>
                  </a:lnTo>
                  <a:cubicBezTo>
                    <a:pt x="16707" y="7435"/>
                    <a:pt x="16747" y="7395"/>
                    <a:pt x="16747" y="7355"/>
                  </a:cubicBezTo>
                  <a:lnTo>
                    <a:pt x="18705" y="1080"/>
                  </a:lnTo>
                  <a:lnTo>
                    <a:pt x="35651" y="400"/>
                  </a:lnTo>
                  <a:close/>
                  <a:moveTo>
                    <a:pt x="35851" y="1"/>
                  </a:moveTo>
                  <a:lnTo>
                    <a:pt x="18585" y="720"/>
                  </a:lnTo>
                  <a:cubicBezTo>
                    <a:pt x="18505" y="720"/>
                    <a:pt x="18425" y="760"/>
                    <a:pt x="18385" y="840"/>
                  </a:cubicBezTo>
                  <a:lnTo>
                    <a:pt x="16427" y="7155"/>
                  </a:lnTo>
                  <a:lnTo>
                    <a:pt x="120" y="16587"/>
                  </a:lnTo>
                  <a:cubicBezTo>
                    <a:pt x="40" y="16627"/>
                    <a:pt x="0" y="16707"/>
                    <a:pt x="40" y="16787"/>
                  </a:cubicBezTo>
                  <a:cubicBezTo>
                    <a:pt x="40" y="16867"/>
                    <a:pt x="120" y="16947"/>
                    <a:pt x="200" y="16947"/>
                  </a:cubicBezTo>
                  <a:lnTo>
                    <a:pt x="36730" y="17107"/>
                  </a:lnTo>
                  <a:lnTo>
                    <a:pt x="36770" y="17107"/>
                  </a:lnTo>
                  <a:cubicBezTo>
                    <a:pt x="36810" y="17107"/>
                    <a:pt x="36850" y="17067"/>
                    <a:pt x="36890" y="17027"/>
                  </a:cubicBezTo>
                  <a:cubicBezTo>
                    <a:pt x="36930" y="16987"/>
                    <a:pt x="36930" y="16947"/>
                    <a:pt x="36930" y="16907"/>
                  </a:cubicBezTo>
                  <a:lnTo>
                    <a:pt x="36011" y="200"/>
                  </a:lnTo>
                  <a:cubicBezTo>
                    <a:pt x="36011" y="81"/>
                    <a:pt x="35971" y="1"/>
                    <a:pt x="35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70"/>
            <p:cNvSpPr/>
            <p:nvPr/>
          </p:nvSpPr>
          <p:spPr>
            <a:xfrm>
              <a:off x="2158090" y="4695100"/>
              <a:ext cx="46182" cy="78490"/>
            </a:xfrm>
            <a:custGeom>
              <a:rect b="b" l="l" r="r" t="t"/>
              <a:pathLst>
                <a:path extrusionOk="0" h="4079" w="2400">
                  <a:moveTo>
                    <a:pt x="216" y="1"/>
                  </a:moveTo>
                  <a:cubicBezTo>
                    <a:pt x="183" y="1"/>
                    <a:pt x="149" y="14"/>
                    <a:pt x="121" y="42"/>
                  </a:cubicBezTo>
                  <a:cubicBezTo>
                    <a:pt x="41" y="82"/>
                    <a:pt x="1" y="202"/>
                    <a:pt x="41" y="282"/>
                  </a:cubicBezTo>
                  <a:lnTo>
                    <a:pt x="1999" y="3999"/>
                  </a:lnTo>
                  <a:cubicBezTo>
                    <a:pt x="2039" y="4039"/>
                    <a:pt x="2119" y="4079"/>
                    <a:pt x="2159" y="4079"/>
                  </a:cubicBezTo>
                  <a:lnTo>
                    <a:pt x="2279" y="4079"/>
                  </a:lnTo>
                  <a:cubicBezTo>
                    <a:pt x="2359" y="4039"/>
                    <a:pt x="2399" y="3919"/>
                    <a:pt x="2319" y="3839"/>
                  </a:cubicBezTo>
                  <a:lnTo>
                    <a:pt x="361" y="122"/>
                  </a:lnTo>
                  <a:cubicBezTo>
                    <a:pt x="335" y="45"/>
                    <a:pt x="276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70"/>
            <p:cNvSpPr/>
            <p:nvPr/>
          </p:nvSpPr>
          <p:spPr>
            <a:xfrm>
              <a:off x="2213470" y="4668680"/>
              <a:ext cx="46163" cy="78760"/>
            </a:xfrm>
            <a:custGeom>
              <a:rect b="b" l="l" r="r" t="t"/>
              <a:pathLst>
                <a:path extrusionOk="0" h="4093" w="2399">
                  <a:moveTo>
                    <a:pt x="231" y="1"/>
                  </a:moveTo>
                  <a:cubicBezTo>
                    <a:pt x="206" y="1"/>
                    <a:pt x="182" y="6"/>
                    <a:pt x="161" y="16"/>
                  </a:cubicBezTo>
                  <a:cubicBezTo>
                    <a:pt x="41" y="56"/>
                    <a:pt x="1" y="176"/>
                    <a:pt x="81" y="256"/>
                  </a:cubicBezTo>
                  <a:lnTo>
                    <a:pt x="2039" y="3973"/>
                  </a:lnTo>
                  <a:cubicBezTo>
                    <a:pt x="2079" y="4053"/>
                    <a:pt x="2119" y="4093"/>
                    <a:pt x="2199" y="4093"/>
                  </a:cubicBezTo>
                  <a:cubicBezTo>
                    <a:pt x="2239" y="4093"/>
                    <a:pt x="2239" y="4093"/>
                    <a:pt x="2279" y="4053"/>
                  </a:cubicBezTo>
                  <a:cubicBezTo>
                    <a:pt x="2359" y="4013"/>
                    <a:pt x="2399" y="3893"/>
                    <a:pt x="2359" y="3813"/>
                  </a:cubicBezTo>
                  <a:lnTo>
                    <a:pt x="400" y="96"/>
                  </a:lnTo>
                  <a:cubicBezTo>
                    <a:pt x="371" y="38"/>
                    <a:pt x="299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70"/>
            <p:cNvSpPr/>
            <p:nvPr/>
          </p:nvSpPr>
          <p:spPr>
            <a:xfrm>
              <a:off x="2071960" y="4808189"/>
              <a:ext cx="519913" cy="6947"/>
            </a:xfrm>
            <a:custGeom>
              <a:rect b="b" l="l" r="r" t="t"/>
              <a:pathLst>
                <a:path extrusionOk="0" h="361" w="27019">
                  <a:moveTo>
                    <a:pt x="160" y="0"/>
                  </a:moveTo>
                  <a:cubicBezTo>
                    <a:pt x="81" y="0"/>
                    <a:pt x="1" y="80"/>
                    <a:pt x="1" y="160"/>
                  </a:cubicBezTo>
                  <a:cubicBezTo>
                    <a:pt x="1" y="280"/>
                    <a:pt x="81" y="360"/>
                    <a:pt x="160" y="360"/>
                  </a:cubicBezTo>
                  <a:lnTo>
                    <a:pt x="26819" y="360"/>
                  </a:lnTo>
                  <a:cubicBezTo>
                    <a:pt x="26899" y="360"/>
                    <a:pt x="27019" y="280"/>
                    <a:pt x="27019" y="160"/>
                  </a:cubicBezTo>
                  <a:cubicBezTo>
                    <a:pt x="27019" y="80"/>
                    <a:pt x="26899" y="0"/>
                    <a:pt x="26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70"/>
            <p:cNvSpPr/>
            <p:nvPr/>
          </p:nvSpPr>
          <p:spPr>
            <a:xfrm>
              <a:off x="2807967" y="4251368"/>
              <a:ext cx="237664" cy="338418"/>
            </a:xfrm>
            <a:custGeom>
              <a:rect b="b" l="l" r="r" t="t"/>
              <a:pathLst>
                <a:path extrusionOk="0" h="17587" w="12351">
                  <a:moveTo>
                    <a:pt x="1" y="1"/>
                  </a:moveTo>
                  <a:lnTo>
                    <a:pt x="1" y="17587"/>
                  </a:lnTo>
                  <a:lnTo>
                    <a:pt x="12271" y="17587"/>
                  </a:lnTo>
                  <a:lnTo>
                    <a:pt x="123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70"/>
            <p:cNvSpPr/>
            <p:nvPr/>
          </p:nvSpPr>
          <p:spPr>
            <a:xfrm>
              <a:off x="2804888" y="4247520"/>
              <a:ext cx="243822" cy="345345"/>
            </a:xfrm>
            <a:custGeom>
              <a:rect b="b" l="l" r="r" t="t"/>
              <a:pathLst>
                <a:path extrusionOk="0" h="17947" w="12671">
                  <a:moveTo>
                    <a:pt x="12311" y="361"/>
                  </a:moveTo>
                  <a:lnTo>
                    <a:pt x="12231" y="17587"/>
                  </a:lnTo>
                  <a:lnTo>
                    <a:pt x="360" y="17587"/>
                  </a:lnTo>
                  <a:lnTo>
                    <a:pt x="360" y="361"/>
                  </a:lnTo>
                  <a:close/>
                  <a:moveTo>
                    <a:pt x="161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1" y="17787"/>
                  </a:lnTo>
                  <a:cubicBezTo>
                    <a:pt x="1" y="17866"/>
                    <a:pt x="81" y="17946"/>
                    <a:pt x="161" y="17946"/>
                  </a:cubicBezTo>
                  <a:lnTo>
                    <a:pt x="12431" y="17946"/>
                  </a:lnTo>
                  <a:cubicBezTo>
                    <a:pt x="12510" y="17946"/>
                    <a:pt x="12590" y="17866"/>
                    <a:pt x="12590" y="17787"/>
                  </a:cubicBezTo>
                  <a:lnTo>
                    <a:pt x="12670" y="201"/>
                  </a:lnTo>
                  <a:cubicBezTo>
                    <a:pt x="12670" y="121"/>
                    <a:pt x="12670" y="81"/>
                    <a:pt x="12630" y="41"/>
                  </a:cubicBezTo>
                  <a:cubicBezTo>
                    <a:pt x="12590" y="41"/>
                    <a:pt x="12550" y="1"/>
                    <a:pt x="12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70"/>
            <p:cNvSpPr/>
            <p:nvPr/>
          </p:nvSpPr>
          <p:spPr>
            <a:xfrm>
              <a:off x="2837196" y="4247520"/>
              <a:ext cx="6927" cy="345345"/>
            </a:xfrm>
            <a:custGeom>
              <a:rect b="b" l="l" r="r" t="t"/>
              <a:pathLst>
                <a:path extrusionOk="0" h="17947" w="360">
                  <a:moveTo>
                    <a:pt x="200" y="1"/>
                  </a:moveTo>
                  <a:cubicBezTo>
                    <a:pt x="80" y="1"/>
                    <a:pt x="0" y="81"/>
                    <a:pt x="0" y="201"/>
                  </a:cubicBezTo>
                  <a:lnTo>
                    <a:pt x="0" y="17787"/>
                  </a:lnTo>
                  <a:cubicBezTo>
                    <a:pt x="0" y="17866"/>
                    <a:pt x="80" y="17946"/>
                    <a:pt x="200" y="17946"/>
                  </a:cubicBezTo>
                  <a:cubicBezTo>
                    <a:pt x="280" y="17946"/>
                    <a:pt x="360" y="17866"/>
                    <a:pt x="360" y="17787"/>
                  </a:cubicBezTo>
                  <a:lnTo>
                    <a:pt x="360" y="201"/>
                  </a:lnTo>
                  <a:cubicBezTo>
                    <a:pt x="360" y="81"/>
                    <a:pt x="280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70"/>
            <p:cNvSpPr/>
            <p:nvPr/>
          </p:nvSpPr>
          <p:spPr>
            <a:xfrm>
              <a:off x="2881030" y="4251368"/>
              <a:ext cx="9256" cy="338418"/>
            </a:xfrm>
            <a:custGeom>
              <a:rect b="b" l="l" r="r" t="t"/>
              <a:pathLst>
                <a:path extrusionOk="0" h="17587" w="481">
                  <a:moveTo>
                    <a:pt x="0" y="1"/>
                  </a:moveTo>
                  <a:lnTo>
                    <a:pt x="480" y="175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70"/>
            <p:cNvSpPr/>
            <p:nvPr/>
          </p:nvSpPr>
          <p:spPr>
            <a:xfrm>
              <a:off x="2877182" y="4247520"/>
              <a:ext cx="16933" cy="345345"/>
            </a:xfrm>
            <a:custGeom>
              <a:rect b="b" l="l" r="r" t="t"/>
              <a:pathLst>
                <a:path extrusionOk="0" h="17947" w="880">
                  <a:moveTo>
                    <a:pt x="200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480" y="17787"/>
                  </a:lnTo>
                  <a:cubicBezTo>
                    <a:pt x="480" y="17866"/>
                    <a:pt x="600" y="17946"/>
                    <a:pt x="680" y="17946"/>
                  </a:cubicBezTo>
                  <a:cubicBezTo>
                    <a:pt x="800" y="17946"/>
                    <a:pt x="880" y="17866"/>
                    <a:pt x="880" y="17787"/>
                  </a:cubicBezTo>
                  <a:lnTo>
                    <a:pt x="400" y="201"/>
                  </a:lnTo>
                  <a:cubicBezTo>
                    <a:pt x="400" y="81"/>
                    <a:pt x="280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70"/>
            <p:cNvSpPr/>
            <p:nvPr/>
          </p:nvSpPr>
          <p:spPr>
            <a:xfrm>
              <a:off x="2921786" y="4251368"/>
              <a:ext cx="10025" cy="335339"/>
            </a:xfrm>
            <a:custGeom>
              <a:rect b="b" l="l" r="r" t="t"/>
              <a:pathLst>
                <a:path extrusionOk="0" h="17427" w="521">
                  <a:moveTo>
                    <a:pt x="1" y="1"/>
                  </a:moveTo>
                  <a:lnTo>
                    <a:pt x="520" y="1742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70"/>
            <p:cNvSpPr/>
            <p:nvPr/>
          </p:nvSpPr>
          <p:spPr>
            <a:xfrm>
              <a:off x="2917937" y="4247520"/>
              <a:ext cx="17722" cy="342266"/>
            </a:xfrm>
            <a:custGeom>
              <a:rect b="b" l="l" r="r" t="t"/>
              <a:pathLst>
                <a:path extrusionOk="0" h="17787" w="921">
                  <a:moveTo>
                    <a:pt x="201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520" y="17627"/>
                  </a:lnTo>
                  <a:cubicBezTo>
                    <a:pt x="520" y="17707"/>
                    <a:pt x="600" y="17787"/>
                    <a:pt x="720" y="17787"/>
                  </a:cubicBezTo>
                  <a:cubicBezTo>
                    <a:pt x="840" y="17787"/>
                    <a:pt x="920" y="17707"/>
                    <a:pt x="920" y="17587"/>
                  </a:cubicBezTo>
                  <a:lnTo>
                    <a:pt x="361" y="201"/>
                  </a:lnTo>
                  <a:cubicBezTo>
                    <a:pt x="361" y="81"/>
                    <a:pt x="28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70"/>
            <p:cNvSpPr/>
            <p:nvPr/>
          </p:nvSpPr>
          <p:spPr>
            <a:xfrm>
              <a:off x="2963311" y="4251368"/>
              <a:ext cx="6177" cy="335339"/>
            </a:xfrm>
            <a:custGeom>
              <a:rect b="b" l="l" r="r" t="t"/>
              <a:pathLst>
                <a:path extrusionOk="0" h="17427" w="321">
                  <a:moveTo>
                    <a:pt x="1" y="1"/>
                  </a:moveTo>
                  <a:lnTo>
                    <a:pt x="321" y="1742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70"/>
            <p:cNvSpPr/>
            <p:nvPr/>
          </p:nvSpPr>
          <p:spPr>
            <a:xfrm>
              <a:off x="2959482" y="4247520"/>
              <a:ext cx="13085" cy="342266"/>
            </a:xfrm>
            <a:custGeom>
              <a:rect b="b" l="l" r="r" t="t"/>
              <a:pathLst>
                <a:path extrusionOk="0" h="17787" w="680">
                  <a:moveTo>
                    <a:pt x="200" y="1"/>
                  </a:moveTo>
                  <a:cubicBezTo>
                    <a:pt x="80" y="1"/>
                    <a:pt x="0" y="81"/>
                    <a:pt x="0" y="201"/>
                  </a:cubicBezTo>
                  <a:lnTo>
                    <a:pt x="320" y="17627"/>
                  </a:lnTo>
                  <a:cubicBezTo>
                    <a:pt x="320" y="17707"/>
                    <a:pt x="400" y="17787"/>
                    <a:pt x="520" y="17787"/>
                  </a:cubicBezTo>
                  <a:cubicBezTo>
                    <a:pt x="600" y="17787"/>
                    <a:pt x="680" y="17707"/>
                    <a:pt x="680" y="17627"/>
                  </a:cubicBezTo>
                  <a:lnTo>
                    <a:pt x="400" y="201"/>
                  </a:lnTo>
                  <a:cubicBezTo>
                    <a:pt x="400" y="81"/>
                    <a:pt x="320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70"/>
            <p:cNvSpPr/>
            <p:nvPr/>
          </p:nvSpPr>
          <p:spPr>
            <a:xfrm>
              <a:off x="3006395" y="4251368"/>
              <a:ext cx="6927" cy="343806"/>
            </a:xfrm>
            <a:custGeom>
              <a:rect b="b" l="l" r="r" t="t"/>
              <a:pathLst>
                <a:path extrusionOk="0" h="17867" w="360">
                  <a:moveTo>
                    <a:pt x="0" y="1"/>
                  </a:moveTo>
                  <a:lnTo>
                    <a:pt x="360" y="178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70"/>
            <p:cNvSpPr/>
            <p:nvPr/>
          </p:nvSpPr>
          <p:spPr>
            <a:xfrm>
              <a:off x="3003316" y="4247520"/>
              <a:ext cx="13085" cy="351503"/>
            </a:xfrm>
            <a:custGeom>
              <a:rect b="b" l="l" r="r" t="t"/>
              <a:pathLst>
                <a:path extrusionOk="0" h="18267" w="680">
                  <a:moveTo>
                    <a:pt x="160" y="1"/>
                  </a:moveTo>
                  <a:cubicBezTo>
                    <a:pt x="80" y="1"/>
                    <a:pt x="0" y="81"/>
                    <a:pt x="0" y="201"/>
                  </a:cubicBezTo>
                  <a:lnTo>
                    <a:pt x="320" y="18066"/>
                  </a:lnTo>
                  <a:cubicBezTo>
                    <a:pt x="320" y="18186"/>
                    <a:pt x="400" y="18266"/>
                    <a:pt x="520" y="18266"/>
                  </a:cubicBezTo>
                  <a:cubicBezTo>
                    <a:pt x="600" y="18266"/>
                    <a:pt x="680" y="18186"/>
                    <a:pt x="680" y="18066"/>
                  </a:cubicBezTo>
                  <a:lnTo>
                    <a:pt x="360" y="201"/>
                  </a:lnTo>
                  <a:cubicBezTo>
                    <a:pt x="360" y="81"/>
                    <a:pt x="280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70"/>
            <p:cNvSpPr/>
            <p:nvPr/>
          </p:nvSpPr>
          <p:spPr>
            <a:xfrm>
              <a:off x="2432661" y="4521321"/>
              <a:ext cx="702948" cy="320715"/>
            </a:xfrm>
            <a:custGeom>
              <a:rect b="b" l="l" r="r" t="t"/>
              <a:pathLst>
                <a:path extrusionOk="0" h="16667" w="36531">
                  <a:moveTo>
                    <a:pt x="34772" y="0"/>
                  </a:moveTo>
                  <a:lnTo>
                    <a:pt x="18385" y="680"/>
                  </a:lnTo>
                  <a:lnTo>
                    <a:pt x="16347" y="7035"/>
                  </a:lnTo>
                  <a:lnTo>
                    <a:pt x="0" y="16507"/>
                  </a:lnTo>
                  <a:lnTo>
                    <a:pt x="36531" y="16667"/>
                  </a:lnTo>
                  <a:lnTo>
                    <a:pt x="34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70"/>
            <p:cNvSpPr/>
            <p:nvPr/>
          </p:nvSpPr>
          <p:spPr>
            <a:xfrm>
              <a:off x="2428812" y="4517473"/>
              <a:ext cx="710645" cy="328412"/>
            </a:xfrm>
            <a:custGeom>
              <a:rect b="b" l="l" r="r" t="t"/>
              <a:pathLst>
                <a:path extrusionOk="0" h="17067" w="36931">
                  <a:moveTo>
                    <a:pt x="34812" y="400"/>
                  </a:moveTo>
                  <a:lnTo>
                    <a:pt x="36531" y="16667"/>
                  </a:lnTo>
                  <a:lnTo>
                    <a:pt x="920" y="16507"/>
                  </a:lnTo>
                  <a:lnTo>
                    <a:pt x="16667" y="7395"/>
                  </a:lnTo>
                  <a:cubicBezTo>
                    <a:pt x="16707" y="7395"/>
                    <a:pt x="16747" y="7355"/>
                    <a:pt x="16747" y="7315"/>
                  </a:cubicBezTo>
                  <a:lnTo>
                    <a:pt x="18705" y="1040"/>
                  </a:lnTo>
                  <a:lnTo>
                    <a:pt x="34812" y="400"/>
                  </a:lnTo>
                  <a:close/>
                  <a:moveTo>
                    <a:pt x="34972" y="1"/>
                  </a:moveTo>
                  <a:lnTo>
                    <a:pt x="18585" y="680"/>
                  </a:lnTo>
                  <a:cubicBezTo>
                    <a:pt x="18506" y="680"/>
                    <a:pt x="18426" y="720"/>
                    <a:pt x="18386" y="800"/>
                  </a:cubicBezTo>
                  <a:lnTo>
                    <a:pt x="16427" y="7115"/>
                  </a:lnTo>
                  <a:lnTo>
                    <a:pt x="120" y="16547"/>
                  </a:lnTo>
                  <a:cubicBezTo>
                    <a:pt x="41" y="16587"/>
                    <a:pt x="1" y="16667"/>
                    <a:pt x="41" y="16747"/>
                  </a:cubicBezTo>
                  <a:cubicBezTo>
                    <a:pt x="41" y="16827"/>
                    <a:pt x="120" y="16907"/>
                    <a:pt x="200" y="16907"/>
                  </a:cubicBezTo>
                  <a:lnTo>
                    <a:pt x="36731" y="17067"/>
                  </a:lnTo>
                  <a:cubicBezTo>
                    <a:pt x="36811" y="17067"/>
                    <a:pt x="36851" y="17027"/>
                    <a:pt x="36891" y="16987"/>
                  </a:cubicBezTo>
                  <a:cubicBezTo>
                    <a:pt x="36931" y="16947"/>
                    <a:pt x="36931" y="16907"/>
                    <a:pt x="36931" y="16827"/>
                  </a:cubicBezTo>
                  <a:lnTo>
                    <a:pt x="35172" y="160"/>
                  </a:lnTo>
                  <a:cubicBezTo>
                    <a:pt x="35172" y="81"/>
                    <a:pt x="35092" y="1"/>
                    <a:pt x="34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70"/>
            <p:cNvSpPr/>
            <p:nvPr/>
          </p:nvSpPr>
          <p:spPr>
            <a:xfrm>
              <a:off x="2621853" y="4695100"/>
              <a:ext cx="46163" cy="78490"/>
            </a:xfrm>
            <a:custGeom>
              <a:rect b="b" l="l" r="r" t="t"/>
              <a:pathLst>
                <a:path extrusionOk="0" h="4079" w="2399">
                  <a:moveTo>
                    <a:pt x="215" y="1"/>
                  </a:moveTo>
                  <a:cubicBezTo>
                    <a:pt x="182" y="1"/>
                    <a:pt x="149" y="14"/>
                    <a:pt x="120" y="42"/>
                  </a:cubicBezTo>
                  <a:cubicBezTo>
                    <a:pt x="40" y="82"/>
                    <a:pt x="0" y="202"/>
                    <a:pt x="40" y="282"/>
                  </a:cubicBezTo>
                  <a:lnTo>
                    <a:pt x="1999" y="3999"/>
                  </a:lnTo>
                  <a:cubicBezTo>
                    <a:pt x="2039" y="4039"/>
                    <a:pt x="2119" y="4079"/>
                    <a:pt x="2159" y="4079"/>
                  </a:cubicBezTo>
                  <a:lnTo>
                    <a:pt x="2239" y="4079"/>
                  </a:lnTo>
                  <a:cubicBezTo>
                    <a:pt x="2358" y="4039"/>
                    <a:pt x="2398" y="3919"/>
                    <a:pt x="2319" y="3839"/>
                  </a:cubicBezTo>
                  <a:lnTo>
                    <a:pt x="360" y="122"/>
                  </a:lnTo>
                  <a:cubicBezTo>
                    <a:pt x="334" y="45"/>
                    <a:pt x="275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70"/>
            <p:cNvSpPr/>
            <p:nvPr/>
          </p:nvSpPr>
          <p:spPr>
            <a:xfrm>
              <a:off x="2677233" y="4668680"/>
              <a:ext cx="46163" cy="78760"/>
            </a:xfrm>
            <a:custGeom>
              <a:rect b="b" l="l" r="r" t="t"/>
              <a:pathLst>
                <a:path extrusionOk="0" h="4093" w="2399">
                  <a:moveTo>
                    <a:pt x="230" y="1"/>
                  </a:moveTo>
                  <a:cubicBezTo>
                    <a:pt x="206" y="1"/>
                    <a:pt x="181" y="6"/>
                    <a:pt x="160" y="16"/>
                  </a:cubicBezTo>
                  <a:cubicBezTo>
                    <a:pt x="40" y="56"/>
                    <a:pt x="0" y="176"/>
                    <a:pt x="80" y="256"/>
                  </a:cubicBezTo>
                  <a:lnTo>
                    <a:pt x="2038" y="3973"/>
                  </a:lnTo>
                  <a:cubicBezTo>
                    <a:pt x="2038" y="4053"/>
                    <a:pt x="2118" y="4093"/>
                    <a:pt x="2198" y="4093"/>
                  </a:cubicBezTo>
                  <a:cubicBezTo>
                    <a:pt x="2238" y="4093"/>
                    <a:pt x="2238" y="4093"/>
                    <a:pt x="2278" y="4053"/>
                  </a:cubicBezTo>
                  <a:cubicBezTo>
                    <a:pt x="2358" y="4013"/>
                    <a:pt x="2398" y="3893"/>
                    <a:pt x="2358" y="3813"/>
                  </a:cubicBezTo>
                  <a:lnTo>
                    <a:pt x="400" y="96"/>
                  </a:lnTo>
                  <a:cubicBezTo>
                    <a:pt x="370" y="38"/>
                    <a:pt x="298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70"/>
            <p:cNvSpPr/>
            <p:nvPr/>
          </p:nvSpPr>
          <p:spPr>
            <a:xfrm>
              <a:off x="2535724" y="4808189"/>
              <a:ext cx="519913" cy="6947"/>
            </a:xfrm>
            <a:custGeom>
              <a:rect b="b" l="l" r="r" t="t"/>
              <a:pathLst>
                <a:path extrusionOk="0" h="361" w="27019">
                  <a:moveTo>
                    <a:pt x="160" y="0"/>
                  </a:moveTo>
                  <a:cubicBezTo>
                    <a:pt x="80" y="0"/>
                    <a:pt x="0" y="80"/>
                    <a:pt x="0" y="160"/>
                  </a:cubicBezTo>
                  <a:cubicBezTo>
                    <a:pt x="0" y="280"/>
                    <a:pt x="80" y="360"/>
                    <a:pt x="160" y="360"/>
                  </a:cubicBezTo>
                  <a:lnTo>
                    <a:pt x="26818" y="360"/>
                  </a:lnTo>
                  <a:cubicBezTo>
                    <a:pt x="26898" y="360"/>
                    <a:pt x="27018" y="280"/>
                    <a:pt x="27018" y="160"/>
                  </a:cubicBezTo>
                  <a:cubicBezTo>
                    <a:pt x="27018" y="80"/>
                    <a:pt x="26898" y="0"/>
                    <a:pt x="26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70"/>
            <p:cNvSpPr/>
            <p:nvPr/>
          </p:nvSpPr>
          <p:spPr>
            <a:xfrm>
              <a:off x="2291921" y="3388477"/>
              <a:ext cx="693731" cy="951368"/>
            </a:xfrm>
            <a:custGeom>
              <a:rect b="b" l="l" r="r" t="t"/>
              <a:pathLst>
                <a:path extrusionOk="0" h="49441" w="36052">
                  <a:moveTo>
                    <a:pt x="26678" y="0"/>
                  </a:moveTo>
                  <a:cubicBezTo>
                    <a:pt x="23528" y="0"/>
                    <a:pt x="19571" y="80"/>
                    <a:pt x="14788" y="320"/>
                  </a:cubicBezTo>
                  <a:cubicBezTo>
                    <a:pt x="2878" y="919"/>
                    <a:pt x="0" y="49440"/>
                    <a:pt x="0" y="49440"/>
                  </a:cubicBezTo>
                  <a:lnTo>
                    <a:pt x="29976" y="49440"/>
                  </a:lnTo>
                  <a:lnTo>
                    <a:pt x="36051" y="320"/>
                  </a:lnTo>
                  <a:cubicBezTo>
                    <a:pt x="36051" y="320"/>
                    <a:pt x="32978" y="0"/>
                    <a:pt x="26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70"/>
            <p:cNvSpPr/>
            <p:nvPr/>
          </p:nvSpPr>
          <p:spPr>
            <a:xfrm>
              <a:off x="2301138" y="4212922"/>
              <a:ext cx="586069" cy="19243"/>
            </a:xfrm>
            <a:custGeom>
              <a:rect b="b" l="l" r="r" t="t"/>
              <a:pathLst>
                <a:path extrusionOk="0" h="1000" w="30457">
                  <a:moveTo>
                    <a:pt x="30256" y="0"/>
                  </a:moveTo>
                  <a:lnTo>
                    <a:pt x="201" y="640"/>
                  </a:lnTo>
                  <a:cubicBezTo>
                    <a:pt x="81" y="640"/>
                    <a:pt x="1" y="720"/>
                    <a:pt x="1" y="840"/>
                  </a:cubicBezTo>
                  <a:cubicBezTo>
                    <a:pt x="1" y="920"/>
                    <a:pt x="81" y="1000"/>
                    <a:pt x="201" y="1000"/>
                  </a:cubicBezTo>
                  <a:lnTo>
                    <a:pt x="30256" y="360"/>
                  </a:lnTo>
                  <a:cubicBezTo>
                    <a:pt x="30376" y="360"/>
                    <a:pt x="30456" y="280"/>
                    <a:pt x="30456" y="160"/>
                  </a:cubicBezTo>
                  <a:cubicBezTo>
                    <a:pt x="30456" y="80"/>
                    <a:pt x="30336" y="0"/>
                    <a:pt x="30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70"/>
            <p:cNvSpPr/>
            <p:nvPr/>
          </p:nvSpPr>
          <p:spPr>
            <a:xfrm>
              <a:off x="3112518" y="3707479"/>
              <a:ext cx="19242" cy="219364"/>
            </a:xfrm>
            <a:custGeom>
              <a:rect b="b" l="l" r="r" t="t"/>
              <a:pathLst>
                <a:path extrusionOk="0" h="11400" w="1000">
                  <a:moveTo>
                    <a:pt x="288" y="1"/>
                  </a:moveTo>
                  <a:cubicBezTo>
                    <a:pt x="273" y="1"/>
                    <a:pt x="257" y="3"/>
                    <a:pt x="240" y="9"/>
                  </a:cubicBezTo>
                  <a:cubicBezTo>
                    <a:pt x="81" y="9"/>
                    <a:pt x="1" y="129"/>
                    <a:pt x="1" y="249"/>
                  </a:cubicBezTo>
                  <a:lnTo>
                    <a:pt x="520" y="11160"/>
                  </a:lnTo>
                  <a:cubicBezTo>
                    <a:pt x="520" y="11280"/>
                    <a:pt x="640" y="11400"/>
                    <a:pt x="760" y="11400"/>
                  </a:cubicBezTo>
                  <a:cubicBezTo>
                    <a:pt x="920" y="11400"/>
                    <a:pt x="1000" y="11280"/>
                    <a:pt x="1000" y="11160"/>
                  </a:cubicBezTo>
                  <a:lnTo>
                    <a:pt x="480" y="209"/>
                  </a:lnTo>
                  <a:cubicBezTo>
                    <a:pt x="480" y="105"/>
                    <a:pt x="390" y="1"/>
                    <a:pt x="288" y="1"/>
                  </a:cubicBezTo>
                  <a:close/>
                </a:path>
              </a:pathLst>
            </a:custGeom>
            <a:solidFill>
              <a:srgbClr val="6FB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70"/>
            <p:cNvSpPr/>
            <p:nvPr/>
          </p:nvSpPr>
          <p:spPr>
            <a:xfrm>
              <a:off x="3120984" y="3340794"/>
              <a:ext cx="699869" cy="469671"/>
            </a:xfrm>
            <a:custGeom>
              <a:rect b="b" l="l" r="r" t="t"/>
              <a:pathLst>
                <a:path extrusionOk="0" h="24408" w="36371">
                  <a:moveTo>
                    <a:pt x="14029" y="0"/>
                  </a:moveTo>
                  <a:lnTo>
                    <a:pt x="0" y="23501"/>
                  </a:lnTo>
                  <a:cubicBezTo>
                    <a:pt x="0" y="23501"/>
                    <a:pt x="7838" y="24408"/>
                    <a:pt x="15686" y="24408"/>
                  </a:cubicBezTo>
                  <a:cubicBezTo>
                    <a:pt x="20813" y="24408"/>
                    <a:pt x="25944" y="24021"/>
                    <a:pt x="28897" y="22742"/>
                  </a:cubicBezTo>
                  <a:cubicBezTo>
                    <a:pt x="36371" y="19504"/>
                    <a:pt x="33973" y="120"/>
                    <a:pt x="33973" y="120"/>
                  </a:cubicBezTo>
                  <a:lnTo>
                    <a:pt x="140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70"/>
            <p:cNvSpPr/>
            <p:nvPr/>
          </p:nvSpPr>
          <p:spPr>
            <a:xfrm>
              <a:off x="2611847" y="3336926"/>
              <a:ext cx="779090" cy="1055201"/>
            </a:xfrm>
            <a:custGeom>
              <a:rect b="b" l="l" r="r" t="t"/>
              <a:pathLst>
                <a:path extrusionOk="0" h="54837" w="40488">
                  <a:moveTo>
                    <a:pt x="31263" y="1"/>
                  </a:moveTo>
                  <a:cubicBezTo>
                    <a:pt x="7796" y="1"/>
                    <a:pt x="4962" y="4654"/>
                    <a:pt x="2639" y="10873"/>
                  </a:cubicBezTo>
                  <a:cubicBezTo>
                    <a:pt x="1" y="17827"/>
                    <a:pt x="3158" y="54837"/>
                    <a:pt x="3158" y="54837"/>
                  </a:cubicBezTo>
                  <a:lnTo>
                    <a:pt x="29097" y="54397"/>
                  </a:lnTo>
                  <a:lnTo>
                    <a:pt x="26459" y="23702"/>
                  </a:lnTo>
                  <a:lnTo>
                    <a:pt x="40488" y="201"/>
                  </a:lnTo>
                  <a:cubicBezTo>
                    <a:pt x="37102" y="66"/>
                    <a:pt x="34038" y="1"/>
                    <a:pt x="3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70"/>
            <p:cNvSpPr/>
            <p:nvPr/>
          </p:nvSpPr>
          <p:spPr>
            <a:xfrm>
              <a:off x="2660300" y="4264299"/>
              <a:ext cx="506847" cy="16318"/>
            </a:xfrm>
            <a:custGeom>
              <a:rect b="b" l="l" r="r" t="t"/>
              <a:pathLst>
                <a:path extrusionOk="0" h="848" w="26340">
                  <a:moveTo>
                    <a:pt x="26186" y="0"/>
                  </a:moveTo>
                  <a:cubicBezTo>
                    <a:pt x="26172" y="0"/>
                    <a:pt x="26156" y="3"/>
                    <a:pt x="26140" y="8"/>
                  </a:cubicBezTo>
                  <a:lnTo>
                    <a:pt x="201" y="488"/>
                  </a:lnTo>
                  <a:cubicBezTo>
                    <a:pt x="81" y="488"/>
                    <a:pt x="1" y="568"/>
                    <a:pt x="1" y="688"/>
                  </a:cubicBezTo>
                  <a:cubicBezTo>
                    <a:pt x="1" y="768"/>
                    <a:pt x="81" y="848"/>
                    <a:pt x="201" y="848"/>
                  </a:cubicBezTo>
                  <a:lnTo>
                    <a:pt x="26140" y="368"/>
                  </a:lnTo>
                  <a:cubicBezTo>
                    <a:pt x="26259" y="368"/>
                    <a:pt x="26339" y="288"/>
                    <a:pt x="26339" y="168"/>
                  </a:cubicBezTo>
                  <a:cubicBezTo>
                    <a:pt x="26339" y="99"/>
                    <a:pt x="26280" y="0"/>
                    <a:pt x="26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70"/>
            <p:cNvSpPr/>
            <p:nvPr/>
          </p:nvSpPr>
          <p:spPr>
            <a:xfrm>
              <a:off x="3113287" y="3708403"/>
              <a:ext cx="62307" cy="679126"/>
            </a:xfrm>
            <a:custGeom>
              <a:rect b="b" l="l" r="r" t="t"/>
              <a:pathLst>
                <a:path extrusionOk="0" h="35293" w="3238">
                  <a:moveTo>
                    <a:pt x="200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200" y="4397"/>
                  </a:lnTo>
                  <a:lnTo>
                    <a:pt x="2838" y="35132"/>
                  </a:lnTo>
                  <a:cubicBezTo>
                    <a:pt x="2838" y="35212"/>
                    <a:pt x="2958" y="35292"/>
                    <a:pt x="3038" y="35292"/>
                  </a:cubicBezTo>
                  <a:cubicBezTo>
                    <a:pt x="3158" y="35292"/>
                    <a:pt x="3238" y="35212"/>
                    <a:pt x="3238" y="35092"/>
                  </a:cubicBezTo>
                  <a:lnTo>
                    <a:pt x="600" y="4397"/>
                  </a:lnTo>
                  <a:lnTo>
                    <a:pt x="400" y="201"/>
                  </a:lnTo>
                  <a:cubicBezTo>
                    <a:pt x="400" y="81"/>
                    <a:pt x="280" y="1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70"/>
            <p:cNvSpPr/>
            <p:nvPr/>
          </p:nvSpPr>
          <p:spPr>
            <a:xfrm>
              <a:off x="2608768" y="3333020"/>
              <a:ext cx="786018" cy="1062956"/>
            </a:xfrm>
            <a:custGeom>
              <a:rect b="b" l="l" r="r" t="t"/>
              <a:pathLst>
                <a:path extrusionOk="0" h="55240" w="40848">
                  <a:moveTo>
                    <a:pt x="31246" y="1"/>
                  </a:moveTo>
                  <a:cubicBezTo>
                    <a:pt x="8532" y="1"/>
                    <a:pt x="5123" y="4313"/>
                    <a:pt x="2599" y="10996"/>
                  </a:cubicBezTo>
                  <a:cubicBezTo>
                    <a:pt x="1" y="17910"/>
                    <a:pt x="2999" y="53561"/>
                    <a:pt x="3118" y="55080"/>
                  </a:cubicBezTo>
                  <a:cubicBezTo>
                    <a:pt x="3158" y="55160"/>
                    <a:pt x="3238" y="55240"/>
                    <a:pt x="3318" y="55240"/>
                  </a:cubicBezTo>
                  <a:cubicBezTo>
                    <a:pt x="3438" y="55240"/>
                    <a:pt x="3518" y="55120"/>
                    <a:pt x="3518" y="55040"/>
                  </a:cubicBezTo>
                  <a:cubicBezTo>
                    <a:pt x="3478" y="54680"/>
                    <a:pt x="401" y="17950"/>
                    <a:pt x="2959" y="11155"/>
                  </a:cubicBezTo>
                  <a:cubicBezTo>
                    <a:pt x="5405" y="4596"/>
                    <a:pt x="8763" y="396"/>
                    <a:pt x="31141" y="396"/>
                  </a:cubicBezTo>
                  <a:cubicBezTo>
                    <a:pt x="33989" y="396"/>
                    <a:pt x="37146" y="464"/>
                    <a:pt x="40648" y="604"/>
                  </a:cubicBezTo>
                  <a:cubicBezTo>
                    <a:pt x="40728" y="604"/>
                    <a:pt x="40848" y="524"/>
                    <a:pt x="40848" y="404"/>
                  </a:cubicBezTo>
                  <a:cubicBezTo>
                    <a:pt x="40848" y="324"/>
                    <a:pt x="40768" y="204"/>
                    <a:pt x="40648" y="204"/>
                  </a:cubicBezTo>
                  <a:cubicBezTo>
                    <a:pt x="37192" y="67"/>
                    <a:pt x="34070" y="1"/>
                    <a:pt x="31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70"/>
            <p:cNvSpPr/>
            <p:nvPr/>
          </p:nvSpPr>
          <p:spPr>
            <a:xfrm>
              <a:off x="2564934" y="2358426"/>
              <a:ext cx="483006" cy="455566"/>
            </a:xfrm>
            <a:custGeom>
              <a:rect b="b" l="l" r="r" t="t"/>
              <a:pathLst>
                <a:path extrusionOk="0" h="23675" w="25101">
                  <a:moveTo>
                    <a:pt x="1839" y="4450"/>
                  </a:moveTo>
                  <a:lnTo>
                    <a:pt x="2079" y="4530"/>
                  </a:lnTo>
                  <a:cubicBezTo>
                    <a:pt x="1999" y="4530"/>
                    <a:pt x="1919" y="4490"/>
                    <a:pt x="1839" y="4450"/>
                  </a:cubicBezTo>
                  <a:close/>
                  <a:moveTo>
                    <a:pt x="5117" y="0"/>
                  </a:moveTo>
                  <a:cubicBezTo>
                    <a:pt x="3963" y="0"/>
                    <a:pt x="3679" y="946"/>
                    <a:pt x="3918" y="1253"/>
                  </a:cubicBezTo>
                  <a:lnTo>
                    <a:pt x="4237" y="1333"/>
                  </a:lnTo>
                  <a:lnTo>
                    <a:pt x="4197" y="1373"/>
                  </a:lnTo>
                  <a:cubicBezTo>
                    <a:pt x="3998" y="1293"/>
                    <a:pt x="3838" y="1213"/>
                    <a:pt x="3718" y="1173"/>
                  </a:cubicBezTo>
                  <a:cubicBezTo>
                    <a:pt x="3429" y="1076"/>
                    <a:pt x="3172" y="1035"/>
                    <a:pt x="2948" y="1035"/>
                  </a:cubicBezTo>
                  <a:cubicBezTo>
                    <a:pt x="1874" y="1035"/>
                    <a:pt x="1577" y="2002"/>
                    <a:pt x="2239" y="2532"/>
                  </a:cubicBezTo>
                  <a:lnTo>
                    <a:pt x="2319" y="2572"/>
                  </a:lnTo>
                  <a:cubicBezTo>
                    <a:pt x="2265" y="2561"/>
                    <a:pt x="2212" y="2556"/>
                    <a:pt x="2159" y="2556"/>
                  </a:cubicBezTo>
                  <a:cubicBezTo>
                    <a:pt x="2015" y="2556"/>
                    <a:pt x="1876" y="2593"/>
                    <a:pt x="1759" y="2651"/>
                  </a:cubicBezTo>
                  <a:cubicBezTo>
                    <a:pt x="1040" y="3211"/>
                    <a:pt x="1240" y="4050"/>
                    <a:pt x="1839" y="4450"/>
                  </a:cubicBezTo>
                  <a:cubicBezTo>
                    <a:pt x="1617" y="4372"/>
                    <a:pt x="1425" y="4336"/>
                    <a:pt x="1259" y="4336"/>
                  </a:cubicBezTo>
                  <a:cubicBezTo>
                    <a:pt x="916" y="4336"/>
                    <a:pt x="682" y="4488"/>
                    <a:pt x="520" y="4730"/>
                  </a:cubicBezTo>
                  <a:cubicBezTo>
                    <a:pt x="1" y="5489"/>
                    <a:pt x="321" y="6568"/>
                    <a:pt x="4797" y="10605"/>
                  </a:cubicBezTo>
                  <a:cubicBezTo>
                    <a:pt x="8274" y="13762"/>
                    <a:pt x="17467" y="23674"/>
                    <a:pt x="17467" y="23674"/>
                  </a:cubicBezTo>
                  <a:lnTo>
                    <a:pt x="25100" y="16320"/>
                  </a:lnTo>
                  <a:cubicBezTo>
                    <a:pt x="25100" y="16320"/>
                    <a:pt x="14829" y="3571"/>
                    <a:pt x="13110" y="2092"/>
                  </a:cubicBezTo>
                  <a:cubicBezTo>
                    <a:pt x="12614" y="1661"/>
                    <a:pt x="12177" y="1473"/>
                    <a:pt x="11822" y="1473"/>
                  </a:cubicBezTo>
                  <a:cubicBezTo>
                    <a:pt x="11092" y="1473"/>
                    <a:pt x="10711" y="2268"/>
                    <a:pt x="10872" y="3371"/>
                  </a:cubicBezTo>
                  <a:cubicBezTo>
                    <a:pt x="10432" y="3011"/>
                    <a:pt x="7395" y="533"/>
                    <a:pt x="5796" y="94"/>
                  </a:cubicBezTo>
                  <a:cubicBezTo>
                    <a:pt x="5543" y="29"/>
                    <a:pt x="5317" y="0"/>
                    <a:pt x="5117" y="0"/>
                  </a:cubicBez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70"/>
            <p:cNvSpPr/>
            <p:nvPr/>
          </p:nvSpPr>
          <p:spPr>
            <a:xfrm>
              <a:off x="2555717" y="2383826"/>
              <a:ext cx="496072" cy="434015"/>
            </a:xfrm>
            <a:custGeom>
              <a:rect b="b" l="l" r="r" t="t"/>
              <a:pathLst>
                <a:path extrusionOk="0" h="22555" w="25780">
                  <a:moveTo>
                    <a:pt x="12381" y="0"/>
                  </a:moveTo>
                  <a:cubicBezTo>
                    <a:pt x="12125" y="0"/>
                    <a:pt x="11928" y="86"/>
                    <a:pt x="11791" y="172"/>
                  </a:cubicBezTo>
                  <a:cubicBezTo>
                    <a:pt x="11151" y="612"/>
                    <a:pt x="10991" y="1731"/>
                    <a:pt x="11351" y="2930"/>
                  </a:cubicBezTo>
                  <a:cubicBezTo>
                    <a:pt x="11911" y="4609"/>
                    <a:pt x="12270" y="5488"/>
                    <a:pt x="12350" y="5728"/>
                  </a:cubicBezTo>
                  <a:cubicBezTo>
                    <a:pt x="12270" y="6128"/>
                    <a:pt x="11911" y="8366"/>
                    <a:pt x="13629" y="10484"/>
                  </a:cubicBezTo>
                  <a:cubicBezTo>
                    <a:pt x="13649" y="10524"/>
                    <a:pt x="13689" y="10544"/>
                    <a:pt x="13734" y="10544"/>
                  </a:cubicBezTo>
                  <a:cubicBezTo>
                    <a:pt x="13779" y="10544"/>
                    <a:pt x="13829" y="10524"/>
                    <a:pt x="13869" y="10484"/>
                  </a:cubicBezTo>
                  <a:cubicBezTo>
                    <a:pt x="13949" y="10444"/>
                    <a:pt x="13989" y="10324"/>
                    <a:pt x="13909" y="10244"/>
                  </a:cubicBezTo>
                  <a:cubicBezTo>
                    <a:pt x="12150" y="8086"/>
                    <a:pt x="12750" y="5768"/>
                    <a:pt x="12750" y="5768"/>
                  </a:cubicBezTo>
                  <a:cubicBezTo>
                    <a:pt x="12750" y="5728"/>
                    <a:pt x="12750" y="5688"/>
                    <a:pt x="12750" y="5648"/>
                  </a:cubicBezTo>
                  <a:cubicBezTo>
                    <a:pt x="12710" y="5608"/>
                    <a:pt x="12350" y="4729"/>
                    <a:pt x="11711" y="2810"/>
                  </a:cubicBezTo>
                  <a:cubicBezTo>
                    <a:pt x="11391" y="1811"/>
                    <a:pt x="11511" y="812"/>
                    <a:pt x="11990" y="492"/>
                  </a:cubicBezTo>
                  <a:cubicBezTo>
                    <a:pt x="12100" y="419"/>
                    <a:pt x="12224" y="383"/>
                    <a:pt x="12361" y="383"/>
                  </a:cubicBezTo>
                  <a:cubicBezTo>
                    <a:pt x="12674" y="383"/>
                    <a:pt x="13052" y="571"/>
                    <a:pt x="13469" y="932"/>
                  </a:cubicBezTo>
                  <a:cubicBezTo>
                    <a:pt x="15068" y="2291"/>
                    <a:pt x="24220" y="13602"/>
                    <a:pt x="25340" y="14960"/>
                  </a:cubicBezTo>
                  <a:lnTo>
                    <a:pt x="17946" y="22115"/>
                  </a:lnTo>
                  <a:cubicBezTo>
                    <a:pt x="16787" y="20916"/>
                    <a:pt x="8473" y="12243"/>
                    <a:pt x="5396" y="9165"/>
                  </a:cubicBezTo>
                  <a:lnTo>
                    <a:pt x="4556" y="8326"/>
                  </a:lnTo>
                  <a:cubicBezTo>
                    <a:pt x="1919" y="5728"/>
                    <a:pt x="480" y="4329"/>
                    <a:pt x="1159" y="3530"/>
                  </a:cubicBezTo>
                  <a:cubicBezTo>
                    <a:pt x="1319" y="3330"/>
                    <a:pt x="1479" y="3250"/>
                    <a:pt x="1679" y="3250"/>
                  </a:cubicBezTo>
                  <a:cubicBezTo>
                    <a:pt x="1709" y="3247"/>
                    <a:pt x="1740" y="3246"/>
                    <a:pt x="1773" y="3246"/>
                  </a:cubicBezTo>
                  <a:cubicBezTo>
                    <a:pt x="2675" y="3246"/>
                    <a:pt x="4323" y="4329"/>
                    <a:pt x="6755" y="6567"/>
                  </a:cubicBezTo>
                  <a:cubicBezTo>
                    <a:pt x="6788" y="6584"/>
                    <a:pt x="6828" y="6593"/>
                    <a:pt x="6869" y="6593"/>
                  </a:cubicBezTo>
                  <a:cubicBezTo>
                    <a:pt x="6927" y="6593"/>
                    <a:pt x="6988" y="6574"/>
                    <a:pt x="7034" y="6527"/>
                  </a:cubicBezTo>
                  <a:cubicBezTo>
                    <a:pt x="7114" y="6447"/>
                    <a:pt x="7114" y="6327"/>
                    <a:pt x="7034" y="6287"/>
                  </a:cubicBezTo>
                  <a:cubicBezTo>
                    <a:pt x="4404" y="3932"/>
                    <a:pt x="2738" y="2849"/>
                    <a:pt x="1733" y="2849"/>
                  </a:cubicBezTo>
                  <a:cubicBezTo>
                    <a:pt x="1715" y="2849"/>
                    <a:pt x="1697" y="2850"/>
                    <a:pt x="1679" y="2850"/>
                  </a:cubicBezTo>
                  <a:cubicBezTo>
                    <a:pt x="1359" y="2890"/>
                    <a:pt x="1079" y="3010"/>
                    <a:pt x="879" y="3290"/>
                  </a:cubicBezTo>
                  <a:cubicBezTo>
                    <a:pt x="0" y="4329"/>
                    <a:pt x="1439" y="5768"/>
                    <a:pt x="4277" y="8606"/>
                  </a:cubicBezTo>
                  <a:lnTo>
                    <a:pt x="5116" y="9445"/>
                  </a:lnTo>
                  <a:cubicBezTo>
                    <a:pt x="8433" y="12722"/>
                    <a:pt x="17706" y="22394"/>
                    <a:pt x="17786" y="22514"/>
                  </a:cubicBezTo>
                  <a:cubicBezTo>
                    <a:pt x="17826" y="22554"/>
                    <a:pt x="17866" y="22554"/>
                    <a:pt x="17946" y="22554"/>
                  </a:cubicBezTo>
                  <a:cubicBezTo>
                    <a:pt x="17986" y="22554"/>
                    <a:pt x="18026" y="22554"/>
                    <a:pt x="18065" y="22514"/>
                  </a:cubicBezTo>
                  <a:lnTo>
                    <a:pt x="25699" y="15120"/>
                  </a:lnTo>
                  <a:cubicBezTo>
                    <a:pt x="25779" y="15040"/>
                    <a:pt x="25779" y="14960"/>
                    <a:pt x="25739" y="14880"/>
                  </a:cubicBezTo>
                  <a:cubicBezTo>
                    <a:pt x="25300" y="14361"/>
                    <a:pt x="15428" y="2131"/>
                    <a:pt x="13709" y="652"/>
                  </a:cubicBezTo>
                  <a:cubicBezTo>
                    <a:pt x="13163" y="151"/>
                    <a:pt x="12720" y="0"/>
                    <a:pt x="12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70"/>
            <p:cNvSpPr/>
            <p:nvPr/>
          </p:nvSpPr>
          <p:spPr>
            <a:xfrm>
              <a:off x="2585696" y="2404108"/>
              <a:ext cx="149226" cy="84571"/>
            </a:xfrm>
            <a:custGeom>
              <a:rect b="b" l="l" r="r" t="t"/>
              <a:pathLst>
                <a:path extrusionOk="0" h="4395" w="7755">
                  <a:moveTo>
                    <a:pt x="1159" y="0"/>
                  </a:moveTo>
                  <a:cubicBezTo>
                    <a:pt x="940" y="0"/>
                    <a:pt x="750" y="49"/>
                    <a:pt x="600" y="158"/>
                  </a:cubicBezTo>
                  <a:cubicBezTo>
                    <a:pt x="201" y="397"/>
                    <a:pt x="1" y="757"/>
                    <a:pt x="41" y="1157"/>
                  </a:cubicBezTo>
                  <a:cubicBezTo>
                    <a:pt x="41" y="1596"/>
                    <a:pt x="281" y="1996"/>
                    <a:pt x="680" y="2236"/>
                  </a:cubicBezTo>
                  <a:cubicBezTo>
                    <a:pt x="711" y="2266"/>
                    <a:pt x="747" y="2279"/>
                    <a:pt x="783" y="2279"/>
                  </a:cubicBezTo>
                  <a:cubicBezTo>
                    <a:pt x="840" y="2279"/>
                    <a:pt x="895" y="2245"/>
                    <a:pt x="920" y="2196"/>
                  </a:cubicBezTo>
                  <a:cubicBezTo>
                    <a:pt x="960" y="2116"/>
                    <a:pt x="960" y="1996"/>
                    <a:pt x="880" y="1916"/>
                  </a:cubicBezTo>
                  <a:cubicBezTo>
                    <a:pt x="600" y="1756"/>
                    <a:pt x="401" y="1437"/>
                    <a:pt x="401" y="1157"/>
                  </a:cubicBezTo>
                  <a:cubicBezTo>
                    <a:pt x="401" y="877"/>
                    <a:pt x="520" y="637"/>
                    <a:pt x="800" y="437"/>
                  </a:cubicBezTo>
                  <a:cubicBezTo>
                    <a:pt x="890" y="372"/>
                    <a:pt x="1008" y="342"/>
                    <a:pt x="1151" y="342"/>
                  </a:cubicBezTo>
                  <a:cubicBezTo>
                    <a:pt x="2411" y="342"/>
                    <a:pt x="5568" y="2703"/>
                    <a:pt x="7435" y="4354"/>
                  </a:cubicBezTo>
                  <a:cubicBezTo>
                    <a:pt x="7475" y="4354"/>
                    <a:pt x="7515" y="4394"/>
                    <a:pt x="7555" y="4394"/>
                  </a:cubicBezTo>
                  <a:cubicBezTo>
                    <a:pt x="7595" y="4394"/>
                    <a:pt x="7675" y="4354"/>
                    <a:pt x="7675" y="4314"/>
                  </a:cubicBezTo>
                  <a:cubicBezTo>
                    <a:pt x="7755" y="4234"/>
                    <a:pt x="7755" y="4114"/>
                    <a:pt x="7675" y="4074"/>
                  </a:cubicBezTo>
                  <a:cubicBezTo>
                    <a:pt x="7173" y="3609"/>
                    <a:pt x="3048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70"/>
            <p:cNvSpPr/>
            <p:nvPr/>
          </p:nvSpPr>
          <p:spPr>
            <a:xfrm>
              <a:off x="2595703" y="2374763"/>
              <a:ext cx="159982" cy="83147"/>
            </a:xfrm>
            <a:custGeom>
              <a:rect b="b" l="l" r="r" t="t"/>
              <a:pathLst>
                <a:path extrusionOk="0" h="4321" w="8314">
                  <a:moveTo>
                    <a:pt x="1382" y="1"/>
                  </a:moveTo>
                  <a:cubicBezTo>
                    <a:pt x="767" y="1"/>
                    <a:pt x="386" y="272"/>
                    <a:pt x="240" y="563"/>
                  </a:cubicBezTo>
                  <a:cubicBezTo>
                    <a:pt x="0" y="1003"/>
                    <a:pt x="120" y="1483"/>
                    <a:pt x="520" y="1842"/>
                  </a:cubicBezTo>
                  <a:cubicBezTo>
                    <a:pt x="570" y="1859"/>
                    <a:pt x="613" y="1869"/>
                    <a:pt x="651" y="1869"/>
                  </a:cubicBezTo>
                  <a:cubicBezTo>
                    <a:pt x="706" y="1869"/>
                    <a:pt x="753" y="1849"/>
                    <a:pt x="800" y="1802"/>
                  </a:cubicBezTo>
                  <a:cubicBezTo>
                    <a:pt x="880" y="1723"/>
                    <a:pt x="840" y="1603"/>
                    <a:pt x="760" y="1523"/>
                  </a:cubicBezTo>
                  <a:cubicBezTo>
                    <a:pt x="520" y="1323"/>
                    <a:pt x="400" y="1003"/>
                    <a:pt x="560" y="763"/>
                  </a:cubicBezTo>
                  <a:cubicBezTo>
                    <a:pt x="670" y="543"/>
                    <a:pt x="933" y="360"/>
                    <a:pt x="1361" y="360"/>
                  </a:cubicBezTo>
                  <a:cubicBezTo>
                    <a:pt x="1553" y="360"/>
                    <a:pt x="1779" y="397"/>
                    <a:pt x="2039" y="484"/>
                  </a:cubicBezTo>
                  <a:cubicBezTo>
                    <a:pt x="3717" y="1043"/>
                    <a:pt x="7954" y="4241"/>
                    <a:pt x="7994" y="4280"/>
                  </a:cubicBezTo>
                  <a:cubicBezTo>
                    <a:pt x="7994" y="4320"/>
                    <a:pt x="8034" y="4320"/>
                    <a:pt x="8074" y="4320"/>
                  </a:cubicBezTo>
                  <a:cubicBezTo>
                    <a:pt x="8154" y="4320"/>
                    <a:pt x="8194" y="4280"/>
                    <a:pt x="8234" y="4241"/>
                  </a:cubicBezTo>
                  <a:cubicBezTo>
                    <a:pt x="8314" y="4161"/>
                    <a:pt x="8274" y="4041"/>
                    <a:pt x="8194" y="3961"/>
                  </a:cubicBezTo>
                  <a:cubicBezTo>
                    <a:pt x="8034" y="3841"/>
                    <a:pt x="3877" y="683"/>
                    <a:pt x="2159" y="124"/>
                  </a:cubicBezTo>
                  <a:cubicBezTo>
                    <a:pt x="1868" y="38"/>
                    <a:pt x="1609" y="1"/>
                    <a:pt x="1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70"/>
            <p:cNvSpPr/>
            <p:nvPr/>
          </p:nvSpPr>
          <p:spPr>
            <a:xfrm>
              <a:off x="2634149" y="2352846"/>
              <a:ext cx="143068" cy="72756"/>
            </a:xfrm>
            <a:custGeom>
              <a:rect b="b" l="l" r="r" t="t"/>
              <a:pathLst>
                <a:path extrusionOk="0" h="3781" w="7435">
                  <a:moveTo>
                    <a:pt x="1530" y="0"/>
                  </a:moveTo>
                  <a:cubicBezTo>
                    <a:pt x="724" y="0"/>
                    <a:pt x="368" y="464"/>
                    <a:pt x="241" y="623"/>
                  </a:cubicBezTo>
                  <a:cubicBezTo>
                    <a:pt x="41" y="983"/>
                    <a:pt x="1" y="1423"/>
                    <a:pt x="201" y="1663"/>
                  </a:cubicBezTo>
                  <a:cubicBezTo>
                    <a:pt x="221" y="1702"/>
                    <a:pt x="261" y="1722"/>
                    <a:pt x="306" y="1722"/>
                  </a:cubicBezTo>
                  <a:cubicBezTo>
                    <a:pt x="351" y="1722"/>
                    <a:pt x="401" y="1702"/>
                    <a:pt x="441" y="1663"/>
                  </a:cubicBezTo>
                  <a:cubicBezTo>
                    <a:pt x="520" y="1623"/>
                    <a:pt x="560" y="1503"/>
                    <a:pt x="480" y="1423"/>
                  </a:cubicBezTo>
                  <a:cubicBezTo>
                    <a:pt x="401" y="1343"/>
                    <a:pt x="401" y="1103"/>
                    <a:pt x="560" y="863"/>
                  </a:cubicBezTo>
                  <a:cubicBezTo>
                    <a:pt x="653" y="678"/>
                    <a:pt x="936" y="373"/>
                    <a:pt x="1540" y="373"/>
                  </a:cubicBezTo>
                  <a:cubicBezTo>
                    <a:pt x="1717" y="373"/>
                    <a:pt x="1923" y="400"/>
                    <a:pt x="2159" y="463"/>
                  </a:cubicBezTo>
                  <a:cubicBezTo>
                    <a:pt x="3838" y="903"/>
                    <a:pt x="7035" y="3701"/>
                    <a:pt x="7075" y="3741"/>
                  </a:cubicBezTo>
                  <a:cubicBezTo>
                    <a:pt x="7115" y="3781"/>
                    <a:pt x="7155" y="3781"/>
                    <a:pt x="7195" y="3781"/>
                  </a:cubicBezTo>
                  <a:cubicBezTo>
                    <a:pt x="7275" y="3781"/>
                    <a:pt x="7315" y="3781"/>
                    <a:pt x="7355" y="3741"/>
                  </a:cubicBezTo>
                  <a:cubicBezTo>
                    <a:pt x="7435" y="3661"/>
                    <a:pt x="7395" y="3541"/>
                    <a:pt x="7315" y="3461"/>
                  </a:cubicBezTo>
                  <a:cubicBezTo>
                    <a:pt x="7195" y="3341"/>
                    <a:pt x="3998" y="583"/>
                    <a:pt x="2239" y="104"/>
                  </a:cubicBezTo>
                  <a:cubicBezTo>
                    <a:pt x="1971" y="31"/>
                    <a:pt x="1736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70"/>
            <p:cNvSpPr/>
            <p:nvPr/>
          </p:nvSpPr>
          <p:spPr>
            <a:xfrm>
              <a:off x="2795671" y="2565552"/>
              <a:ext cx="669870" cy="702197"/>
            </a:xfrm>
            <a:custGeom>
              <a:rect b="b" l="l" r="r" t="t"/>
              <a:pathLst>
                <a:path extrusionOk="0" h="36492" w="34812">
                  <a:moveTo>
                    <a:pt x="12030" y="1"/>
                  </a:moveTo>
                  <a:lnTo>
                    <a:pt x="0" y="11232"/>
                  </a:lnTo>
                  <a:lnTo>
                    <a:pt x="16866" y="36491"/>
                  </a:lnTo>
                  <a:lnTo>
                    <a:pt x="34812" y="17307"/>
                  </a:lnTo>
                  <a:lnTo>
                    <a:pt x="12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70"/>
            <p:cNvSpPr/>
            <p:nvPr/>
          </p:nvSpPr>
          <p:spPr>
            <a:xfrm>
              <a:off x="2791822" y="2561915"/>
              <a:ext cx="677567" cy="709683"/>
            </a:xfrm>
            <a:custGeom>
              <a:rect b="b" l="l" r="r" t="t"/>
              <a:pathLst>
                <a:path extrusionOk="0" h="36881" w="35212">
                  <a:moveTo>
                    <a:pt x="12270" y="430"/>
                  </a:moveTo>
                  <a:lnTo>
                    <a:pt x="34732" y="17536"/>
                  </a:lnTo>
                  <a:lnTo>
                    <a:pt x="17066" y="36401"/>
                  </a:lnTo>
                  <a:lnTo>
                    <a:pt x="440" y="11461"/>
                  </a:lnTo>
                  <a:lnTo>
                    <a:pt x="12270" y="430"/>
                  </a:lnTo>
                  <a:close/>
                  <a:moveTo>
                    <a:pt x="12230" y="0"/>
                  </a:moveTo>
                  <a:cubicBezTo>
                    <a:pt x="12190" y="0"/>
                    <a:pt x="12150" y="10"/>
                    <a:pt x="12110" y="30"/>
                  </a:cubicBezTo>
                  <a:lnTo>
                    <a:pt x="80" y="11301"/>
                  </a:lnTo>
                  <a:cubicBezTo>
                    <a:pt x="0" y="11381"/>
                    <a:pt x="0" y="11461"/>
                    <a:pt x="40" y="11541"/>
                  </a:cubicBezTo>
                  <a:lnTo>
                    <a:pt x="16906" y="36800"/>
                  </a:lnTo>
                  <a:cubicBezTo>
                    <a:pt x="16906" y="36840"/>
                    <a:pt x="16986" y="36880"/>
                    <a:pt x="17026" y="36880"/>
                  </a:cubicBezTo>
                  <a:lnTo>
                    <a:pt x="17066" y="36880"/>
                  </a:lnTo>
                  <a:cubicBezTo>
                    <a:pt x="17106" y="36880"/>
                    <a:pt x="17146" y="36840"/>
                    <a:pt x="17186" y="36800"/>
                  </a:cubicBezTo>
                  <a:lnTo>
                    <a:pt x="35172" y="17616"/>
                  </a:lnTo>
                  <a:cubicBezTo>
                    <a:pt x="35212" y="17576"/>
                    <a:pt x="35212" y="17536"/>
                    <a:pt x="35212" y="17496"/>
                  </a:cubicBezTo>
                  <a:cubicBezTo>
                    <a:pt x="35212" y="17416"/>
                    <a:pt x="35172" y="17376"/>
                    <a:pt x="35132" y="17336"/>
                  </a:cubicBezTo>
                  <a:lnTo>
                    <a:pt x="12350" y="30"/>
                  </a:lnTo>
                  <a:cubicBezTo>
                    <a:pt x="12310" y="10"/>
                    <a:pt x="12270" y="0"/>
                    <a:pt x="12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70"/>
            <p:cNvSpPr/>
            <p:nvPr/>
          </p:nvSpPr>
          <p:spPr>
            <a:xfrm>
              <a:off x="2857189" y="2644389"/>
              <a:ext cx="191521" cy="174222"/>
            </a:xfrm>
            <a:custGeom>
              <a:rect b="b" l="l" r="r" t="t"/>
              <a:pathLst>
                <a:path extrusionOk="0" h="9054" w="9953">
                  <a:moveTo>
                    <a:pt x="9733" y="1"/>
                  </a:moveTo>
                  <a:cubicBezTo>
                    <a:pt x="9683" y="1"/>
                    <a:pt x="9633" y="21"/>
                    <a:pt x="9593" y="61"/>
                  </a:cubicBezTo>
                  <a:lnTo>
                    <a:pt x="80" y="8733"/>
                  </a:lnTo>
                  <a:cubicBezTo>
                    <a:pt x="0" y="8813"/>
                    <a:pt x="0" y="8933"/>
                    <a:pt x="80" y="9013"/>
                  </a:cubicBezTo>
                  <a:cubicBezTo>
                    <a:pt x="80" y="9053"/>
                    <a:pt x="160" y="9053"/>
                    <a:pt x="200" y="9053"/>
                  </a:cubicBezTo>
                  <a:cubicBezTo>
                    <a:pt x="240" y="9053"/>
                    <a:pt x="280" y="9053"/>
                    <a:pt x="320" y="9013"/>
                  </a:cubicBezTo>
                  <a:lnTo>
                    <a:pt x="9832" y="340"/>
                  </a:lnTo>
                  <a:cubicBezTo>
                    <a:pt x="9912" y="260"/>
                    <a:pt x="9952" y="140"/>
                    <a:pt x="9872" y="61"/>
                  </a:cubicBezTo>
                  <a:cubicBezTo>
                    <a:pt x="9832" y="21"/>
                    <a:pt x="9782" y="1"/>
                    <a:pt x="9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70"/>
            <p:cNvSpPr/>
            <p:nvPr/>
          </p:nvSpPr>
          <p:spPr>
            <a:xfrm>
              <a:off x="3158661" y="2468108"/>
              <a:ext cx="757346" cy="1021834"/>
            </a:xfrm>
            <a:custGeom>
              <a:rect b="b" l="l" r="r" t="t"/>
              <a:pathLst>
                <a:path extrusionOk="0" h="53103" w="39358">
                  <a:moveTo>
                    <a:pt x="24392" y="1"/>
                  </a:moveTo>
                  <a:cubicBezTo>
                    <a:pt x="20645" y="1"/>
                    <a:pt x="16249" y="1942"/>
                    <a:pt x="10912" y="8622"/>
                  </a:cubicBezTo>
                  <a:cubicBezTo>
                    <a:pt x="1879" y="20013"/>
                    <a:pt x="1" y="47231"/>
                    <a:pt x="1" y="47231"/>
                  </a:cubicBezTo>
                  <a:cubicBezTo>
                    <a:pt x="1" y="47231"/>
                    <a:pt x="4117" y="52506"/>
                    <a:pt x="21463" y="53066"/>
                  </a:cubicBezTo>
                  <a:cubicBezTo>
                    <a:pt x="22267" y="53090"/>
                    <a:pt x="23036" y="53102"/>
                    <a:pt x="23769" y="53102"/>
                  </a:cubicBezTo>
                  <a:cubicBezTo>
                    <a:pt x="38863" y="53102"/>
                    <a:pt x="39358" y="47852"/>
                    <a:pt x="37490" y="31044"/>
                  </a:cubicBezTo>
                  <a:cubicBezTo>
                    <a:pt x="35532" y="13458"/>
                    <a:pt x="25180" y="29"/>
                    <a:pt x="25180" y="29"/>
                  </a:cubicBezTo>
                  <a:cubicBezTo>
                    <a:pt x="24921" y="10"/>
                    <a:pt x="24658" y="1"/>
                    <a:pt x="24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70"/>
            <p:cNvSpPr/>
            <p:nvPr/>
          </p:nvSpPr>
          <p:spPr>
            <a:xfrm>
              <a:off x="3154813" y="2464875"/>
              <a:ext cx="757558" cy="1028204"/>
            </a:xfrm>
            <a:custGeom>
              <a:rect b="b" l="l" r="r" t="t"/>
              <a:pathLst>
                <a:path extrusionOk="0" h="53434" w="39369">
                  <a:moveTo>
                    <a:pt x="24554" y="372"/>
                  </a:moveTo>
                  <a:cubicBezTo>
                    <a:pt x="24789" y="372"/>
                    <a:pt x="25025" y="380"/>
                    <a:pt x="25260" y="397"/>
                  </a:cubicBezTo>
                  <a:cubicBezTo>
                    <a:pt x="26060" y="1436"/>
                    <a:pt x="35652" y="14505"/>
                    <a:pt x="37490" y="31252"/>
                  </a:cubicBezTo>
                  <a:cubicBezTo>
                    <a:pt x="38530" y="40444"/>
                    <a:pt x="38969" y="46719"/>
                    <a:pt x="35972" y="49957"/>
                  </a:cubicBezTo>
                  <a:cubicBezTo>
                    <a:pt x="33968" y="52139"/>
                    <a:pt x="30428" y="53072"/>
                    <a:pt x="24033" y="53072"/>
                  </a:cubicBezTo>
                  <a:cubicBezTo>
                    <a:pt x="23283" y="53072"/>
                    <a:pt x="22494" y="53059"/>
                    <a:pt x="21663" y="53034"/>
                  </a:cubicBezTo>
                  <a:cubicBezTo>
                    <a:pt x="5556" y="52515"/>
                    <a:pt x="880" y="47878"/>
                    <a:pt x="401" y="47359"/>
                  </a:cubicBezTo>
                  <a:cubicBezTo>
                    <a:pt x="520" y="45720"/>
                    <a:pt x="2599" y="19821"/>
                    <a:pt x="11272" y="8910"/>
                  </a:cubicBezTo>
                  <a:cubicBezTo>
                    <a:pt x="15822" y="3184"/>
                    <a:pt x="20193" y="372"/>
                    <a:pt x="24554" y="372"/>
                  </a:cubicBezTo>
                  <a:close/>
                  <a:moveTo>
                    <a:pt x="24501" y="0"/>
                  </a:moveTo>
                  <a:cubicBezTo>
                    <a:pt x="20042" y="0"/>
                    <a:pt x="15605" y="2857"/>
                    <a:pt x="10992" y="8670"/>
                  </a:cubicBezTo>
                  <a:cubicBezTo>
                    <a:pt x="1999" y="19981"/>
                    <a:pt x="41" y="47119"/>
                    <a:pt x="1" y="47399"/>
                  </a:cubicBezTo>
                  <a:cubicBezTo>
                    <a:pt x="1" y="47439"/>
                    <a:pt x="1" y="47479"/>
                    <a:pt x="41" y="47519"/>
                  </a:cubicBezTo>
                  <a:cubicBezTo>
                    <a:pt x="201" y="47718"/>
                    <a:pt x="4437" y="52874"/>
                    <a:pt x="21663" y="53394"/>
                  </a:cubicBezTo>
                  <a:cubicBezTo>
                    <a:pt x="22503" y="53434"/>
                    <a:pt x="23302" y="53434"/>
                    <a:pt x="24101" y="53434"/>
                  </a:cubicBezTo>
                  <a:cubicBezTo>
                    <a:pt x="30576" y="53434"/>
                    <a:pt x="34173" y="52475"/>
                    <a:pt x="36251" y="50196"/>
                  </a:cubicBezTo>
                  <a:cubicBezTo>
                    <a:pt x="39369" y="46839"/>
                    <a:pt x="38889" y="40524"/>
                    <a:pt x="37890" y="31212"/>
                  </a:cubicBezTo>
                  <a:cubicBezTo>
                    <a:pt x="35932" y="13746"/>
                    <a:pt x="25620" y="237"/>
                    <a:pt x="25540" y="77"/>
                  </a:cubicBezTo>
                  <a:cubicBezTo>
                    <a:pt x="25500" y="37"/>
                    <a:pt x="25460" y="37"/>
                    <a:pt x="25380" y="37"/>
                  </a:cubicBezTo>
                  <a:cubicBezTo>
                    <a:pt x="25087" y="12"/>
                    <a:pt x="24794" y="0"/>
                    <a:pt x="24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70"/>
            <p:cNvSpPr/>
            <p:nvPr/>
          </p:nvSpPr>
          <p:spPr>
            <a:xfrm>
              <a:off x="3133280" y="3065453"/>
              <a:ext cx="368417" cy="237664"/>
            </a:xfrm>
            <a:custGeom>
              <a:rect b="b" l="l" r="r" t="t"/>
              <a:pathLst>
                <a:path extrusionOk="0" h="12351" w="19146">
                  <a:moveTo>
                    <a:pt x="19145" y="1"/>
                  </a:moveTo>
                  <a:cubicBezTo>
                    <a:pt x="19145" y="1"/>
                    <a:pt x="7475" y="2359"/>
                    <a:pt x="6875" y="2998"/>
                  </a:cubicBezTo>
                  <a:cubicBezTo>
                    <a:pt x="6276" y="3678"/>
                    <a:pt x="1" y="11152"/>
                    <a:pt x="1" y="11152"/>
                  </a:cubicBezTo>
                  <a:lnTo>
                    <a:pt x="18386" y="12351"/>
                  </a:lnTo>
                  <a:lnTo>
                    <a:pt x="19145" y="1"/>
                  </a:ln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70"/>
            <p:cNvSpPr/>
            <p:nvPr/>
          </p:nvSpPr>
          <p:spPr>
            <a:xfrm>
              <a:off x="3129432" y="3062066"/>
              <a:ext cx="376114" cy="244899"/>
            </a:xfrm>
            <a:custGeom>
              <a:rect b="b" l="l" r="r" t="t"/>
              <a:pathLst>
                <a:path extrusionOk="0" h="12727" w="19546">
                  <a:moveTo>
                    <a:pt x="19145" y="417"/>
                  </a:moveTo>
                  <a:lnTo>
                    <a:pt x="18426" y="12327"/>
                  </a:lnTo>
                  <a:lnTo>
                    <a:pt x="600" y="11168"/>
                  </a:lnTo>
                  <a:cubicBezTo>
                    <a:pt x="1760" y="9809"/>
                    <a:pt x="6715" y="3894"/>
                    <a:pt x="7235" y="3294"/>
                  </a:cubicBezTo>
                  <a:cubicBezTo>
                    <a:pt x="7635" y="2855"/>
                    <a:pt x="14669" y="1336"/>
                    <a:pt x="19145" y="417"/>
                  </a:cubicBezTo>
                  <a:close/>
                  <a:moveTo>
                    <a:pt x="19349" y="0"/>
                  </a:moveTo>
                  <a:cubicBezTo>
                    <a:pt x="19332" y="0"/>
                    <a:pt x="19317" y="5"/>
                    <a:pt x="19305" y="17"/>
                  </a:cubicBezTo>
                  <a:cubicBezTo>
                    <a:pt x="17347" y="417"/>
                    <a:pt x="7555" y="2415"/>
                    <a:pt x="6955" y="3054"/>
                  </a:cubicBezTo>
                  <a:cubicBezTo>
                    <a:pt x="6356" y="3694"/>
                    <a:pt x="321" y="10888"/>
                    <a:pt x="81" y="11208"/>
                  </a:cubicBezTo>
                  <a:cubicBezTo>
                    <a:pt x="41" y="11248"/>
                    <a:pt x="1" y="11328"/>
                    <a:pt x="41" y="11408"/>
                  </a:cubicBezTo>
                  <a:cubicBezTo>
                    <a:pt x="81" y="11488"/>
                    <a:pt x="121" y="11528"/>
                    <a:pt x="201" y="11528"/>
                  </a:cubicBezTo>
                  <a:lnTo>
                    <a:pt x="18586" y="12727"/>
                  </a:lnTo>
                  <a:cubicBezTo>
                    <a:pt x="18626" y="12727"/>
                    <a:pt x="18666" y="12687"/>
                    <a:pt x="18706" y="12687"/>
                  </a:cubicBezTo>
                  <a:cubicBezTo>
                    <a:pt x="18746" y="12647"/>
                    <a:pt x="18786" y="12607"/>
                    <a:pt x="18786" y="12527"/>
                  </a:cubicBezTo>
                  <a:lnTo>
                    <a:pt x="19545" y="217"/>
                  </a:lnTo>
                  <a:cubicBezTo>
                    <a:pt x="19545" y="137"/>
                    <a:pt x="19505" y="97"/>
                    <a:pt x="19465" y="57"/>
                  </a:cubicBezTo>
                  <a:cubicBezTo>
                    <a:pt x="19437" y="29"/>
                    <a:pt x="19389" y="0"/>
                    <a:pt x="19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70"/>
            <p:cNvSpPr/>
            <p:nvPr/>
          </p:nvSpPr>
          <p:spPr>
            <a:xfrm>
              <a:off x="3457844" y="2468474"/>
              <a:ext cx="854444" cy="879806"/>
            </a:xfrm>
            <a:custGeom>
              <a:rect b="b" l="l" r="r" t="t"/>
              <a:pathLst>
                <a:path extrusionOk="0" h="45722" w="44404">
                  <a:moveTo>
                    <a:pt x="8812" y="0"/>
                  </a:moveTo>
                  <a:cubicBezTo>
                    <a:pt x="8660" y="0"/>
                    <a:pt x="8507" y="3"/>
                    <a:pt x="8353" y="10"/>
                  </a:cubicBezTo>
                  <a:lnTo>
                    <a:pt x="15068" y="15198"/>
                  </a:lnTo>
                  <a:lnTo>
                    <a:pt x="19544" y="28307"/>
                  </a:lnTo>
                  <a:lnTo>
                    <a:pt x="879" y="29346"/>
                  </a:lnTo>
                  <a:lnTo>
                    <a:pt x="0" y="43535"/>
                  </a:lnTo>
                  <a:cubicBezTo>
                    <a:pt x="0" y="43535"/>
                    <a:pt x="5480" y="45722"/>
                    <a:pt x="15323" y="45722"/>
                  </a:cubicBezTo>
                  <a:cubicBezTo>
                    <a:pt x="18033" y="45722"/>
                    <a:pt x="21073" y="45556"/>
                    <a:pt x="24420" y="45133"/>
                  </a:cubicBezTo>
                  <a:cubicBezTo>
                    <a:pt x="39928" y="43175"/>
                    <a:pt x="44404" y="35341"/>
                    <a:pt x="39448" y="23991"/>
                  </a:cubicBezTo>
                  <a:cubicBezTo>
                    <a:pt x="34452" y="12680"/>
                    <a:pt x="20823" y="4287"/>
                    <a:pt x="15827" y="1928"/>
                  </a:cubicBezTo>
                  <a:cubicBezTo>
                    <a:pt x="13750" y="946"/>
                    <a:pt x="11423" y="0"/>
                    <a:pt x="8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70"/>
            <p:cNvSpPr/>
            <p:nvPr/>
          </p:nvSpPr>
          <p:spPr>
            <a:xfrm>
              <a:off x="3453995" y="2464625"/>
              <a:ext cx="819076" cy="886945"/>
            </a:xfrm>
            <a:custGeom>
              <a:rect b="b" l="l" r="r" t="t"/>
              <a:pathLst>
                <a:path extrusionOk="0" h="46093" w="42566">
                  <a:moveTo>
                    <a:pt x="8984" y="0"/>
                  </a:moveTo>
                  <a:cubicBezTo>
                    <a:pt x="8828" y="0"/>
                    <a:pt x="8672" y="4"/>
                    <a:pt x="8513" y="10"/>
                  </a:cubicBezTo>
                  <a:cubicBezTo>
                    <a:pt x="8433" y="10"/>
                    <a:pt x="8353" y="90"/>
                    <a:pt x="8353" y="210"/>
                  </a:cubicBezTo>
                  <a:cubicBezTo>
                    <a:pt x="8353" y="279"/>
                    <a:pt x="8443" y="378"/>
                    <a:pt x="8519" y="378"/>
                  </a:cubicBezTo>
                  <a:cubicBezTo>
                    <a:pt x="8531" y="378"/>
                    <a:pt x="8542" y="375"/>
                    <a:pt x="8553" y="370"/>
                  </a:cubicBezTo>
                  <a:cubicBezTo>
                    <a:pt x="8707" y="363"/>
                    <a:pt x="8860" y="360"/>
                    <a:pt x="9011" y="360"/>
                  </a:cubicBezTo>
                  <a:cubicBezTo>
                    <a:pt x="11610" y="360"/>
                    <a:pt x="13832" y="1306"/>
                    <a:pt x="15947" y="2288"/>
                  </a:cubicBezTo>
                  <a:cubicBezTo>
                    <a:pt x="21623" y="4966"/>
                    <a:pt x="34932" y="13959"/>
                    <a:pt x="39688" y="24750"/>
                  </a:cubicBezTo>
                  <a:cubicBezTo>
                    <a:pt x="41966" y="29946"/>
                    <a:pt x="42166" y="34262"/>
                    <a:pt x="40287" y="37580"/>
                  </a:cubicBezTo>
                  <a:cubicBezTo>
                    <a:pt x="38009" y="41576"/>
                    <a:pt x="32734" y="44094"/>
                    <a:pt x="24580" y="45134"/>
                  </a:cubicBezTo>
                  <a:cubicBezTo>
                    <a:pt x="21240" y="45563"/>
                    <a:pt x="18202" y="45731"/>
                    <a:pt x="15494" y="45731"/>
                  </a:cubicBezTo>
                  <a:cubicBezTo>
                    <a:pt x="6601" y="45731"/>
                    <a:pt x="1258" y="43921"/>
                    <a:pt x="400" y="43615"/>
                  </a:cubicBezTo>
                  <a:lnTo>
                    <a:pt x="1239" y="29746"/>
                  </a:lnTo>
                  <a:lnTo>
                    <a:pt x="19744" y="28707"/>
                  </a:lnTo>
                  <a:cubicBezTo>
                    <a:pt x="19784" y="28707"/>
                    <a:pt x="19864" y="28667"/>
                    <a:pt x="19904" y="28627"/>
                  </a:cubicBezTo>
                  <a:cubicBezTo>
                    <a:pt x="19904" y="28547"/>
                    <a:pt x="19944" y="28507"/>
                    <a:pt x="19904" y="28427"/>
                  </a:cubicBezTo>
                  <a:lnTo>
                    <a:pt x="17506" y="21393"/>
                  </a:lnTo>
                  <a:cubicBezTo>
                    <a:pt x="17473" y="21328"/>
                    <a:pt x="17387" y="21262"/>
                    <a:pt x="17314" y="21262"/>
                  </a:cubicBezTo>
                  <a:cubicBezTo>
                    <a:pt x="17297" y="21262"/>
                    <a:pt x="17281" y="21266"/>
                    <a:pt x="17266" y="21273"/>
                  </a:cubicBezTo>
                  <a:cubicBezTo>
                    <a:pt x="17146" y="21313"/>
                    <a:pt x="17106" y="21433"/>
                    <a:pt x="17146" y="21513"/>
                  </a:cubicBezTo>
                  <a:lnTo>
                    <a:pt x="19464" y="28347"/>
                  </a:lnTo>
                  <a:lnTo>
                    <a:pt x="1079" y="29386"/>
                  </a:lnTo>
                  <a:cubicBezTo>
                    <a:pt x="959" y="29386"/>
                    <a:pt x="880" y="29466"/>
                    <a:pt x="880" y="29546"/>
                  </a:cubicBezTo>
                  <a:lnTo>
                    <a:pt x="0" y="43735"/>
                  </a:lnTo>
                  <a:cubicBezTo>
                    <a:pt x="0" y="43815"/>
                    <a:pt x="40" y="43855"/>
                    <a:pt x="120" y="43895"/>
                  </a:cubicBezTo>
                  <a:cubicBezTo>
                    <a:pt x="200" y="43935"/>
                    <a:pt x="5756" y="46093"/>
                    <a:pt x="15588" y="46093"/>
                  </a:cubicBezTo>
                  <a:cubicBezTo>
                    <a:pt x="18265" y="46093"/>
                    <a:pt x="21303" y="45933"/>
                    <a:pt x="24620" y="45533"/>
                  </a:cubicBezTo>
                  <a:cubicBezTo>
                    <a:pt x="32893" y="44454"/>
                    <a:pt x="38289" y="41856"/>
                    <a:pt x="40607" y="37740"/>
                  </a:cubicBezTo>
                  <a:cubicBezTo>
                    <a:pt x="42566" y="34342"/>
                    <a:pt x="42326" y="29906"/>
                    <a:pt x="40008" y="24590"/>
                  </a:cubicBezTo>
                  <a:cubicBezTo>
                    <a:pt x="35252" y="13719"/>
                    <a:pt x="21822" y="4646"/>
                    <a:pt x="16107" y="1969"/>
                  </a:cubicBezTo>
                  <a:cubicBezTo>
                    <a:pt x="13954" y="949"/>
                    <a:pt x="11659" y="0"/>
                    <a:pt x="8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70"/>
            <p:cNvSpPr/>
            <p:nvPr/>
          </p:nvSpPr>
          <p:spPr>
            <a:xfrm>
              <a:off x="3526289" y="3046230"/>
              <a:ext cx="22321" cy="266893"/>
            </a:xfrm>
            <a:custGeom>
              <a:rect b="b" l="l" r="r" t="t"/>
              <a:pathLst>
                <a:path extrusionOk="0" h="13870" w="1160">
                  <a:moveTo>
                    <a:pt x="999" y="1"/>
                  </a:moveTo>
                  <a:cubicBezTo>
                    <a:pt x="879" y="1"/>
                    <a:pt x="800" y="81"/>
                    <a:pt x="800" y="200"/>
                  </a:cubicBezTo>
                  <a:lnTo>
                    <a:pt x="0" y="13670"/>
                  </a:lnTo>
                  <a:cubicBezTo>
                    <a:pt x="0" y="13749"/>
                    <a:pt x="80" y="13829"/>
                    <a:pt x="160" y="13869"/>
                  </a:cubicBezTo>
                  <a:lnTo>
                    <a:pt x="200" y="13869"/>
                  </a:lnTo>
                  <a:cubicBezTo>
                    <a:pt x="280" y="13869"/>
                    <a:pt x="360" y="13789"/>
                    <a:pt x="360" y="13670"/>
                  </a:cubicBezTo>
                  <a:lnTo>
                    <a:pt x="1159" y="200"/>
                  </a:lnTo>
                  <a:cubicBezTo>
                    <a:pt x="1159" y="121"/>
                    <a:pt x="1119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70"/>
            <p:cNvSpPr/>
            <p:nvPr/>
          </p:nvSpPr>
          <p:spPr>
            <a:xfrm>
              <a:off x="3806999" y="3010092"/>
              <a:ext cx="103063" cy="7697"/>
            </a:xfrm>
            <a:custGeom>
              <a:rect b="b" l="l" r="r" t="t"/>
              <a:pathLst>
                <a:path extrusionOk="0" h="400" w="5356">
                  <a:moveTo>
                    <a:pt x="5196" y="0"/>
                  </a:moveTo>
                  <a:lnTo>
                    <a:pt x="200" y="40"/>
                  </a:lnTo>
                  <a:cubicBezTo>
                    <a:pt x="80" y="40"/>
                    <a:pt x="0" y="120"/>
                    <a:pt x="0" y="240"/>
                  </a:cubicBezTo>
                  <a:cubicBezTo>
                    <a:pt x="0" y="320"/>
                    <a:pt x="80" y="400"/>
                    <a:pt x="200" y="400"/>
                  </a:cubicBezTo>
                  <a:lnTo>
                    <a:pt x="5196" y="400"/>
                  </a:lnTo>
                  <a:cubicBezTo>
                    <a:pt x="5276" y="400"/>
                    <a:pt x="5356" y="280"/>
                    <a:pt x="5356" y="200"/>
                  </a:cubicBezTo>
                  <a:cubicBezTo>
                    <a:pt x="5356" y="80"/>
                    <a:pt x="5276" y="0"/>
                    <a:pt x="5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70"/>
            <p:cNvSpPr/>
            <p:nvPr/>
          </p:nvSpPr>
          <p:spPr>
            <a:xfrm>
              <a:off x="3651635" y="2001054"/>
              <a:ext cx="126924" cy="364568"/>
            </a:xfrm>
            <a:custGeom>
              <a:rect b="b" l="l" r="r" t="t"/>
              <a:pathLst>
                <a:path extrusionOk="0" h="18946" w="6596">
                  <a:moveTo>
                    <a:pt x="1560" y="1"/>
                  </a:moveTo>
                  <a:lnTo>
                    <a:pt x="1" y="9513"/>
                  </a:lnTo>
                  <a:lnTo>
                    <a:pt x="520" y="9793"/>
                  </a:lnTo>
                  <a:lnTo>
                    <a:pt x="840" y="18945"/>
                  </a:lnTo>
                  <a:cubicBezTo>
                    <a:pt x="840" y="18945"/>
                    <a:pt x="5636" y="14869"/>
                    <a:pt x="6196" y="9353"/>
                  </a:cubicBezTo>
                  <a:cubicBezTo>
                    <a:pt x="6596" y="5356"/>
                    <a:pt x="4717" y="1599"/>
                    <a:pt x="15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70"/>
            <p:cNvSpPr/>
            <p:nvPr/>
          </p:nvSpPr>
          <p:spPr>
            <a:xfrm>
              <a:off x="3405542" y="2082585"/>
              <a:ext cx="361470" cy="445310"/>
            </a:xfrm>
            <a:custGeom>
              <a:rect b="b" l="l" r="r" t="t"/>
              <a:pathLst>
                <a:path extrusionOk="0" h="23142" w="18785">
                  <a:moveTo>
                    <a:pt x="4876" y="0"/>
                  </a:moveTo>
                  <a:cubicBezTo>
                    <a:pt x="2238" y="0"/>
                    <a:pt x="40" y="2478"/>
                    <a:pt x="40" y="5516"/>
                  </a:cubicBezTo>
                  <a:lnTo>
                    <a:pt x="0" y="11751"/>
                  </a:lnTo>
                  <a:cubicBezTo>
                    <a:pt x="0" y="14788"/>
                    <a:pt x="2159" y="17266"/>
                    <a:pt x="4836" y="17266"/>
                  </a:cubicBezTo>
                  <a:lnTo>
                    <a:pt x="7154" y="17266"/>
                  </a:lnTo>
                  <a:lnTo>
                    <a:pt x="7114" y="20624"/>
                  </a:lnTo>
                  <a:cubicBezTo>
                    <a:pt x="7114" y="21982"/>
                    <a:pt x="8234" y="23141"/>
                    <a:pt x="9632" y="23141"/>
                  </a:cubicBezTo>
                  <a:lnTo>
                    <a:pt x="11231" y="23141"/>
                  </a:lnTo>
                  <a:cubicBezTo>
                    <a:pt x="12590" y="23141"/>
                    <a:pt x="13709" y="22022"/>
                    <a:pt x="13709" y="20664"/>
                  </a:cubicBezTo>
                  <a:lnTo>
                    <a:pt x="13749" y="16867"/>
                  </a:lnTo>
                  <a:lnTo>
                    <a:pt x="13749" y="16667"/>
                  </a:lnTo>
                  <a:lnTo>
                    <a:pt x="13749" y="12870"/>
                  </a:lnTo>
                  <a:cubicBezTo>
                    <a:pt x="13749" y="12790"/>
                    <a:pt x="13749" y="12710"/>
                    <a:pt x="13749" y="12630"/>
                  </a:cubicBezTo>
                  <a:cubicBezTo>
                    <a:pt x="14269" y="13030"/>
                    <a:pt x="14868" y="13230"/>
                    <a:pt x="15548" y="13230"/>
                  </a:cubicBezTo>
                  <a:cubicBezTo>
                    <a:pt x="17306" y="13230"/>
                    <a:pt x="18745" y="11831"/>
                    <a:pt x="18745" y="10072"/>
                  </a:cubicBezTo>
                  <a:cubicBezTo>
                    <a:pt x="18785" y="8314"/>
                    <a:pt x="17346" y="6915"/>
                    <a:pt x="15588" y="6915"/>
                  </a:cubicBezTo>
                  <a:cubicBezTo>
                    <a:pt x="15535" y="6912"/>
                    <a:pt x="15483" y="6910"/>
                    <a:pt x="15431" y="6910"/>
                  </a:cubicBezTo>
                  <a:cubicBezTo>
                    <a:pt x="14776" y="6910"/>
                    <a:pt x="14191" y="7141"/>
                    <a:pt x="13709" y="7474"/>
                  </a:cubicBezTo>
                  <a:lnTo>
                    <a:pt x="13709" y="5556"/>
                  </a:lnTo>
                  <a:cubicBezTo>
                    <a:pt x="13749" y="2518"/>
                    <a:pt x="11551" y="40"/>
                    <a:pt x="8913" y="40"/>
                  </a:cubicBezTo>
                  <a:lnTo>
                    <a:pt x="4876" y="0"/>
                  </a:ln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70"/>
            <p:cNvSpPr/>
            <p:nvPr/>
          </p:nvSpPr>
          <p:spPr>
            <a:xfrm>
              <a:off x="3401694" y="2079506"/>
              <a:ext cx="368398" cy="452237"/>
            </a:xfrm>
            <a:custGeom>
              <a:rect b="b" l="l" r="r" t="t"/>
              <a:pathLst>
                <a:path extrusionOk="0" h="23502" w="19145">
                  <a:moveTo>
                    <a:pt x="9113" y="360"/>
                  </a:moveTo>
                  <a:cubicBezTo>
                    <a:pt x="11671" y="400"/>
                    <a:pt x="13749" y="2798"/>
                    <a:pt x="13749" y="5716"/>
                  </a:cubicBezTo>
                  <a:lnTo>
                    <a:pt x="13749" y="7634"/>
                  </a:lnTo>
                  <a:cubicBezTo>
                    <a:pt x="13749" y="7714"/>
                    <a:pt x="13789" y="7794"/>
                    <a:pt x="13829" y="7794"/>
                  </a:cubicBezTo>
                  <a:cubicBezTo>
                    <a:pt x="13869" y="7814"/>
                    <a:pt x="13909" y="7824"/>
                    <a:pt x="13944" y="7824"/>
                  </a:cubicBezTo>
                  <a:cubicBezTo>
                    <a:pt x="13979" y="7824"/>
                    <a:pt x="14009" y="7814"/>
                    <a:pt x="14029" y="7794"/>
                  </a:cubicBezTo>
                  <a:cubicBezTo>
                    <a:pt x="14549" y="7434"/>
                    <a:pt x="15148" y="7235"/>
                    <a:pt x="15788" y="7235"/>
                  </a:cubicBezTo>
                  <a:cubicBezTo>
                    <a:pt x="17426" y="7235"/>
                    <a:pt x="18785" y="8593"/>
                    <a:pt x="18785" y="10232"/>
                  </a:cubicBezTo>
                  <a:cubicBezTo>
                    <a:pt x="18785" y="11031"/>
                    <a:pt x="18465" y="11791"/>
                    <a:pt x="17906" y="12350"/>
                  </a:cubicBezTo>
                  <a:cubicBezTo>
                    <a:pt x="17306" y="12910"/>
                    <a:pt x="16587" y="13190"/>
                    <a:pt x="15788" y="13190"/>
                  </a:cubicBezTo>
                  <a:lnTo>
                    <a:pt x="15748" y="13190"/>
                  </a:lnTo>
                  <a:cubicBezTo>
                    <a:pt x="15148" y="13190"/>
                    <a:pt x="14549" y="13030"/>
                    <a:pt x="14029" y="12670"/>
                  </a:cubicBezTo>
                  <a:cubicBezTo>
                    <a:pt x="13989" y="12630"/>
                    <a:pt x="13909" y="12630"/>
                    <a:pt x="13829" y="12630"/>
                  </a:cubicBezTo>
                  <a:cubicBezTo>
                    <a:pt x="13789" y="12670"/>
                    <a:pt x="13749" y="12750"/>
                    <a:pt x="13749" y="12830"/>
                  </a:cubicBezTo>
                  <a:cubicBezTo>
                    <a:pt x="13749" y="12910"/>
                    <a:pt x="13749" y="12950"/>
                    <a:pt x="13749" y="13030"/>
                  </a:cubicBezTo>
                  <a:lnTo>
                    <a:pt x="13749" y="20824"/>
                  </a:lnTo>
                  <a:cubicBezTo>
                    <a:pt x="13709" y="22102"/>
                    <a:pt x="12710" y="23102"/>
                    <a:pt x="11431" y="23102"/>
                  </a:cubicBezTo>
                  <a:lnTo>
                    <a:pt x="9832" y="23102"/>
                  </a:lnTo>
                  <a:cubicBezTo>
                    <a:pt x="8553" y="23102"/>
                    <a:pt x="7514" y="22062"/>
                    <a:pt x="7514" y="20784"/>
                  </a:cubicBezTo>
                  <a:lnTo>
                    <a:pt x="7514" y="17426"/>
                  </a:lnTo>
                  <a:cubicBezTo>
                    <a:pt x="7514" y="17386"/>
                    <a:pt x="7514" y="17346"/>
                    <a:pt x="7474" y="17306"/>
                  </a:cubicBezTo>
                  <a:cubicBezTo>
                    <a:pt x="7434" y="17266"/>
                    <a:pt x="7394" y="17266"/>
                    <a:pt x="7354" y="17266"/>
                  </a:cubicBezTo>
                  <a:lnTo>
                    <a:pt x="5036" y="17226"/>
                  </a:lnTo>
                  <a:cubicBezTo>
                    <a:pt x="3797" y="17226"/>
                    <a:pt x="2638" y="16667"/>
                    <a:pt x="1759" y="15668"/>
                  </a:cubicBezTo>
                  <a:cubicBezTo>
                    <a:pt x="880" y="14668"/>
                    <a:pt x="400" y="13310"/>
                    <a:pt x="400" y="11911"/>
                  </a:cubicBezTo>
                  <a:lnTo>
                    <a:pt x="400" y="5676"/>
                  </a:lnTo>
                  <a:cubicBezTo>
                    <a:pt x="440" y="2758"/>
                    <a:pt x="2518" y="360"/>
                    <a:pt x="5076" y="360"/>
                  </a:cubicBezTo>
                  <a:close/>
                  <a:moveTo>
                    <a:pt x="5076" y="0"/>
                  </a:moveTo>
                  <a:cubicBezTo>
                    <a:pt x="2319" y="0"/>
                    <a:pt x="40" y="2518"/>
                    <a:pt x="40" y="5676"/>
                  </a:cubicBezTo>
                  <a:lnTo>
                    <a:pt x="0" y="11911"/>
                  </a:lnTo>
                  <a:cubicBezTo>
                    <a:pt x="0" y="13390"/>
                    <a:pt x="520" y="14828"/>
                    <a:pt x="1479" y="15907"/>
                  </a:cubicBezTo>
                  <a:cubicBezTo>
                    <a:pt x="2398" y="17027"/>
                    <a:pt x="3677" y="17626"/>
                    <a:pt x="5036" y="17626"/>
                  </a:cubicBezTo>
                  <a:lnTo>
                    <a:pt x="7155" y="17626"/>
                  </a:lnTo>
                  <a:lnTo>
                    <a:pt x="7155" y="20784"/>
                  </a:lnTo>
                  <a:cubicBezTo>
                    <a:pt x="7155" y="22262"/>
                    <a:pt x="8354" y="23461"/>
                    <a:pt x="9832" y="23501"/>
                  </a:cubicBezTo>
                  <a:lnTo>
                    <a:pt x="11431" y="23501"/>
                  </a:lnTo>
                  <a:cubicBezTo>
                    <a:pt x="12910" y="23501"/>
                    <a:pt x="14109" y="22302"/>
                    <a:pt x="14109" y="20824"/>
                  </a:cubicBezTo>
                  <a:lnTo>
                    <a:pt x="14149" y="13150"/>
                  </a:lnTo>
                  <a:cubicBezTo>
                    <a:pt x="14629" y="13429"/>
                    <a:pt x="15188" y="13589"/>
                    <a:pt x="15748" y="13589"/>
                  </a:cubicBezTo>
                  <a:lnTo>
                    <a:pt x="15788" y="13589"/>
                  </a:lnTo>
                  <a:cubicBezTo>
                    <a:pt x="16667" y="13589"/>
                    <a:pt x="17506" y="13230"/>
                    <a:pt x="18146" y="12590"/>
                  </a:cubicBezTo>
                  <a:cubicBezTo>
                    <a:pt x="18785" y="11991"/>
                    <a:pt x="19145" y="11151"/>
                    <a:pt x="19145" y="10232"/>
                  </a:cubicBezTo>
                  <a:cubicBezTo>
                    <a:pt x="19145" y="8394"/>
                    <a:pt x="17626" y="6875"/>
                    <a:pt x="15788" y="6875"/>
                  </a:cubicBezTo>
                  <a:cubicBezTo>
                    <a:pt x="15188" y="6875"/>
                    <a:pt x="14629" y="7035"/>
                    <a:pt x="14109" y="7314"/>
                  </a:cubicBezTo>
                  <a:lnTo>
                    <a:pt x="14109" y="5716"/>
                  </a:lnTo>
                  <a:cubicBezTo>
                    <a:pt x="14109" y="2598"/>
                    <a:pt x="11871" y="0"/>
                    <a:pt x="9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70"/>
            <p:cNvSpPr/>
            <p:nvPr/>
          </p:nvSpPr>
          <p:spPr>
            <a:xfrm>
              <a:off x="3670877" y="2243702"/>
              <a:ext cx="48472" cy="44239"/>
            </a:xfrm>
            <a:custGeom>
              <a:rect b="b" l="l" r="r" t="t"/>
              <a:pathLst>
                <a:path extrusionOk="0" h="2299" w="2519">
                  <a:moveTo>
                    <a:pt x="2007" y="0"/>
                  </a:moveTo>
                  <a:cubicBezTo>
                    <a:pt x="1454" y="0"/>
                    <a:pt x="1012" y="161"/>
                    <a:pt x="680" y="460"/>
                  </a:cubicBezTo>
                  <a:cubicBezTo>
                    <a:pt x="0" y="1100"/>
                    <a:pt x="80" y="2099"/>
                    <a:pt x="80" y="2139"/>
                  </a:cubicBezTo>
                  <a:cubicBezTo>
                    <a:pt x="80" y="2219"/>
                    <a:pt x="160" y="2299"/>
                    <a:pt x="280" y="2299"/>
                  </a:cubicBezTo>
                  <a:cubicBezTo>
                    <a:pt x="360" y="2299"/>
                    <a:pt x="440" y="2219"/>
                    <a:pt x="440" y="2099"/>
                  </a:cubicBezTo>
                  <a:cubicBezTo>
                    <a:pt x="440" y="2099"/>
                    <a:pt x="400" y="1219"/>
                    <a:pt x="919" y="740"/>
                  </a:cubicBezTo>
                  <a:cubicBezTo>
                    <a:pt x="1199" y="495"/>
                    <a:pt x="1601" y="373"/>
                    <a:pt x="2099" y="373"/>
                  </a:cubicBezTo>
                  <a:cubicBezTo>
                    <a:pt x="2170" y="373"/>
                    <a:pt x="2243" y="375"/>
                    <a:pt x="2318" y="380"/>
                  </a:cubicBezTo>
                  <a:cubicBezTo>
                    <a:pt x="2339" y="387"/>
                    <a:pt x="2359" y="391"/>
                    <a:pt x="2378" y="391"/>
                  </a:cubicBezTo>
                  <a:cubicBezTo>
                    <a:pt x="2464" y="391"/>
                    <a:pt x="2518" y="319"/>
                    <a:pt x="2518" y="220"/>
                  </a:cubicBezTo>
                  <a:cubicBezTo>
                    <a:pt x="2518" y="140"/>
                    <a:pt x="2478" y="20"/>
                    <a:pt x="2358" y="20"/>
                  </a:cubicBezTo>
                  <a:cubicBezTo>
                    <a:pt x="2237" y="7"/>
                    <a:pt x="2119" y="0"/>
                    <a:pt x="2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70"/>
            <p:cNvSpPr/>
            <p:nvPr/>
          </p:nvSpPr>
          <p:spPr>
            <a:xfrm>
              <a:off x="3343197" y="1972017"/>
              <a:ext cx="418447" cy="445887"/>
            </a:xfrm>
            <a:custGeom>
              <a:rect b="b" l="l" r="r" t="t"/>
              <a:pathLst>
                <a:path extrusionOk="0" h="23172" w="21746">
                  <a:moveTo>
                    <a:pt x="9228" y="1"/>
                  </a:moveTo>
                  <a:cubicBezTo>
                    <a:pt x="2252" y="1"/>
                    <a:pt x="0" y="7303"/>
                    <a:pt x="3080" y="9503"/>
                  </a:cubicBezTo>
                  <a:cubicBezTo>
                    <a:pt x="3555" y="9869"/>
                    <a:pt x="4923" y="10150"/>
                    <a:pt x="6467" y="10150"/>
                  </a:cubicBezTo>
                  <a:cubicBezTo>
                    <a:pt x="8302" y="10150"/>
                    <a:pt x="10385" y="9752"/>
                    <a:pt x="11514" y="8624"/>
                  </a:cubicBezTo>
                  <a:cubicBezTo>
                    <a:pt x="11673" y="9024"/>
                    <a:pt x="11873" y="9583"/>
                    <a:pt x="12193" y="10263"/>
                  </a:cubicBezTo>
                  <a:cubicBezTo>
                    <a:pt x="12872" y="11701"/>
                    <a:pt x="14391" y="12741"/>
                    <a:pt x="15550" y="13380"/>
                  </a:cubicBezTo>
                  <a:lnTo>
                    <a:pt x="14711" y="17417"/>
                  </a:lnTo>
                  <a:cubicBezTo>
                    <a:pt x="14711" y="17417"/>
                    <a:pt x="9916" y="16257"/>
                    <a:pt x="6868" y="16257"/>
                  </a:cubicBezTo>
                  <a:cubicBezTo>
                    <a:pt x="6818" y="16257"/>
                    <a:pt x="6767" y="16257"/>
                    <a:pt x="6717" y="16258"/>
                  </a:cubicBezTo>
                  <a:cubicBezTo>
                    <a:pt x="3680" y="16258"/>
                    <a:pt x="3240" y="17497"/>
                    <a:pt x="3240" y="17497"/>
                  </a:cubicBezTo>
                  <a:cubicBezTo>
                    <a:pt x="3240" y="17497"/>
                    <a:pt x="3280" y="21653"/>
                    <a:pt x="6398" y="22693"/>
                  </a:cubicBezTo>
                  <a:cubicBezTo>
                    <a:pt x="7594" y="23068"/>
                    <a:pt x="8519" y="23171"/>
                    <a:pt x="9177" y="23171"/>
                  </a:cubicBezTo>
                  <a:cubicBezTo>
                    <a:pt x="9991" y="23171"/>
                    <a:pt x="10394" y="23012"/>
                    <a:pt x="10394" y="23012"/>
                  </a:cubicBezTo>
                  <a:cubicBezTo>
                    <a:pt x="10394" y="23012"/>
                    <a:pt x="13752" y="22173"/>
                    <a:pt x="15350" y="20374"/>
                  </a:cubicBezTo>
                  <a:cubicBezTo>
                    <a:pt x="16070" y="19615"/>
                    <a:pt x="16390" y="19135"/>
                    <a:pt x="16789" y="18376"/>
                  </a:cubicBezTo>
                  <a:lnTo>
                    <a:pt x="16909" y="13500"/>
                  </a:lnTo>
                  <a:cubicBezTo>
                    <a:pt x="17029" y="13420"/>
                    <a:pt x="17109" y="13340"/>
                    <a:pt x="17229" y="13260"/>
                  </a:cubicBezTo>
                  <a:cubicBezTo>
                    <a:pt x="17229" y="13260"/>
                    <a:pt x="17988" y="12661"/>
                    <a:pt x="18788" y="12661"/>
                  </a:cubicBezTo>
                  <a:cubicBezTo>
                    <a:pt x="19547" y="12661"/>
                    <a:pt x="20266" y="12940"/>
                    <a:pt x="20826" y="13380"/>
                  </a:cubicBezTo>
                  <a:cubicBezTo>
                    <a:pt x="21745" y="11621"/>
                    <a:pt x="18908" y="2389"/>
                    <a:pt x="18908" y="2389"/>
                  </a:cubicBezTo>
                  <a:cubicBezTo>
                    <a:pt x="17644" y="1371"/>
                    <a:pt x="16042" y="754"/>
                    <a:pt x="14235" y="754"/>
                  </a:cubicBezTo>
                  <a:cubicBezTo>
                    <a:pt x="13985" y="754"/>
                    <a:pt x="13730" y="766"/>
                    <a:pt x="13472" y="790"/>
                  </a:cubicBezTo>
                  <a:cubicBezTo>
                    <a:pt x="11905" y="239"/>
                    <a:pt x="10489" y="1"/>
                    <a:pt x="92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70"/>
            <p:cNvSpPr/>
            <p:nvPr/>
          </p:nvSpPr>
          <p:spPr>
            <a:xfrm>
              <a:off x="3520208" y="2469705"/>
              <a:ext cx="144530" cy="67079"/>
            </a:xfrm>
            <a:custGeom>
              <a:rect b="b" l="l" r="r" t="t"/>
              <a:pathLst>
                <a:path extrusionOk="0" h="3486" w="7511">
                  <a:moveTo>
                    <a:pt x="2559" y="1"/>
                  </a:moveTo>
                  <a:cubicBezTo>
                    <a:pt x="1280" y="1"/>
                    <a:pt x="1" y="1327"/>
                    <a:pt x="996" y="2464"/>
                  </a:cubicBezTo>
                  <a:cubicBezTo>
                    <a:pt x="996" y="2464"/>
                    <a:pt x="1584" y="3485"/>
                    <a:pt x="3686" y="3485"/>
                  </a:cubicBezTo>
                  <a:cubicBezTo>
                    <a:pt x="3973" y="3485"/>
                    <a:pt x="4287" y="3466"/>
                    <a:pt x="4633" y="3423"/>
                  </a:cubicBezTo>
                  <a:cubicBezTo>
                    <a:pt x="7510" y="3023"/>
                    <a:pt x="4433" y="426"/>
                    <a:pt x="3034" y="66"/>
                  </a:cubicBezTo>
                  <a:cubicBezTo>
                    <a:pt x="2879" y="21"/>
                    <a:pt x="2719" y="1"/>
                    <a:pt x="2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70"/>
            <p:cNvSpPr/>
            <p:nvPr/>
          </p:nvSpPr>
          <p:spPr>
            <a:xfrm>
              <a:off x="3526289" y="2465780"/>
              <a:ext cx="110760" cy="74411"/>
            </a:xfrm>
            <a:custGeom>
              <a:rect b="b" l="l" r="r" t="t"/>
              <a:pathLst>
                <a:path extrusionOk="0" h="3867" w="5756">
                  <a:moveTo>
                    <a:pt x="2273" y="374"/>
                  </a:moveTo>
                  <a:cubicBezTo>
                    <a:pt x="2413" y="374"/>
                    <a:pt x="2550" y="392"/>
                    <a:pt x="2678" y="430"/>
                  </a:cubicBezTo>
                  <a:cubicBezTo>
                    <a:pt x="3637" y="710"/>
                    <a:pt x="5356" y="2028"/>
                    <a:pt x="5316" y="2828"/>
                  </a:cubicBezTo>
                  <a:cubicBezTo>
                    <a:pt x="5276" y="3188"/>
                    <a:pt x="4716" y="3347"/>
                    <a:pt x="4277" y="3427"/>
                  </a:cubicBezTo>
                  <a:cubicBezTo>
                    <a:pt x="3927" y="3474"/>
                    <a:pt x="3611" y="3495"/>
                    <a:pt x="3324" y="3495"/>
                  </a:cubicBezTo>
                  <a:cubicBezTo>
                    <a:pt x="1414" y="3495"/>
                    <a:pt x="839" y="2588"/>
                    <a:pt x="839" y="2588"/>
                  </a:cubicBezTo>
                  <a:cubicBezTo>
                    <a:pt x="839" y="2588"/>
                    <a:pt x="839" y="2548"/>
                    <a:pt x="800" y="2548"/>
                  </a:cubicBezTo>
                  <a:cubicBezTo>
                    <a:pt x="320" y="1988"/>
                    <a:pt x="520" y="1469"/>
                    <a:pt x="680" y="1189"/>
                  </a:cubicBezTo>
                  <a:cubicBezTo>
                    <a:pt x="1004" y="703"/>
                    <a:pt x="1670" y="374"/>
                    <a:pt x="2273" y="374"/>
                  </a:cubicBezTo>
                  <a:close/>
                  <a:moveTo>
                    <a:pt x="2247" y="1"/>
                  </a:moveTo>
                  <a:cubicBezTo>
                    <a:pt x="1533" y="1"/>
                    <a:pt x="786" y="379"/>
                    <a:pt x="400" y="989"/>
                  </a:cubicBezTo>
                  <a:cubicBezTo>
                    <a:pt x="0" y="1589"/>
                    <a:pt x="40" y="2228"/>
                    <a:pt x="520" y="2788"/>
                  </a:cubicBezTo>
                  <a:cubicBezTo>
                    <a:pt x="600" y="2948"/>
                    <a:pt x="1279" y="3867"/>
                    <a:pt x="3317" y="3867"/>
                  </a:cubicBezTo>
                  <a:cubicBezTo>
                    <a:pt x="3597" y="3867"/>
                    <a:pt x="3957" y="3827"/>
                    <a:pt x="4317" y="3787"/>
                  </a:cubicBezTo>
                  <a:cubicBezTo>
                    <a:pt x="5396" y="3667"/>
                    <a:pt x="5676" y="3188"/>
                    <a:pt x="5676" y="2828"/>
                  </a:cubicBezTo>
                  <a:cubicBezTo>
                    <a:pt x="5756" y="1789"/>
                    <a:pt x="3797" y="350"/>
                    <a:pt x="2758" y="70"/>
                  </a:cubicBezTo>
                  <a:cubicBezTo>
                    <a:pt x="2594" y="23"/>
                    <a:pt x="2421" y="1"/>
                    <a:pt x="2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70"/>
            <p:cNvSpPr/>
            <p:nvPr/>
          </p:nvSpPr>
          <p:spPr>
            <a:xfrm>
              <a:off x="3480146" y="2540883"/>
              <a:ext cx="225349" cy="48530"/>
            </a:xfrm>
            <a:custGeom>
              <a:rect b="b" l="l" r="r" t="t"/>
              <a:pathLst>
                <a:path extrusionOk="0" h="2522" w="11711">
                  <a:moveTo>
                    <a:pt x="11493" y="0"/>
                  </a:moveTo>
                  <a:cubicBezTo>
                    <a:pt x="11458" y="0"/>
                    <a:pt x="11421" y="13"/>
                    <a:pt x="11391" y="44"/>
                  </a:cubicBezTo>
                  <a:cubicBezTo>
                    <a:pt x="9799" y="1455"/>
                    <a:pt x="8012" y="2145"/>
                    <a:pt x="5938" y="2145"/>
                  </a:cubicBezTo>
                  <a:cubicBezTo>
                    <a:pt x="5721" y="2145"/>
                    <a:pt x="5500" y="2137"/>
                    <a:pt x="5276" y="2122"/>
                  </a:cubicBezTo>
                  <a:cubicBezTo>
                    <a:pt x="2358" y="1962"/>
                    <a:pt x="320" y="364"/>
                    <a:pt x="320" y="324"/>
                  </a:cubicBezTo>
                  <a:cubicBezTo>
                    <a:pt x="287" y="307"/>
                    <a:pt x="247" y="297"/>
                    <a:pt x="206" y="297"/>
                  </a:cubicBezTo>
                  <a:cubicBezTo>
                    <a:pt x="147" y="297"/>
                    <a:pt x="87" y="317"/>
                    <a:pt x="40" y="364"/>
                  </a:cubicBezTo>
                  <a:cubicBezTo>
                    <a:pt x="0" y="444"/>
                    <a:pt x="0" y="563"/>
                    <a:pt x="80" y="643"/>
                  </a:cubicBezTo>
                  <a:cubicBezTo>
                    <a:pt x="160" y="683"/>
                    <a:pt x="2238" y="2322"/>
                    <a:pt x="5276" y="2522"/>
                  </a:cubicBezTo>
                  <a:lnTo>
                    <a:pt x="5875" y="2522"/>
                  </a:lnTo>
                  <a:cubicBezTo>
                    <a:pt x="8074" y="2522"/>
                    <a:pt x="9952" y="1802"/>
                    <a:pt x="11631" y="324"/>
                  </a:cubicBezTo>
                  <a:cubicBezTo>
                    <a:pt x="11711" y="244"/>
                    <a:pt x="11711" y="124"/>
                    <a:pt x="11631" y="84"/>
                  </a:cubicBezTo>
                  <a:cubicBezTo>
                    <a:pt x="11606" y="34"/>
                    <a:pt x="11551" y="0"/>
                    <a:pt x="11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70"/>
            <p:cNvSpPr/>
            <p:nvPr/>
          </p:nvSpPr>
          <p:spPr>
            <a:xfrm>
              <a:off x="3490132" y="2417904"/>
              <a:ext cx="246901" cy="156903"/>
            </a:xfrm>
            <a:custGeom>
              <a:rect b="b" l="l" r="r" t="t"/>
              <a:pathLst>
                <a:path extrusionOk="0" h="8154" w="12831">
                  <a:moveTo>
                    <a:pt x="9353" y="0"/>
                  </a:moveTo>
                  <a:cubicBezTo>
                    <a:pt x="8839" y="1176"/>
                    <a:pt x="6232" y="2756"/>
                    <a:pt x="4882" y="2756"/>
                  </a:cubicBezTo>
                  <a:cubicBezTo>
                    <a:pt x="4763" y="2756"/>
                    <a:pt x="4654" y="2744"/>
                    <a:pt x="4557" y="2718"/>
                  </a:cubicBezTo>
                  <a:cubicBezTo>
                    <a:pt x="3358" y="2398"/>
                    <a:pt x="2679" y="1199"/>
                    <a:pt x="2679" y="1199"/>
                  </a:cubicBezTo>
                  <a:cubicBezTo>
                    <a:pt x="760" y="3158"/>
                    <a:pt x="1" y="5076"/>
                    <a:pt x="1" y="5076"/>
                  </a:cubicBezTo>
                  <a:cubicBezTo>
                    <a:pt x="1160" y="7154"/>
                    <a:pt x="3078" y="7674"/>
                    <a:pt x="3078" y="7674"/>
                  </a:cubicBezTo>
                  <a:lnTo>
                    <a:pt x="4597" y="2758"/>
                  </a:lnTo>
                  <a:lnTo>
                    <a:pt x="5796" y="8154"/>
                  </a:lnTo>
                  <a:cubicBezTo>
                    <a:pt x="10712" y="6675"/>
                    <a:pt x="12830" y="3957"/>
                    <a:pt x="12830" y="3957"/>
                  </a:cubicBezTo>
                  <a:cubicBezTo>
                    <a:pt x="11431" y="1639"/>
                    <a:pt x="9353" y="0"/>
                    <a:pt x="9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70"/>
            <p:cNvSpPr/>
            <p:nvPr/>
          </p:nvSpPr>
          <p:spPr>
            <a:xfrm>
              <a:off x="3486284" y="2414499"/>
              <a:ext cx="254598" cy="164158"/>
            </a:xfrm>
            <a:custGeom>
              <a:rect b="b" l="l" r="r" t="t"/>
              <a:pathLst>
                <a:path extrusionOk="0" h="8531" w="13231">
                  <a:moveTo>
                    <a:pt x="2839" y="1656"/>
                  </a:moveTo>
                  <a:cubicBezTo>
                    <a:pt x="3078" y="2016"/>
                    <a:pt x="3678" y="2735"/>
                    <a:pt x="4557" y="3015"/>
                  </a:cubicBezTo>
                  <a:lnTo>
                    <a:pt x="3158" y="7611"/>
                  </a:lnTo>
                  <a:cubicBezTo>
                    <a:pt x="2679" y="7411"/>
                    <a:pt x="1320" y="6772"/>
                    <a:pt x="401" y="5213"/>
                  </a:cubicBezTo>
                  <a:cubicBezTo>
                    <a:pt x="560" y="4853"/>
                    <a:pt x="1320" y="3295"/>
                    <a:pt x="2839" y="1656"/>
                  </a:cubicBezTo>
                  <a:close/>
                  <a:moveTo>
                    <a:pt x="9593" y="457"/>
                  </a:moveTo>
                  <a:cubicBezTo>
                    <a:pt x="10113" y="897"/>
                    <a:pt x="11671" y="2295"/>
                    <a:pt x="12790" y="4134"/>
                  </a:cubicBezTo>
                  <a:cubicBezTo>
                    <a:pt x="12391" y="4614"/>
                    <a:pt x="10312" y="6812"/>
                    <a:pt x="6116" y="8091"/>
                  </a:cubicBezTo>
                  <a:lnTo>
                    <a:pt x="5037" y="3135"/>
                  </a:lnTo>
                  <a:cubicBezTo>
                    <a:pt x="6396" y="3135"/>
                    <a:pt x="8874" y="1656"/>
                    <a:pt x="9593" y="457"/>
                  </a:cubicBezTo>
                  <a:close/>
                  <a:moveTo>
                    <a:pt x="9534" y="1"/>
                  </a:moveTo>
                  <a:cubicBezTo>
                    <a:pt x="9517" y="1"/>
                    <a:pt x="9497" y="6"/>
                    <a:pt x="9473" y="17"/>
                  </a:cubicBezTo>
                  <a:cubicBezTo>
                    <a:pt x="9433" y="17"/>
                    <a:pt x="9393" y="57"/>
                    <a:pt x="9353" y="97"/>
                  </a:cubicBezTo>
                  <a:cubicBezTo>
                    <a:pt x="8878" y="1232"/>
                    <a:pt x="6358" y="2735"/>
                    <a:pt x="5108" y="2735"/>
                  </a:cubicBezTo>
                  <a:cubicBezTo>
                    <a:pt x="4992" y="2735"/>
                    <a:pt x="4888" y="2722"/>
                    <a:pt x="4797" y="2695"/>
                  </a:cubicBezTo>
                  <a:cubicBezTo>
                    <a:pt x="3718" y="2415"/>
                    <a:pt x="3038" y="1296"/>
                    <a:pt x="3038" y="1256"/>
                  </a:cubicBezTo>
                  <a:cubicBezTo>
                    <a:pt x="2998" y="1216"/>
                    <a:pt x="2958" y="1176"/>
                    <a:pt x="2879" y="1176"/>
                  </a:cubicBezTo>
                  <a:cubicBezTo>
                    <a:pt x="2839" y="1176"/>
                    <a:pt x="2759" y="1216"/>
                    <a:pt x="2719" y="1256"/>
                  </a:cubicBezTo>
                  <a:cubicBezTo>
                    <a:pt x="840" y="3215"/>
                    <a:pt x="41" y="5093"/>
                    <a:pt x="1" y="5173"/>
                  </a:cubicBezTo>
                  <a:cubicBezTo>
                    <a:pt x="1" y="5213"/>
                    <a:pt x="1" y="5293"/>
                    <a:pt x="41" y="5333"/>
                  </a:cubicBezTo>
                  <a:cubicBezTo>
                    <a:pt x="1240" y="7451"/>
                    <a:pt x="3158" y="8011"/>
                    <a:pt x="3238" y="8011"/>
                  </a:cubicBezTo>
                  <a:cubicBezTo>
                    <a:pt x="3253" y="8018"/>
                    <a:pt x="3269" y="8021"/>
                    <a:pt x="3285" y="8021"/>
                  </a:cubicBezTo>
                  <a:cubicBezTo>
                    <a:pt x="3358" y="8021"/>
                    <a:pt x="3438" y="7956"/>
                    <a:pt x="3438" y="7891"/>
                  </a:cubicBezTo>
                  <a:lnTo>
                    <a:pt x="4757" y="3654"/>
                  </a:lnTo>
                  <a:lnTo>
                    <a:pt x="5796" y="8370"/>
                  </a:lnTo>
                  <a:cubicBezTo>
                    <a:pt x="5836" y="8410"/>
                    <a:pt x="5836" y="8450"/>
                    <a:pt x="5916" y="8490"/>
                  </a:cubicBezTo>
                  <a:cubicBezTo>
                    <a:pt x="5916" y="8490"/>
                    <a:pt x="5956" y="8530"/>
                    <a:pt x="5996" y="8530"/>
                  </a:cubicBezTo>
                  <a:cubicBezTo>
                    <a:pt x="5996" y="8530"/>
                    <a:pt x="6036" y="8530"/>
                    <a:pt x="6036" y="8490"/>
                  </a:cubicBezTo>
                  <a:cubicBezTo>
                    <a:pt x="10992" y="7052"/>
                    <a:pt x="13110" y="4374"/>
                    <a:pt x="13190" y="4254"/>
                  </a:cubicBezTo>
                  <a:cubicBezTo>
                    <a:pt x="13230" y="4214"/>
                    <a:pt x="13230" y="4134"/>
                    <a:pt x="13190" y="4054"/>
                  </a:cubicBezTo>
                  <a:cubicBezTo>
                    <a:pt x="11791" y="1696"/>
                    <a:pt x="9753" y="97"/>
                    <a:pt x="9633" y="57"/>
                  </a:cubicBezTo>
                  <a:cubicBezTo>
                    <a:pt x="9605" y="29"/>
                    <a:pt x="9577" y="1"/>
                    <a:pt x="9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70"/>
            <p:cNvSpPr/>
            <p:nvPr/>
          </p:nvSpPr>
          <p:spPr>
            <a:xfrm>
              <a:off x="3453225" y="2207103"/>
              <a:ext cx="39235" cy="71601"/>
            </a:xfrm>
            <a:custGeom>
              <a:rect b="b" l="l" r="r" t="t"/>
              <a:pathLst>
                <a:path extrusionOk="0" h="3721" w="2039">
                  <a:moveTo>
                    <a:pt x="1626" y="0"/>
                  </a:moveTo>
                  <a:cubicBezTo>
                    <a:pt x="1559" y="0"/>
                    <a:pt x="1504" y="35"/>
                    <a:pt x="1479" y="84"/>
                  </a:cubicBezTo>
                  <a:lnTo>
                    <a:pt x="80" y="2482"/>
                  </a:lnTo>
                  <a:cubicBezTo>
                    <a:pt x="0" y="2562"/>
                    <a:pt x="40" y="2682"/>
                    <a:pt x="120" y="2722"/>
                  </a:cubicBezTo>
                  <a:lnTo>
                    <a:pt x="1719" y="3721"/>
                  </a:lnTo>
                  <a:lnTo>
                    <a:pt x="1839" y="3721"/>
                  </a:lnTo>
                  <a:cubicBezTo>
                    <a:pt x="1879" y="3721"/>
                    <a:pt x="1959" y="3721"/>
                    <a:pt x="1999" y="3641"/>
                  </a:cubicBezTo>
                  <a:cubicBezTo>
                    <a:pt x="2039" y="3561"/>
                    <a:pt x="2039" y="3441"/>
                    <a:pt x="1919" y="3401"/>
                  </a:cubicBezTo>
                  <a:lnTo>
                    <a:pt x="480" y="2522"/>
                  </a:lnTo>
                  <a:lnTo>
                    <a:pt x="1799" y="284"/>
                  </a:lnTo>
                  <a:cubicBezTo>
                    <a:pt x="1839" y="204"/>
                    <a:pt x="1839" y="84"/>
                    <a:pt x="1759" y="44"/>
                  </a:cubicBezTo>
                  <a:cubicBezTo>
                    <a:pt x="1713" y="13"/>
                    <a:pt x="1667" y="0"/>
                    <a:pt x="1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70"/>
            <p:cNvSpPr/>
            <p:nvPr/>
          </p:nvSpPr>
          <p:spPr>
            <a:xfrm>
              <a:off x="3536276" y="2187649"/>
              <a:ext cx="40794" cy="21840"/>
            </a:xfrm>
            <a:custGeom>
              <a:rect b="b" l="l" r="r" t="t"/>
              <a:pathLst>
                <a:path extrusionOk="0" h="1135" w="2120">
                  <a:moveTo>
                    <a:pt x="266" y="1"/>
                  </a:moveTo>
                  <a:cubicBezTo>
                    <a:pt x="168" y="1"/>
                    <a:pt x="71" y="46"/>
                    <a:pt x="41" y="136"/>
                  </a:cubicBezTo>
                  <a:cubicBezTo>
                    <a:pt x="1" y="296"/>
                    <a:pt x="41" y="415"/>
                    <a:pt x="161" y="455"/>
                  </a:cubicBezTo>
                  <a:lnTo>
                    <a:pt x="1719" y="1095"/>
                  </a:lnTo>
                  <a:cubicBezTo>
                    <a:pt x="1759" y="1095"/>
                    <a:pt x="1799" y="1135"/>
                    <a:pt x="1839" y="1135"/>
                  </a:cubicBezTo>
                  <a:cubicBezTo>
                    <a:pt x="1919" y="1135"/>
                    <a:pt x="1999" y="1055"/>
                    <a:pt x="2039" y="975"/>
                  </a:cubicBezTo>
                  <a:cubicBezTo>
                    <a:pt x="2119" y="855"/>
                    <a:pt x="2039" y="695"/>
                    <a:pt x="1919" y="655"/>
                  </a:cubicBezTo>
                  <a:lnTo>
                    <a:pt x="360" y="16"/>
                  </a:lnTo>
                  <a:cubicBezTo>
                    <a:pt x="330" y="6"/>
                    <a:pt x="298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70"/>
            <p:cNvSpPr/>
            <p:nvPr/>
          </p:nvSpPr>
          <p:spPr>
            <a:xfrm>
              <a:off x="3410161" y="2188707"/>
              <a:ext cx="38466" cy="13874"/>
            </a:xfrm>
            <a:custGeom>
              <a:rect b="b" l="l" r="r" t="t"/>
              <a:pathLst>
                <a:path extrusionOk="0" h="721" w="1999">
                  <a:moveTo>
                    <a:pt x="1719" y="1"/>
                  </a:moveTo>
                  <a:lnTo>
                    <a:pt x="240" y="241"/>
                  </a:lnTo>
                  <a:cubicBezTo>
                    <a:pt x="80" y="241"/>
                    <a:pt x="0" y="360"/>
                    <a:pt x="0" y="520"/>
                  </a:cubicBezTo>
                  <a:cubicBezTo>
                    <a:pt x="40" y="640"/>
                    <a:pt x="160" y="720"/>
                    <a:pt x="280" y="720"/>
                  </a:cubicBezTo>
                  <a:lnTo>
                    <a:pt x="1799" y="520"/>
                  </a:lnTo>
                  <a:cubicBezTo>
                    <a:pt x="1919" y="480"/>
                    <a:pt x="1998" y="360"/>
                    <a:pt x="1998" y="241"/>
                  </a:cubicBezTo>
                  <a:cubicBezTo>
                    <a:pt x="1958" y="81"/>
                    <a:pt x="1839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70"/>
            <p:cNvSpPr/>
            <p:nvPr/>
          </p:nvSpPr>
          <p:spPr>
            <a:xfrm>
              <a:off x="3530138" y="2216397"/>
              <a:ext cx="27690" cy="27709"/>
            </a:xfrm>
            <a:custGeom>
              <a:rect b="b" l="l" r="r" t="t"/>
              <a:pathLst>
                <a:path extrusionOk="0" h="1440" w="1439">
                  <a:moveTo>
                    <a:pt x="719" y="1"/>
                  </a:moveTo>
                  <a:cubicBezTo>
                    <a:pt x="320" y="1"/>
                    <a:pt x="0" y="320"/>
                    <a:pt x="0" y="720"/>
                  </a:cubicBezTo>
                  <a:cubicBezTo>
                    <a:pt x="0" y="1120"/>
                    <a:pt x="320" y="1439"/>
                    <a:pt x="719" y="1439"/>
                  </a:cubicBezTo>
                  <a:cubicBezTo>
                    <a:pt x="1119" y="1439"/>
                    <a:pt x="1439" y="1120"/>
                    <a:pt x="1439" y="720"/>
                  </a:cubicBezTo>
                  <a:cubicBezTo>
                    <a:pt x="1439" y="320"/>
                    <a:pt x="1119" y="1"/>
                    <a:pt x="7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70"/>
            <p:cNvSpPr/>
            <p:nvPr/>
          </p:nvSpPr>
          <p:spPr>
            <a:xfrm>
              <a:off x="3418608" y="2214858"/>
              <a:ext cx="23861" cy="23091"/>
            </a:xfrm>
            <a:custGeom>
              <a:rect b="b" l="l" r="r" t="t"/>
              <a:pathLst>
                <a:path extrusionOk="0" h="1200" w="1240">
                  <a:moveTo>
                    <a:pt x="600" y="1"/>
                  </a:moveTo>
                  <a:cubicBezTo>
                    <a:pt x="281" y="1"/>
                    <a:pt x="1" y="240"/>
                    <a:pt x="1" y="600"/>
                  </a:cubicBezTo>
                  <a:cubicBezTo>
                    <a:pt x="1" y="920"/>
                    <a:pt x="281" y="1200"/>
                    <a:pt x="600" y="1200"/>
                  </a:cubicBezTo>
                  <a:cubicBezTo>
                    <a:pt x="960" y="1200"/>
                    <a:pt x="1240" y="920"/>
                    <a:pt x="1240" y="600"/>
                  </a:cubicBezTo>
                  <a:cubicBezTo>
                    <a:pt x="1240" y="240"/>
                    <a:pt x="960" y="1"/>
                    <a:pt x="6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70"/>
            <p:cNvSpPr/>
            <p:nvPr/>
          </p:nvSpPr>
          <p:spPr>
            <a:xfrm>
              <a:off x="3455534" y="2318690"/>
              <a:ext cx="53071" cy="26940"/>
            </a:xfrm>
            <a:custGeom>
              <a:rect b="b" l="l" r="r" t="t"/>
              <a:pathLst>
                <a:path extrusionOk="0" h="1400" w="2758">
                  <a:moveTo>
                    <a:pt x="0" y="0"/>
                  </a:moveTo>
                  <a:cubicBezTo>
                    <a:pt x="0" y="760"/>
                    <a:pt x="600" y="1359"/>
                    <a:pt x="1359" y="1399"/>
                  </a:cubicBezTo>
                  <a:cubicBezTo>
                    <a:pt x="2158" y="1399"/>
                    <a:pt x="2758" y="760"/>
                    <a:pt x="2758" y="0"/>
                  </a:cubicBez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70"/>
            <p:cNvSpPr/>
            <p:nvPr/>
          </p:nvSpPr>
          <p:spPr>
            <a:xfrm>
              <a:off x="1531304" y="2837814"/>
              <a:ext cx="716802" cy="498381"/>
            </a:xfrm>
            <a:custGeom>
              <a:rect b="b" l="l" r="r" t="t"/>
              <a:pathLst>
                <a:path extrusionOk="0" h="25900" w="37251">
                  <a:moveTo>
                    <a:pt x="12111" y="0"/>
                  </a:moveTo>
                  <a:cubicBezTo>
                    <a:pt x="11031" y="0"/>
                    <a:pt x="10072" y="640"/>
                    <a:pt x="9633" y="1599"/>
                  </a:cubicBezTo>
                  <a:lnTo>
                    <a:pt x="760" y="22182"/>
                  </a:lnTo>
                  <a:cubicBezTo>
                    <a:pt x="0" y="23941"/>
                    <a:pt x="1279" y="25899"/>
                    <a:pt x="3198" y="25899"/>
                  </a:cubicBezTo>
                  <a:lnTo>
                    <a:pt x="29217" y="25899"/>
                  </a:lnTo>
                  <a:cubicBezTo>
                    <a:pt x="30456" y="25899"/>
                    <a:pt x="31535" y="25060"/>
                    <a:pt x="31815" y="23861"/>
                  </a:cubicBezTo>
                  <a:lnTo>
                    <a:pt x="36851" y="3278"/>
                  </a:lnTo>
                  <a:cubicBezTo>
                    <a:pt x="37250" y="1599"/>
                    <a:pt x="36011" y="0"/>
                    <a:pt x="34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70"/>
            <p:cNvSpPr/>
            <p:nvPr/>
          </p:nvSpPr>
          <p:spPr>
            <a:xfrm>
              <a:off x="1571290" y="2868583"/>
              <a:ext cx="634502" cy="436843"/>
            </a:xfrm>
            <a:custGeom>
              <a:rect b="b" l="l" r="r" t="t"/>
              <a:pathLst>
                <a:path extrusionOk="0" h="22702" w="32974">
                  <a:moveTo>
                    <a:pt x="10432" y="0"/>
                  </a:moveTo>
                  <a:cubicBezTo>
                    <a:pt x="9713" y="0"/>
                    <a:pt x="9073" y="400"/>
                    <a:pt x="8794" y="1079"/>
                  </a:cubicBezTo>
                  <a:lnTo>
                    <a:pt x="520" y="20184"/>
                  </a:lnTo>
                  <a:cubicBezTo>
                    <a:pt x="1" y="21383"/>
                    <a:pt x="880" y="22702"/>
                    <a:pt x="2159" y="22702"/>
                  </a:cubicBezTo>
                  <a:lnTo>
                    <a:pt x="26259" y="22702"/>
                  </a:lnTo>
                  <a:cubicBezTo>
                    <a:pt x="27059" y="22702"/>
                    <a:pt x="27778" y="22142"/>
                    <a:pt x="27978" y="21343"/>
                  </a:cubicBezTo>
                  <a:lnTo>
                    <a:pt x="32694" y="2198"/>
                  </a:lnTo>
                  <a:cubicBezTo>
                    <a:pt x="32974" y="1079"/>
                    <a:pt x="32095" y="0"/>
                    <a:pt x="30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70"/>
            <p:cNvSpPr/>
            <p:nvPr/>
          </p:nvSpPr>
          <p:spPr>
            <a:xfrm>
              <a:off x="1575138" y="2885497"/>
              <a:ext cx="573754" cy="419929"/>
            </a:xfrm>
            <a:custGeom>
              <a:rect b="b" l="l" r="r" t="t"/>
              <a:pathLst>
                <a:path extrusionOk="0" h="21823" w="29817">
                  <a:moveTo>
                    <a:pt x="10232" y="0"/>
                  </a:moveTo>
                  <a:cubicBezTo>
                    <a:pt x="9273" y="0"/>
                    <a:pt x="8434" y="560"/>
                    <a:pt x="8034" y="1439"/>
                  </a:cubicBezTo>
                  <a:lnTo>
                    <a:pt x="680" y="18505"/>
                  </a:lnTo>
                  <a:cubicBezTo>
                    <a:pt x="1" y="20104"/>
                    <a:pt x="1160" y="21823"/>
                    <a:pt x="2878" y="21823"/>
                  </a:cubicBezTo>
                  <a:lnTo>
                    <a:pt x="22502" y="21823"/>
                  </a:lnTo>
                  <a:cubicBezTo>
                    <a:pt x="23581" y="21823"/>
                    <a:pt x="24501" y="21103"/>
                    <a:pt x="24780" y="20064"/>
                  </a:cubicBezTo>
                  <a:lnTo>
                    <a:pt x="29417" y="2998"/>
                  </a:lnTo>
                  <a:cubicBezTo>
                    <a:pt x="29816" y="1519"/>
                    <a:pt x="28657" y="0"/>
                    <a:pt x="27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70"/>
            <p:cNvSpPr/>
            <p:nvPr/>
          </p:nvSpPr>
          <p:spPr>
            <a:xfrm>
              <a:off x="1635906" y="2912417"/>
              <a:ext cx="476059" cy="6927"/>
            </a:xfrm>
            <a:custGeom>
              <a:rect b="b" l="l" r="r" t="t"/>
              <a:pathLst>
                <a:path extrusionOk="0" h="360" w="24740">
                  <a:moveTo>
                    <a:pt x="200" y="0"/>
                  </a:moveTo>
                  <a:lnTo>
                    <a:pt x="0" y="360"/>
                  </a:lnTo>
                  <a:lnTo>
                    <a:pt x="24620" y="360"/>
                  </a:lnTo>
                  <a:lnTo>
                    <a:pt x="24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70"/>
            <p:cNvSpPr/>
            <p:nvPr/>
          </p:nvSpPr>
          <p:spPr>
            <a:xfrm>
              <a:off x="1622051" y="2953173"/>
              <a:ext cx="479157" cy="6947"/>
            </a:xfrm>
            <a:custGeom>
              <a:rect b="b" l="l" r="r" t="t"/>
              <a:pathLst>
                <a:path extrusionOk="0" h="361" w="24901">
                  <a:moveTo>
                    <a:pt x="1" y="1"/>
                  </a:moveTo>
                  <a:lnTo>
                    <a:pt x="1" y="360"/>
                  </a:lnTo>
                  <a:lnTo>
                    <a:pt x="24780" y="360"/>
                  </a:lnTo>
                  <a:lnTo>
                    <a:pt x="249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70"/>
            <p:cNvSpPr/>
            <p:nvPr/>
          </p:nvSpPr>
          <p:spPr>
            <a:xfrm>
              <a:off x="1622051" y="2993159"/>
              <a:ext cx="467612" cy="6947"/>
            </a:xfrm>
            <a:custGeom>
              <a:rect b="b" l="l" r="r" t="t"/>
              <a:pathLst>
                <a:path extrusionOk="0" h="361" w="24301">
                  <a:moveTo>
                    <a:pt x="1" y="1"/>
                  </a:moveTo>
                  <a:lnTo>
                    <a:pt x="1" y="361"/>
                  </a:lnTo>
                  <a:lnTo>
                    <a:pt x="24221" y="361"/>
                  </a:lnTo>
                  <a:lnTo>
                    <a:pt x="24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70"/>
            <p:cNvSpPr/>
            <p:nvPr/>
          </p:nvSpPr>
          <p:spPr>
            <a:xfrm>
              <a:off x="1608216" y="3033934"/>
              <a:ext cx="470691" cy="6927"/>
            </a:xfrm>
            <a:custGeom>
              <a:rect b="b" l="l" r="r" t="t"/>
              <a:pathLst>
                <a:path extrusionOk="0" h="360" w="24461">
                  <a:moveTo>
                    <a:pt x="0" y="0"/>
                  </a:moveTo>
                  <a:lnTo>
                    <a:pt x="0" y="360"/>
                  </a:lnTo>
                  <a:lnTo>
                    <a:pt x="24380" y="360"/>
                  </a:lnTo>
                  <a:lnTo>
                    <a:pt x="24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70"/>
            <p:cNvSpPr/>
            <p:nvPr/>
          </p:nvSpPr>
          <p:spPr>
            <a:xfrm>
              <a:off x="1592052" y="3073920"/>
              <a:ext cx="476079" cy="6947"/>
            </a:xfrm>
            <a:custGeom>
              <a:rect b="b" l="l" r="r" t="t"/>
              <a:pathLst>
                <a:path extrusionOk="0" h="361" w="24741">
                  <a:moveTo>
                    <a:pt x="1" y="0"/>
                  </a:moveTo>
                  <a:lnTo>
                    <a:pt x="1" y="360"/>
                  </a:lnTo>
                  <a:lnTo>
                    <a:pt x="24661" y="360"/>
                  </a:lnTo>
                  <a:lnTo>
                    <a:pt x="24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70"/>
            <p:cNvSpPr/>
            <p:nvPr/>
          </p:nvSpPr>
          <p:spPr>
            <a:xfrm>
              <a:off x="1484390" y="3195436"/>
              <a:ext cx="326872" cy="6947"/>
            </a:xfrm>
            <a:custGeom>
              <a:rect b="b" l="l" r="r" t="t"/>
              <a:pathLst>
                <a:path extrusionOk="0" h="361" w="16987">
                  <a:moveTo>
                    <a:pt x="200" y="0"/>
                  </a:moveTo>
                  <a:lnTo>
                    <a:pt x="0" y="360"/>
                  </a:lnTo>
                  <a:lnTo>
                    <a:pt x="16987" y="360"/>
                  </a:lnTo>
                  <a:lnTo>
                    <a:pt x="16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70"/>
            <p:cNvSpPr/>
            <p:nvPr/>
          </p:nvSpPr>
          <p:spPr>
            <a:xfrm>
              <a:off x="1528225" y="3114675"/>
              <a:ext cx="359950" cy="6947"/>
            </a:xfrm>
            <a:custGeom>
              <a:rect b="b" l="l" r="r" t="t"/>
              <a:pathLst>
                <a:path extrusionOk="0" h="361" w="18706">
                  <a:moveTo>
                    <a:pt x="160" y="1"/>
                  </a:moveTo>
                  <a:lnTo>
                    <a:pt x="1" y="360"/>
                  </a:lnTo>
                  <a:lnTo>
                    <a:pt x="18625" y="360"/>
                  </a:lnTo>
                  <a:lnTo>
                    <a:pt x="18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70"/>
            <p:cNvSpPr/>
            <p:nvPr/>
          </p:nvSpPr>
          <p:spPr>
            <a:xfrm>
              <a:off x="1505923" y="3154681"/>
              <a:ext cx="371476" cy="6927"/>
            </a:xfrm>
            <a:custGeom>
              <a:rect b="b" l="l" r="r" t="t"/>
              <a:pathLst>
                <a:path extrusionOk="0" h="360" w="19305">
                  <a:moveTo>
                    <a:pt x="200" y="0"/>
                  </a:moveTo>
                  <a:lnTo>
                    <a:pt x="1" y="360"/>
                  </a:lnTo>
                  <a:lnTo>
                    <a:pt x="19185" y="360"/>
                  </a:lnTo>
                  <a:lnTo>
                    <a:pt x="193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70"/>
            <p:cNvSpPr/>
            <p:nvPr/>
          </p:nvSpPr>
          <p:spPr>
            <a:xfrm>
              <a:off x="209267" y="3423075"/>
              <a:ext cx="100773" cy="1418961"/>
            </a:xfrm>
            <a:custGeom>
              <a:rect b="b" l="l" r="r" t="t"/>
              <a:pathLst>
                <a:path extrusionOk="0" h="73741" w="5237">
                  <a:moveTo>
                    <a:pt x="0" y="1"/>
                  </a:moveTo>
                  <a:lnTo>
                    <a:pt x="0" y="73741"/>
                  </a:lnTo>
                  <a:lnTo>
                    <a:pt x="5236" y="73741"/>
                  </a:lnTo>
                  <a:lnTo>
                    <a:pt x="5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70"/>
            <p:cNvSpPr/>
            <p:nvPr/>
          </p:nvSpPr>
          <p:spPr>
            <a:xfrm>
              <a:off x="205418" y="3419226"/>
              <a:ext cx="108451" cy="1426658"/>
            </a:xfrm>
            <a:custGeom>
              <a:rect b="b" l="l" r="r" t="t"/>
              <a:pathLst>
                <a:path extrusionOk="0" h="74141" w="5636">
                  <a:moveTo>
                    <a:pt x="5236" y="401"/>
                  </a:moveTo>
                  <a:lnTo>
                    <a:pt x="5236" y="73741"/>
                  </a:lnTo>
                  <a:lnTo>
                    <a:pt x="360" y="73741"/>
                  </a:lnTo>
                  <a:lnTo>
                    <a:pt x="360" y="401"/>
                  </a:lnTo>
                  <a:close/>
                  <a:moveTo>
                    <a:pt x="200" y="1"/>
                  </a:moveTo>
                  <a:cubicBezTo>
                    <a:pt x="80" y="1"/>
                    <a:pt x="0" y="81"/>
                    <a:pt x="0" y="201"/>
                  </a:cubicBezTo>
                  <a:lnTo>
                    <a:pt x="0" y="73941"/>
                  </a:lnTo>
                  <a:cubicBezTo>
                    <a:pt x="0" y="74021"/>
                    <a:pt x="80" y="74141"/>
                    <a:pt x="200" y="74141"/>
                  </a:cubicBezTo>
                  <a:lnTo>
                    <a:pt x="5436" y="74141"/>
                  </a:lnTo>
                  <a:cubicBezTo>
                    <a:pt x="5516" y="74141"/>
                    <a:pt x="5636" y="74021"/>
                    <a:pt x="5636" y="73941"/>
                  </a:cubicBezTo>
                  <a:lnTo>
                    <a:pt x="5636" y="201"/>
                  </a:lnTo>
                  <a:cubicBezTo>
                    <a:pt x="5636" y="81"/>
                    <a:pt x="5516" y="1"/>
                    <a:pt x="5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70"/>
            <p:cNvSpPr/>
            <p:nvPr/>
          </p:nvSpPr>
          <p:spPr>
            <a:xfrm>
              <a:off x="4300742" y="3423075"/>
              <a:ext cx="101543" cy="1418961"/>
            </a:xfrm>
            <a:custGeom>
              <a:rect b="b" l="l" r="r" t="t"/>
              <a:pathLst>
                <a:path extrusionOk="0" h="73741" w="5277">
                  <a:moveTo>
                    <a:pt x="0" y="1"/>
                  </a:moveTo>
                  <a:lnTo>
                    <a:pt x="0" y="73741"/>
                  </a:lnTo>
                  <a:lnTo>
                    <a:pt x="5276" y="73741"/>
                  </a:lnTo>
                  <a:lnTo>
                    <a:pt x="5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70"/>
            <p:cNvSpPr/>
            <p:nvPr/>
          </p:nvSpPr>
          <p:spPr>
            <a:xfrm>
              <a:off x="4297663" y="3419226"/>
              <a:ext cx="107700" cy="1426658"/>
            </a:xfrm>
            <a:custGeom>
              <a:rect b="b" l="l" r="r" t="t"/>
              <a:pathLst>
                <a:path extrusionOk="0" h="74141" w="5597">
                  <a:moveTo>
                    <a:pt x="5236" y="401"/>
                  </a:moveTo>
                  <a:lnTo>
                    <a:pt x="5236" y="73741"/>
                  </a:lnTo>
                  <a:lnTo>
                    <a:pt x="360" y="73741"/>
                  </a:lnTo>
                  <a:lnTo>
                    <a:pt x="360" y="401"/>
                  </a:lnTo>
                  <a:close/>
                  <a:moveTo>
                    <a:pt x="160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1" y="73941"/>
                  </a:lnTo>
                  <a:cubicBezTo>
                    <a:pt x="1" y="74021"/>
                    <a:pt x="81" y="74141"/>
                    <a:pt x="160" y="74141"/>
                  </a:cubicBezTo>
                  <a:lnTo>
                    <a:pt x="5436" y="74141"/>
                  </a:lnTo>
                  <a:cubicBezTo>
                    <a:pt x="5516" y="74141"/>
                    <a:pt x="5596" y="74021"/>
                    <a:pt x="5596" y="73941"/>
                  </a:cubicBezTo>
                  <a:lnTo>
                    <a:pt x="5596" y="201"/>
                  </a:lnTo>
                  <a:cubicBezTo>
                    <a:pt x="5596" y="81"/>
                    <a:pt x="5516" y="1"/>
                    <a:pt x="5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70"/>
            <p:cNvSpPr/>
            <p:nvPr/>
          </p:nvSpPr>
          <p:spPr>
            <a:xfrm>
              <a:off x="70067" y="3343873"/>
              <a:ext cx="4473727" cy="101523"/>
            </a:xfrm>
            <a:custGeom>
              <a:rect b="b" l="l" r="r" t="t"/>
              <a:pathLst>
                <a:path extrusionOk="0" h="5276" w="232492">
                  <a:moveTo>
                    <a:pt x="2278" y="0"/>
                  </a:moveTo>
                  <a:cubicBezTo>
                    <a:pt x="1039" y="0"/>
                    <a:pt x="0" y="1199"/>
                    <a:pt x="0" y="2638"/>
                  </a:cubicBezTo>
                  <a:cubicBezTo>
                    <a:pt x="0" y="4117"/>
                    <a:pt x="1039" y="5276"/>
                    <a:pt x="2278" y="5276"/>
                  </a:cubicBezTo>
                  <a:lnTo>
                    <a:pt x="230213" y="5276"/>
                  </a:lnTo>
                  <a:cubicBezTo>
                    <a:pt x="231492" y="5276"/>
                    <a:pt x="232491" y="4117"/>
                    <a:pt x="232491" y="2638"/>
                  </a:cubicBezTo>
                  <a:cubicBezTo>
                    <a:pt x="232491" y="1199"/>
                    <a:pt x="231492" y="0"/>
                    <a:pt x="230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70"/>
            <p:cNvSpPr/>
            <p:nvPr/>
          </p:nvSpPr>
          <p:spPr>
            <a:xfrm>
              <a:off x="66988" y="3340794"/>
              <a:ext cx="4479885" cy="108451"/>
            </a:xfrm>
            <a:custGeom>
              <a:rect b="b" l="l" r="r" t="t"/>
              <a:pathLst>
                <a:path extrusionOk="0" h="5636" w="232812">
                  <a:moveTo>
                    <a:pt x="230373" y="320"/>
                  </a:moveTo>
                  <a:cubicBezTo>
                    <a:pt x="231532" y="320"/>
                    <a:pt x="232491" y="1439"/>
                    <a:pt x="232491" y="2798"/>
                  </a:cubicBezTo>
                  <a:cubicBezTo>
                    <a:pt x="232491" y="4157"/>
                    <a:pt x="231532" y="5276"/>
                    <a:pt x="230373" y="5276"/>
                  </a:cubicBezTo>
                  <a:lnTo>
                    <a:pt x="2438" y="5276"/>
                  </a:lnTo>
                  <a:cubicBezTo>
                    <a:pt x="1279" y="5276"/>
                    <a:pt x="320" y="4157"/>
                    <a:pt x="320" y="2798"/>
                  </a:cubicBezTo>
                  <a:cubicBezTo>
                    <a:pt x="320" y="1439"/>
                    <a:pt x="1279" y="320"/>
                    <a:pt x="2438" y="320"/>
                  </a:cubicBezTo>
                  <a:close/>
                  <a:moveTo>
                    <a:pt x="2438" y="0"/>
                  </a:moveTo>
                  <a:cubicBezTo>
                    <a:pt x="1119" y="0"/>
                    <a:pt x="0" y="1239"/>
                    <a:pt x="0" y="2798"/>
                  </a:cubicBezTo>
                  <a:cubicBezTo>
                    <a:pt x="0" y="4357"/>
                    <a:pt x="1119" y="5636"/>
                    <a:pt x="2438" y="5636"/>
                  </a:cubicBezTo>
                  <a:lnTo>
                    <a:pt x="230373" y="5636"/>
                  </a:lnTo>
                  <a:cubicBezTo>
                    <a:pt x="231732" y="5636"/>
                    <a:pt x="232811" y="4357"/>
                    <a:pt x="232811" y="2798"/>
                  </a:cubicBezTo>
                  <a:cubicBezTo>
                    <a:pt x="232811" y="1239"/>
                    <a:pt x="231732" y="0"/>
                    <a:pt x="230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70"/>
            <p:cNvSpPr/>
            <p:nvPr/>
          </p:nvSpPr>
          <p:spPr>
            <a:xfrm>
              <a:off x="1622051" y="2516580"/>
              <a:ext cx="484545" cy="369706"/>
            </a:xfrm>
            <a:custGeom>
              <a:rect b="b" l="l" r="r" t="t"/>
              <a:pathLst>
                <a:path extrusionOk="0" h="19213" w="25181">
                  <a:moveTo>
                    <a:pt x="23485" y="0"/>
                  </a:moveTo>
                  <a:cubicBezTo>
                    <a:pt x="22580" y="0"/>
                    <a:pt x="21324" y="922"/>
                    <a:pt x="19585" y="2786"/>
                  </a:cubicBezTo>
                  <a:cubicBezTo>
                    <a:pt x="17147" y="5384"/>
                    <a:pt x="12111" y="7182"/>
                    <a:pt x="12111" y="7182"/>
                  </a:cubicBezTo>
                  <a:cubicBezTo>
                    <a:pt x="12750" y="5424"/>
                    <a:pt x="13590" y="587"/>
                    <a:pt x="12151" y="508"/>
                  </a:cubicBezTo>
                  <a:cubicBezTo>
                    <a:pt x="12125" y="506"/>
                    <a:pt x="12099" y="505"/>
                    <a:pt x="12073" y="505"/>
                  </a:cubicBezTo>
                  <a:cubicBezTo>
                    <a:pt x="9974" y="505"/>
                    <a:pt x="9216" y="5285"/>
                    <a:pt x="7834" y="6982"/>
                  </a:cubicBezTo>
                  <a:cubicBezTo>
                    <a:pt x="6435" y="8661"/>
                    <a:pt x="1" y="15735"/>
                    <a:pt x="1" y="15735"/>
                  </a:cubicBezTo>
                  <a:lnTo>
                    <a:pt x="9793" y="19212"/>
                  </a:lnTo>
                  <a:cubicBezTo>
                    <a:pt x="9793" y="19212"/>
                    <a:pt x="14269" y="13417"/>
                    <a:pt x="18825" y="11379"/>
                  </a:cubicBezTo>
                  <a:cubicBezTo>
                    <a:pt x="23382" y="9340"/>
                    <a:pt x="24940" y="5863"/>
                    <a:pt x="25060" y="4584"/>
                  </a:cubicBezTo>
                  <a:cubicBezTo>
                    <a:pt x="25180" y="3305"/>
                    <a:pt x="24701" y="2746"/>
                    <a:pt x="24701" y="2746"/>
                  </a:cubicBezTo>
                  <a:cubicBezTo>
                    <a:pt x="24940" y="1267"/>
                    <a:pt x="24541" y="1027"/>
                    <a:pt x="24541" y="1027"/>
                  </a:cubicBezTo>
                  <a:lnTo>
                    <a:pt x="24261" y="1387"/>
                  </a:lnTo>
                  <a:cubicBezTo>
                    <a:pt x="24421" y="827"/>
                    <a:pt x="24421" y="428"/>
                    <a:pt x="24181" y="228"/>
                  </a:cubicBezTo>
                  <a:cubicBezTo>
                    <a:pt x="23976" y="76"/>
                    <a:pt x="23745" y="0"/>
                    <a:pt x="23485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70"/>
            <p:cNvSpPr/>
            <p:nvPr/>
          </p:nvSpPr>
          <p:spPr>
            <a:xfrm>
              <a:off x="2036592" y="2532955"/>
              <a:ext cx="70004" cy="143376"/>
            </a:xfrm>
            <a:custGeom>
              <a:rect b="b" l="l" r="r" t="t"/>
              <a:pathLst>
                <a:path extrusionOk="0" h="7451" w="3638">
                  <a:moveTo>
                    <a:pt x="3006" y="1"/>
                  </a:moveTo>
                  <a:cubicBezTo>
                    <a:pt x="2936" y="1"/>
                    <a:pt x="2856" y="38"/>
                    <a:pt x="2798" y="96"/>
                  </a:cubicBezTo>
                  <a:cubicBezTo>
                    <a:pt x="2758" y="176"/>
                    <a:pt x="2798" y="296"/>
                    <a:pt x="2878" y="336"/>
                  </a:cubicBezTo>
                  <a:cubicBezTo>
                    <a:pt x="2878" y="336"/>
                    <a:pt x="3237" y="656"/>
                    <a:pt x="2918" y="2175"/>
                  </a:cubicBezTo>
                  <a:cubicBezTo>
                    <a:pt x="2558" y="3893"/>
                    <a:pt x="80" y="7130"/>
                    <a:pt x="40" y="7170"/>
                  </a:cubicBezTo>
                  <a:cubicBezTo>
                    <a:pt x="0" y="7250"/>
                    <a:pt x="0" y="7370"/>
                    <a:pt x="80" y="7410"/>
                  </a:cubicBezTo>
                  <a:cubicBezTo>
                    <a:pt x="120" y="7450"/>
                    <a:pt x="160" y="7450"/>
                    <a:pt x="200" y="7450"/>
                  </a:cubicBezTo>
                  <a:cubicBezTo>
                    <a:pt x="280" y="7450"/>
                    <a:pt x="320" y="7450"/>
                    <a:pt x="360" y="7410"/>
                  </a:cubicBezTo>
                  <a:cubicBezTo>
                    <a:pt x="440" y="7250"/>
                    <a:pt x="2918" y="4053"/>
                    <a:pt x="3277" y="2254"/>
                  </a:cubicBezTo>
                  <a:cubicBezTo>
                    <a:pt x="3637" y="456"/>
                    <a:pt x="3158" y="96"/>
                    <a:pt x="3078" y="16"/>
                  </a:cubicBezTo>
                  <a:cubicBezTo>
                    <a:pt x="3056" y="6"/>
                    <a:pt x="3032" y="1"/>
                    <a:pt x="3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70"/>
            <p:cNvSpPr/>
            <p:nvPr/>
          </p:nvSpPr>
          <p:spPr>
            <a:xfrm>
              <a:off x="1618203" y="2510942"/>
              <a:ext cx="491473" cy="378423"/>
            </a:xfrm>
            <a:custGeom>
              <a:rect b="b" l="l" r="r" t="t"/>
              <a:pathLst>
                <a:path extrusionOk="0" h="19666" w="25541">
                  <a:moveTo>
                    <a:pt x="23650" y="0"/>
                  </a:moveTo>
                  <a:cubicBezTo>
                    <a:pt x="22782" y="0"/>
                    <a:pt x="21754" y="987"/>
                    <a:pt x="20304" y="2319"/>
                  </a:cubicBezTo>
                  <a:cubicBezTo>
                    <a:pt x="19865" y="2759"/>
                    <a:pt x="19385" y="3199"/>
                    <a:pt x="18865" y="3678"/>
                  </a:cubicBezTo>
                  <a:cubicBezTo>
                    <a:pt x="16787" y="5517"/>
                    <a:pt x="13670" y="6756"/>
                    <a:pt x="12631" y="7155"/>
                  </a:cubicBezTo>
                  <a:cubicBezTo>
                    <a:pt x="13110" y="5557"/>
                    <a:pt x="13750" y="2119"/>
                    <a:pt x="12990" y="1000"/>
                  </a:cubicBezTo>
                  <a:cubicBezTo>
                    <a:pt x="12830" y="761"/>
                    <a:pt x="12631" y="601"/>
                    <a:pt x="12391" y="601"/>
                  </a:cubicBezTo>
                  <a:cubicBezTo>
                    <a:pt x="12361" y="599"/>
                    <a:pt x="12332" y="598"/>
                    <a:pt x="12303" y="598"/>
                  </a:cubicBezTo>
                  <a:cubicBezTo>
                    <a:pt x="10839" y="598"/>
                    <a:pt x="10017" y="2557"/>
                    <a:pt x="9233" y="4478"/>
                  </a:cubicBezTo>
                  <a:cubicBezTo>
                    <a:pt x="8794" y="5557"/>
                    <a:pt x="8394" y="6556"/>
                    <a:pt x="7874" y="7155"/>
                  </a:cubicBezTo>
                  <a:cubicBezTo>
                    <a:pt x="6515" y="8794"/>
                    <a:pt x="121" y="15868"/>
                    <a:pt x="81" y="15908"/>
                  </a:cubicBezTo>
                  <a:cubicBezTo>
                    <a:pt x="41" y="15948"/>
                    <a:pt x="1" y="16028"/>
                    <a:pt x="41" y="16108"/>
                  </a:cubicBezTo>
                  <a:cubicBezTo>
                    <a:pt x="41" y="16148"/>
                    <a:pt x="81" y="16188"/>
                    <a:pt x="161" y="16228"/>
                  </a:cubicBezTo>
                  <a:lnTo>
                    <a:pt x="9953" y="19665"/>
                  </a:lnTo>
                  <a:lnTo>
                    <a:pt x="9993" y="19665"/>
                  </a:lnTo>
                  <a:cubicBezTo>
                    <a:pt x="10073" y="19665"/>
                    <a:pt x="10113" y="19665"/>
                    <a:pt x="10153" y="19585"/>
                  </a:cubicBezTo>
                  <a:cubicBezTo>
                    <a:pt x="10193" y="19545"/>
                    <a:pt x="14629" y="13830"/>
                    <a:pt x="19065" y="11832"/>
                  </a:cubicBezTo>
                  <a:cubicBezTo>
                    <a:pt x="23941" y="9673"/>
                    <a:pt x="25340" y="5996"/>
                    <a:pt x="25420" y="4917"/>
                  </a:cubicBezTo>
                  <a:cubicBezTo>
                    <a:pt x="25540" y="3558"/>
                    <a:pt x="25060" y="2919"/>
                    <a:pt x="25060" y="2919"/>
                  </a:cubicBezTo>
                  <a:cubicBezTo>
                    <a:pt x="25011" y="2869"/>
                    <a:pt x="24946" y="2835"/>
                    <a:pt x="24885" y="2835"/>
                  </a:cubicBezTo>
                  <a:cubicBezTo>
                    <a:pt x="24848" y="2835"/>
                    <a:pt x="24811" y="2848"/>
                    <a:pt x="24781" y="2879"/>
                  </a:cubicBezTo>
                  <a:cubicBezTo>
                    <a:pt x="24701" y="2959"/>
                    <a:pt x="24701" y="3079"/>
                    <a:pt x="24741" y="3159"/>
                  </a:cubicBezTo>
                  <a:cubicBezTo>
                    <a:pt x="24741" y="3159"/>
                    <a:pt x="25180" y="3718"/>
                    <a:pt x="25060" y="4877"/>
                  </a:cubicBezTo>
                  <a:cubicBezTo>
                    <a:pt x="24941" y="6196"/>
                    <a:pt x="23262" y="9553"/>
                    <a:pt x="18945" y="11512"/>
                  </a:cubicBezTo>
                  <a:cubicBezTo>
                    <a:pt x="14709" y="13390"/>
                    <a:pt x="10592" y="18466"/>
                    <a:pt x="9953" y="19266"/>
                  </a:cubicBezTo>
                  <a:lnTo>
                    <a:pt x="520" y="15948"/>
                  </a:lnTo>
                  <a:cubicBezTo>
                    <a:pt x="1599" y="14789"/>
                    <a:pt x="6915" y="8874"/>
                    <a:pt x="8194" y="7395"/>
                  </a:cubicBezTo>
                  <a:cubicBezTo>
                    <a:pt x="8714" y="6756"/>
                    <a:pt x="9113" y="5717"/>
                    <a:pt x="9593" y="4637"/>
                  </a:cubicBezTo>
                  <a:cubicBezTo>
                    <a:pt x="10298" y="2837"/>
                    <a:pt x="11079" y="998"/>
                    <a:pt x="12275" y="998"/>
                  </a:cubicBezTo>
                  <a:cubicBezTo>
                    <a:pt x="12300" y="998"/>
                    <a:pt x="12325" y="999"/>
                    <a:pt x="12351" y="1000"/>
                  </a:cubicBezTo>
                  <a:cubicBezTo>
                    <a:pt x="12471" y="1000"/>
                    <a:pt x="12591" y="1040"/>
                    <a:pt x="12670" y="1200"/>
                  </a:cubicBezTo>
                  <a:cubicBezTo>
                    <a:pt x="13350" y="2159"/>
                    <a:pt x="12710" y="5876"/>
                    <a:pt x="12151" y="7395"/>
                  </a:cubicBezTo>
                  <a:cubicBezTo>
                    <a:pt x="12111" y="7475"/>
                    <a:pt x="12151" y="7555"/>
                    <a:pt x="12191" y="7595"/>
                  </a:cubicBezTo>
                  <a:cubicBezTo>
                    <a:pt x="12219" y="7623"/>
                    <a:pt x="12267" y="7652"/>
                    <a:pt x="12321" y="7652"/>
                  </a:cubicBezTo>
                  <a:cubicBezTo>
                    <a:pt x="12344" y="7652"/>
                    <a:pt x="12367" y="7647"/>
                    <a:pt x="12391" y="7635"/>
                  </a:cubicBezTo>
                  <a:cubicBezTo>
                    <a:pt x="12431" y="7635"/>
                    <a:pt x="16547" y="6236"/>
                    <a:pt x="19105" y="3958"/>
                  </a:cubicBezTo>
                  <a:cubicBezTo>
                    <a:pt x="19625" y="3478"/>
                    <a:pt x="20104" y="2999"/>
                    <a:pt x="20584" y="2599"/>
                  </a:cubicBezTo>
                  <a:cubicBezTo>
                    <a:pt x="21903" y="1320"/>
                    <a:pt x="22942" y="361"/>
                    <a:pt x="23702" y="361"/>
                  </a:cubicBezTo>
                  <a:cubicBezTo>
                    <a:pt x="23901" y="361"/>
                    <a:pt x="24061" y="481"/>
                    <a:pt x="24261" y="641"/>
                  </a:cubicBezTo>
                  <a:cubicBezTo>
                    <a:pt x="24301" y="721"/>
                    <a:pt x="24341" y="880"/>
                    <a:pt x="24341" y="1080"/>
                  </a:cubicBezTo>
                  <a:cubicBezTo>
                    <a:pt x="24221" y="2599"/>
                    <a:pt x="21783" y="6356"/>
                    <a:pt x="20904" y="7115"/>
                  </a:cubicBezTo>
                  <a:cubicBezTo>
                    <a:pt x="20824" y="7195"/>
                    <a:pt x="20784" y="7315"/>
                    <a:pt x="20864" y="7395"/>
                  </a:cubicBezTo>
                  <a:cubicBezTo>
                    <a:pt x="20904" y="7435"/>
                    <a:pt x="20954" y="7455"/>
                    <a:pt x="21004" y="7455"/>
                  </a:cubicBezTo>
                  <a:cubicBezTo>
                    <a:pt x="21054" y="7455"/>
                    <a:pt x="21104" y="7435"/>
                    <a:pt x="21144" y="7395"/>
                  </a:cubicBezTo>
                  <a:cubicBezTo>
                    <a:pt x="21983" y="6676"/>
                    <a:pt x="24581" y="2839"/>
                    <a:pt x="24701" y="1120"/>
                  </a:cubicBezTo>
                  <a:cubicBezTo>
                    <a:pt x="24741" y="801"/>
                    <a:pt x="24661" y="561"/>
                    <a:pt x="24541" y="401"/>
                  </a:cubicBezTo>
                  <a:cubicBezTo>
                    <a:pt x="24301" y="121"/>
                    <a:pt x="24021" y="1"/>
                    <a:pt x="23702" y="1"/>
                  </a:cubicBezTo>
                  <a:cubicBezTo>
                    <a:pt x="23685" y="0"/>
                    <a:pt x="23667" y="0"/>
                    <a:pt x="2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70"/>
            <p:cNvSpPr/>
            <p:nvPr/>
          </p:nvSpPr>
          <p:spPr>
            <a:xfrm>
              <a:off x="1018337" y="2294079"/>
              <a:ext cx="59228" cy="87688"/>
            </a:xfrm>
            <a:custGeom>
              <a:rect b="b" l="l" r="r" t="t"/>
              <a:pathLst>
                <a:path extrusionOk="0" h="4557" w="3078">
                  <a:moveTo>
                    <a:pt x="0" y="0"/>
                  </a:moveTo>
                  <a:lnTo>
                    <a:pt x="1319" y="4557"/>
                  </a:lnTo>
                  <a:lnTo>
                    <a:pt x="3078" y="2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70"/>
            <p:cNvSpPr/>
            <p:nvPr/>
          </p:nvSpPr>
          <p:spPr>
            <a:xfrm>
              <a:off x="1014489" y="2290115"/>
              <a:ext cx="66156" cy="95501"/>
            </a:xfrm>
            <a:custGeom>
              <a:rect b="b" l="l" r="r" t="t"/>
              <a:pathLst>
                <a:path extrusionOk="0" h="4963" w="3438">
                  <a:moveTo>
                    <a:pt x="600" y="806"/>
                  </a:moveTo>
                  <a:lnTo>
                    <a:pt x="2998" y="3084"/>
                  </a:lnTo>
                  <a:lnTo>
                    <a:pt x="1639" y="4403"/>
                  </a:lnTo>
                  <a:lnTo>
                    <a:pt x="600" y="806"/>
                  </a:lnTo>
                  <a:close/>
                  <a:moveTo>
                    <a:pt x="222" y="0"/>
                  </a:moveTo>
                  <a:cubicBezTo>
                    <a:pt x="188" y="0"/>
                    <a:pt x="154" y="13"/>
                    <a:pt x="120" y="46"/>
                  </a:cubicBezTo>
                  <a:cubicBezTo>
                    <a:pt x="40" y="86"/>
                    <a:pt x="0" y="166"/>
                    <a:pt x="40" y="246"/>
                  </a:cubicBezTo>
                  <a:lnTo>
                    <a:pt x="1359" y="4843"/>
                  </a:lnTo>
                  <a:cubicBezTo>
                    <a:pt x="1359" y="4883"/>
                    <a:pt x="1399" y="4923"/>
                    <a:pt x="1479" y="4962"/>
                  </a:cubicBezTo>
                  <a:lnTo>
                    <a:pt x="1519" y="4962"/>
                  </a:lnTo>
                  <a:cubicBezTo>
                    <a:pt x="1599" y="4962"/>
                    <a:pt x="1639" y="4923"/>
                    <a:pt x="1679" y="4923"/>
                  </a:cubicBezTo>
                  <a:lnTo>
                    <a:pt x="3398" y="3244"/>
                  </a:lnTo>
                  <a:cubicBezTo>
                    <a:pt x="3437" y="3204"/>
                    <a:pt x="3437" y="3164"/>
                    <a:pt x="3437" y="3084"/>
                  </a:cubicBezTo>
                  <a:cubicBezTo>
                    <a:pt x="3437" y="3044"/>
                    <a:pt x="3437" y="3004"/>
                    <a:pt x="3398" y="2964"/>
                  </a:cubicBezTo>
                  <a:lnTo>
                    <a:pt x="360" y="46"/>
                  </a:lnTo>
                  <a:cubicBezTo>
                    <a:pt x="314" y="23"/>
                    <a:pt x="268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70"/>
            <p:cNvSpPr/>
            <p:nvPr/>
          </p:nvSpPr>
          <p:spPr>
            <a:xfrm>
              <a:off x="756081" y="2184320"/>
              <a:ext cx="311498" cy="339726"/>
            </a:xfrm>
            <a:custGeom>
              <a:rect b="b" l="l" r="r" t="t"/>
              <a:pathLst>
                <a:path extrusionOk="0" h="17655" w="16188">
                  <a:moveTo>
                    <a:pt x="1999" y="13618"/>
                  </a:moveTo>
                  <a:lnTo>
                    <a:pt x="2146" y="14414"/>
                  </a:lnTo>
                  <a:lnTo>
                    <a:pt x="2146" y="14414"/>
                  </a:lnTo>
                  <a:cubicBezTo>
                    <a:pt x="2130" y="14309"/>
                    <a:pt x="2118" y="14203"/>
                    <a:pt x="2118" y="14098"/>
                  </a:cubicBezTo>
                  <a:cubicBezTo>
                    <a:pt x="2079" y="13938"/>
                    <a:pt x="2039" y="13778"/>
                    <a:pt x="1999" y="13618"/>
                  </a:cubicBezTo>
                  <a:close/>
                  <a:moveTo>
                    <a:pt x="2146" y="14414"/>
                  </a:moveTo>
                  <a:cubicBezTo>
                    <a:pt x="2161" y="14509"/>
                    <a:pt x="2180" y="14603"/>
                    <a:pt x="2198" y="14697"/>
                  </a:cubicBezTo>
                  <a:lnTo>
                    <a:pt x="2146" y="14414"/>
                  </a:lnTo>
                  <a:close/>
                  <a:moveTo>
                    <a:pt x="9115" y="1"/>
                  </a:moveTo>
                  <a:cubicBezTo>
                    <a:pt x="8796" y="1"/>
                    <a:pt x="8474" y="36"/>
                    <a:pt x="8154" y="109"/>
                  </a:cubicBezTo>
                  <a:lnTo>
                    <a:pt x="4237" y="988"/>
                  </a:lnTo>
                  <a:cubicBezTo>
                    <a:pt x="1599" y="1548"/>
                    <a:pt x="0" y="4465"/>
                    <a:pt x="640" y="7463"/>
                  </a:cubicBezTo>
                  <a:lnTo>
                    <a:pt x="1999" y="13618"/>
                  </a:lnTo>
                  <a:lnTo>
                    <a:pt x="9672" y="17655"/>
                  </a:lnTo>
                  <a:lnTo>
                    <a:pt x="9672" y="17615"/>
                  </a:lnTo>
                  <a:lnTo>
                    <a:pt x="11950" y="17095"/>
                  </a:lnTo>
                  <a:cubicBezTo>
                    <a:pt x="14588" y="16536"/>
                    <a:pt x="16187" y="13618"/>
                    <a:pt x="15508" y="10620"/>
                  </a:cubicBezTo>
                  <a:lnTo>
                    <a:pt x="14149" y="4465"/>
                  </a:lnTo>
                  <a:cubicBezTo>
                    <a:pt x="13587" y="1832"/>
                    <a:pt x="11422" y="1"/>
                    <a:pt x="9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70"/>
            <p:cNvSpPr/>
            <p:nvPr/>
          </p:nvSpPr>
          <p:spPr>
            <a:xfrm>
              <a:off x="755311" y="2184320"/>
              <a:ext cx="312267" cy="445098"/>
            </a:xfrm>
            <a:custGeom>
              <a:rect b="b" l="l" r="r" t="t"/>
              <a:pathLst>
                <a:path extrusionOk="0" h="23131" w="16228">
                  <a:moveTo>
                    <a:pt x="9155" y="1"/>
                  </a:moveTo>
                  <a:cubicBezTo>
                    <a:pt x="8836" y="1"/>
                    <a:pt x="8514" y="36"/>
                    <a:pt x="8194" y="109"/>
                  </a:cubicBezTo>
                  <a:lnTo>
                    <a:pt x="4277" y="988"/>
                  </a:lnTo>
                  <a:cubicBezTo>
                    <a:pt x="1639" y="1548"/>
                    <a:pt x="0" y="4465"/>
                    <a:pt x="680" y="7463"/>
                  </a:cubicBezTo>
                  <a:lnTo>
                    <a:pt x="2039" y="13618"/>
                  </a:lnTo>
                  <a:cubicBezTo>
                    <a:pt x="2079" y="13778"/>
                    <a:pt x="2119" y="13938"/>
                    <a:pt x="2158" y="14098"/>
                  </a:cubicBezTo>
                  <a:cubicBezTo>
                    <a:pt x="2158" y="14297"/>
                    <a:pt x="2198" y="14497"/>
                    <a:pt x="2238" y="14697"/>
                  </a:cubicBezTo>
                  <a:lnTo>
                    <a:pt x="2638" y="14857"/>
                  </a:lnTo>
                  <a:lnTo>
                    <a:pt x="2878" y="23130"/>
                  </a:lnTo>
                  <a:lnTo>
                    <a:pt x="10991" y="23130"/>
                  </a:lnTo>
                  <a:lnTo>
                    <a:pt x="10592" y="17415"/>
                  </a:lnTo>
                  <a:lnTo>
                    <a:pt x="11990" y="17095"/>
                  </a:lnTo>
                  <a:cubicBezTo>
                    <a:pt x="14628" y="16536"/>
                    <a:pt x="16227" y="13618"/>
                    <a:pt x="15548" y="10620"/>
                  </a:cubicBezTo>
                  <a:lnTo>
                    <a:pt x="14189" y="4465"/>
                  </a:lnTo>
                  <a:cubicBezTo>
                    <a:pt x="13627" y="1832"/>
                    <a:pt x="11462" y="1"/>
                    <a:pt x="9155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70"/>
            <p:cNvSpPr/>
            <p:nvPr/>
          </p:nvSpPr>
          <p:spPr>
            <a:xfrm>
              <a:off x="751463" y="2180664"/>
              <a:ext cx="313037" cy="452603"/>
            </a:xfrm>
            <a:custGeom>
              <a:rect b="b" l="l" r="r" t="t"/>
              <a:pathLst>
                <a:path extrusionOk="0" h="23521" w="16268">
                  <a:moveTo>
                    <a:pt x="9313" y="376"/>
                  </a:moveTo>
                  <a:cubicBezTo>
                    <a:pt x="10252" y="376"/>
                    <a:pt x="11201" y="683"/>
                    <a:pt x="12031" y="1298"/>
                  </a:cubicBezTo>
                  <a:cubicBezTo>
                    <a:pt x="13150" y="2097"/>
                    <a:pt x="13909" y="3296"/>
                    <a:pt x="14229" y="4695"/>
                  </a:cubicBezTo>
                  <a:lnTo>
                    <a:pt x="15588" y="10850"/>
                  </a:lnTo>
                  <a:cubicBezTo>
                    <a:pt x="15868" y="12249"/>
                    <a:pt x="15708" y="13688"/>
                    <a:pt x="15028" y="14847"/>
                  </a:cubicBezTo>
                  <a:cubicBezTo>
                    <a:pt x="14389" y="16046"/>
                    <a:pt x="13350" y="16845"/>
                    <a:pt x="12151" y="17125"/>
                  </a:cubicBezTo>
                  <a:lnTo>
                    <a:pt x="10752" y="17445"/>
                  </a:lnTo>
                  <a:cubicBezTo>
                    <a:pt x="10672" y="17445"/>
                    <a:pt x="10592" y="17525"/>
                    <a:pt x="10592" y="17605"/>
                  </a:cubicBezTo>
                  <a:lnTo>
                    <a:pt x="10991" y="23160"/>
                  </a:lnTo>
                  <a:lnTo>
                    <a:pt x="3278" y="23160"/>
                  </a:lnTo>
                  <a:lnTo>
                    <a:pt x="3038" y="15047"/>
                  </a:lnTo>
                  <a:cubicBezTo>
                    <a:pt x="2998" y="14967"/>
                    <a:pt x="2958" y="14927"/>
                    <a:pt x="2918" y="14887"/>
                  </a:cubicBezTo>
                  <a:lnTo>
                    <a:pt x="2598" y="14767"/>
                  </a:lnTo>
                  <a:cubicBezTo>
                    <a:pt x="2558" y="14607"/>
                    <a:pt x="2558" y="14447"/>
                    <a:pt x="2558" y="14288"/>
                  </a:cubicBezTo>
                  <a:cubicBezTo>
                    <a:pt x="2558" y="14288"/>
                    <a:pt x="2558" y="14248"/>
                    <a:pt x="2558" y="14248"/>
                  </a:cubicBezTo>
                  <a:cubicBezTo>
                    <a:pt x="2518" y="14088"/>
                    <a:pt x="2478" y="13928"/>
                    <a:pt x="2438" y="13768"/>
                  </a:cubicBezTo>
                  <a:lnTo>
                    <a:pt x="1080" y="7613"/>
                  </a:lnTo>
                  <a:cubicBezTo>
                    <a:pt x="440" y="4735"/>
                    <a:pt x="1959" y="1898"/>
                    <a:pt x="4517" y="1338"/>
                  </a:cubicBezTo>
                  <a:lnTo>
                    <a:pt x="8474" y="459"/>
                  </a:lnTo>
                  <a:cubicBezTo>
                    <a:pt x="8750" y="403"/>
                    <a:pt x="9031" y="376"/>
                    <a:pt x="9313" y="376"/>
                  </a:cubicBezTo>
                  <a:close/>
                  <a:moveTo>
                    <a:pt x="9318" y="0"/>
                  </a:moveTo>
                  <a:cubicBezTo>
                    <a:pt x="8998" y="0"/>
                    <a:pt x="8676" y="33"/>
                    <a:pt x="8354" y="99"/>
                  </a:cubicBezTo>
                  <a:lnTo>
                    <a:pt x="4437" y="978"/>
                  </a:lnTo>
                  <a:cubicBezTo>
                    <a:pt x="1679" y="1578"/>
                    <a:pt x="0" y="4615"/>
                    <a:pt x="680" y="7693"/>
                  </a:cubicBezTo>
                  <a:lnTo>
                    <a:pt x="2039" y="13848"/>
                  </a:lnTo>
                  <a:cubicBezTo>
                    <a:pt x="2079" y="14008"/>
                    <a:pt x="2159" y="14168"/>
                    <a:pt x="2199" y="14328"/>
                  </a:cubicBezTo>
                  <a:cubicBezTo>
                    <a:pt x="2199" y="14527"/>
                    <a:pt x="2199" y="14727"/>
                    <a:pt x="2239" y="14927"/>
                  </a:cubicBezTo>
                  <a:cubicBezTo>
                    <a:pt x="2279" y="14967"/>
                    <a:pt x="2319" y="15007"/>
                    <a:pt x="2358" y="15047"/>
                  </a:cubicBezTo>
                  <a:lnTo>
                    <a:pt x="2638" y="15167"/>
                  </a:lnTo>
                  <a:lnTo>
                    <a:pt x="2878" y="23320"/>
                  </a:lnTo>
                  <a:cubicBezTo>
                    <a:pt x="2878" y="23440"/>
                    <a:pt x="2998" y="23520"/>
                    <a:pt x="3078" y="23520"/>
                  </a:cubicBezTo>
                  <a:lnTo>
                    <a:pt x="11191" y="23520"/>
                  </a:lnTo>
                  <a:cubicBezTo>
                    <a:pt x="11231" y="23520"/>
                    <a:pt x="11271" y="23480"/>
                    <a:pt x="11311" y="23440"/>
                  </a:cubicBezTo>
                  <a:cubicBezTo>
                    <a:pt x="11351" y="23440"/>
                    <a:pt x="11351" y="23360"/>
                    <a:pt x="11351" y="23320"/>
                  </a:cubicBezTo>
                  <a:lnTo>
                    <a:pt x="10991" y="17765"/>
                  </a:lnTo>
                  <a:lnTo>
                    <a:pt x="12230" y="17485"/>
                  </a:lnTo>
                  <a:cubicBezTo>
                    <a:pt x="13549" y="17205"/>
                    <a:pt x="14668" y="16326"/>
                    <a:pt x="15348" y="15047"/>
                  </a:cubicBezTo>
                  <a:cubicBezTo>
                    <a:pt x="16067" y="13768"/>
                    <a:pt x="16267" y="12249"/>
                    <a:pt x="15947" y="10770"/>
                  </a:cubicBezTo>
                  <a:lnTo>
                    <a:pt x="14589" y="4615"/>
                  </a:lnTo>
                  <a:cubicBezTo>
                    <a:pt x="14269" y="3137"/>
                    <a:pt x="13429" y="1858"/>
                    <a:pt x="12270" y="978"/>
                  </a:cubicBezTo>
                  <a:cubicBezTo>
                    <a:pt x="11356" y="338"/>
                    <a:pt x="10348" y="0"/>
                    <a:pt x="9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70"/>
            <p:cNvSpPr/>
            <p:nvPr/>
          </p:nvSpPr>
          <p:spPr>
            <a:xfrm>
              <a:off x="584573" y="2062572"/>
              <a:ext cx="469151" cy="461474"/>
            </a:xfrm>
            <a:custGeom>
              <a:rect b="b" l="l" r="r" t="t"/>
              <a:pathLst>
                <a:path extrusionOk="0" h="23982" w="24381">
                  <a:moveTo>
                    <a:pt x="18600" y="1"/>
                  </a:moveTo>
                  <a:cubicBezTo>
                    <a:pt x="14167" y="1"/>
                    <a:pt x="10272" y="2479"/>
                    <a:pt x="10272" y="2479"/>
                  </a:cubicBezTo>
                  <a:cubicBezTo>
                    <a:pt x="10272" y="2479"/>
                    <a:pt x="0" y="7195"/>
                    <a:pt x="3318" y="17627"/>
                  </a:cubicBezTo>
                  <a:cubicBezTo>
                    <a:pt x="3318" y="17627"/>
                    <a:pt x="5076" y="23702"/>
                    <a:pt x="11791" y="23982"/>
                  </a:cubicBezTo>
                  <a:lnTo>
                    <a:pt x="11271" y="17547"/>
                  </a:lnTo>
                  <a:lnTo>
                    <a:pt x="11911" y="15429"/>
                  </a:lnTo>
                  <a:cubicBezTo>
                    <a:pt x="11911" y="15429"/>
                    <a:pt x="19664" y="14190"/>
                    <a:pt x="23102" y="5996"/>
                  </a:cubicBezTo>
                  <a:cubicBezTo>
                    <a:pt x="24381" y="2959"/>
                    <a:pt x="22222" y="41"/>
                    <a:pt x="18705" y="1"/>
                  </a:cubicBezTo>
                  <a:cubicBezTo>
                    <a:pt x="18670" y="1"/>
                    <a:pt x="18635" y="1"/>
                    <a:pt x="18600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70"/>
            <p:cNvSpPr/>
            <p:nvPr/>
          </p:nvSpPr>
          <p:spPr>
            <a:xfrm>
              <a:off x="717615" y="2367297"/>
              <a:ext cx="122305" cy="114281"/>
            </a:xfrm>
            <a:custGeom>
              <a:rect b="b" l="l" r="r" t="t"/>
              <a:pathLst>
                <a:path extrusionOk="0" h="5939" w="6356">
                  <a:moveTo>
                    <a:pt x="3229" y="1"/>
                  </a:moveTo>
                  <a:cubicBezTo>
                    <a:pt x="3087" y="1"/>
                    <a:pt x="2943" y="11"/>
                    <a:pt x="2799" y="32"/>
                  </a:cubicBezTo>
                  <a:cubicBezTo>
                    <a:pt x="1160" y="232"/>
                    <a:pt x="1" y="1711"/>
                    <a:pt x="201" y="3350"/>
                  </a:cubicBezTo>
                  <a:cubicBezTo>
                    <a:pt x="383" y="4844"/>
                    <a:pt x="1661" y="5939"/>
                    <a:pt x="3128" y="5939"/>
                  </a:cubicBezTo>
                  <a:cubicBezTo>
                    <a:pt x="3270" y="5939"/>
                    <a:pt x="3413" y="5929"/>
                    <a:pt x="3558" y="5907"/>
                  </a:cubicBezTo>
                  <a:cubicBezTo>
                    <a:pt x="5197" y="5708"/>
                    <a:pt x="6356" y="4229"/>
                    <a:pt x="6156" y="2590"/>
                  </a:cubicBezTo>
                  <a:cubicBezTo>
                    <a:pt x="5974" y="1096"/>
                    <a:pt x="4695" y="1"/>
                    <a:pt x="3229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70"/>
            <p:cNvSpPr/>
            <p:nvPr/>
          </p:nvSpPr>
          <p:spPr>
            <a:xfrm>
              <a:off x="765298" y="2393293"/>
              <a:ext cx="49242" cy="38466"/>
            </a:xfrm>
            <a:custGeom>
              <a:rect b="b" l="l" r="r" t="t"/>
              <a:pathLst>
                <a:path extrusionOk="0" h="1999" w="2559">
                  <a:moveTo>
                    <a:pt x="790" y="0"/>
                  </a:moveTo>
                  <a:cubicBezTo>
                    <a:pt x="596" y="0"/>
                    <a:pt x="387" y="27"/>
                    <a:pt x="161" y="80"/>
                  </a:cubicBezTo>
                  <a:cubicBezTo>
                    <a:pt x="81" y="120"/>
                    <a:pt x="1" y="200"/>
                    <a:pt x="41" y="320"/>
                  </a:cubicBezTo>
                  <a:cubicBezTo>
                    <a:pt x="41" y="385"/>
                    <a:pt x="121" y="450"/>
                    <a:pt x="194" y="450"/>
                  </a:cubicBezTo>
                  <a:cubicBezTo>
                    <a:pt x="210" y="450"/>
                    <a:pt x="226" y="447"/>
                    <a:pt x="241" y="440"/>
                  </a:cubicBezTo>
                  <a:cubicBezTo>
                    <a:pt x="441" y="397"/>
                    <a:pt x="627" y="374"/>
                    <a:pt x="797" y="374"/>
                  </a:cubicBezTo>
                  <a:cubicBezTo>
                    <a:pt x="1100" y="374"/>
                    <a:pt x="1355" y="446"/>
                    <a:pt x="1560" y="600"/>
                  </a:cubicBezTo>
                  <a:cubicBezTo>
                    <a:pt x="2119" y="999"/>
                    <a:pt x="2159" y="1799"/>
                    <a:pt x="2159" y="1799"/>
                  </a:cubicBezTo>
                  <a:cubicBezTo>
                    <a:pt x="2199" y="1919"/>
                    <a:pt x="2279" y="1999"/>
                    <a:pt x="2359" y="1999"/>
                  </a:cubicBezTo>
                  <a:cubicBezTo>
                    <a:pt x="2479" y="1999"/>
                    <a:pt x="2559" y="1879"/>
                    <a:pt x="2559" y="1799"/>
                  </a:cubicBezTo>
                  <a:cubicBezTo>
                    <a:pt x="2559" y="1759"/>
                    <a:pt x="2479" y="839"/>
                    <a:pt x="1799" y="320"/>
                  </a:cubicBezTo>
                  <a:cubicBezTo>
                    <a:pt x="1506" y="107"/>
                    <a:pt x="1178" y="0"/>
                    <a:pt x="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70"/>
            <p:cNvSpPr/>
            <p:nvPr/>
          </p:nvSpPr>
          <p:spPr>
            <a:xfrm>
              <a:off x="733009" y="2577867"/>
              <a:ext cx="336090" cy="89227"/>
            </a:xfrm>
            <a:custGeom>
              <a:rect b="b" l="l" r="r" t="t"/>
              <a:pathLst>
                <a:path extrusionOk="0" h="4637" w="17466">
                  <a:moveTo>
                    <a:pt x="3917" y="0"/>
                  </a:moveTo>
                  <a:lnTo>
                    <a:pt x="0" y="4637"/>
                  </a:lnTo>
                  <a:cubicBezTo>
                    <a:pt x="10711" y="4637"/>
                    <a:pt x="17466" y="4397"/>
                    <a:pt x="17466" y="4397"/>
                  </a:cubicBezTo>
                  <a:lnTo>
                    <a:pt x="13869" y="320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70"/>
            <p:cNvSpPr/>
            <p:nvPr/>
          </p:nvSpPr>
          <p:spPr>
            <a:xfrm>
              <a:off x="472293" y="2650835"/>
              <a:ext cx="1412034" cy="692287"/>
            </a:xfrm>
            <a:custGeom>
              <a:rect b="b" l="l" r="r" t="t"/>
              <a:pathLst>
                <a:path extrusionOk="0" h="35977" w="73381">
                  <a:moveTo>
                    <a:pt x="22548" y="0"/>
                  </a:moveTo>
                  <a:cubicBezTo>
                    <a:pt x="18596" y="0"/>
                    <a:pt x="15028" y="125"/>
                    <a:pt x="15028" y="125"/>
                  </a:cubicBezTo>
                  <a:cubicBezTo>
                    <a:pt x="15028" y="125"/>
                    <a:pt x="13589" y="565"/>
                    <a:pt x="12870" y="845"/>
                  </a:cubicBezTo>
                  <a:cubicBezTo>
                    <a:pt x="4676" y="4482"/>
                    <a:pt x="2718" y="16712"/>
                    <a:pt x="40" y="33738"/>
                  </a:cubicBezTo>
                  <a:lnTo>
                    <a:pt x="0" y="35656"/>
                  </a:lnTo>
                  <a:lnTo>
                    <a:pt x="35611" y="35976"/>
                  </a:lnTo>
                  <a:lnTo>
                    <a:pt x="35611" y="35976"/>
                  </a:lnTo>
                  <a:lnTo>
                    <a:pt x="35451" y="28862"/>
                  </a:lnTo>
                  <a:lnTo>
                    <a:pt x="35451" y="28862"/>
                  </a:lnTo>
                  <a:cubicBezTo>
                    <a:pt x="42705" y="33003"/>
                    <a:pt x="49572" y="35640"/>
                    <a:pt x="53783" y="35640"/>
                  </a:cubicBezTo>
                  <a:cubicBezTo>
                    <a:pt x="54977" y="35640"/>
                    <a:pt x="55959" y="35427"/>
                    <a:pt x="56674" y="34977"/>
                  </a:cubicBezTo>
                  <a:cubicBezTo>
                    <a:pt x="63149" y="30820"/>
                    <a:pt x="73381" y="9358"/>
                    <a:pt x="73381" y="9358"/>
                  </a:cubicBezTo>
                  <a:lnTo>
                    <a:pt x="62909" y="2963"/>
                  </a:lnTo>
                  <a:lnTo>
                    <a:pt x="50999" y="14673"/>
                  </a:lnTo>
                  <a:cubicBezTo>
                    <a:pt x="50999" y="14673"/>
                    <a:pt x="38729" y="3203"/>
                    <a:pt x="32534" y="685"/>
                  </a:cubicBezTo>
                  <a:cubicBezTo>
                    <a:pt x="31170" y="135"/>
                    <a:pt x="26652" y="0"/>
                    <a:pt x="22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70"/>
            <p:cNvSpPr/>
            <p:nvPr/>
          </p:nvSpPr>
          <p:spPr>
            <a:xfrm>
              <a:off x="1443635" y="2924329"/>
              <a:ext cx="60768" cy="60402"/>
            </a:xfrm>
            <a:custGeom>
              <a:rect b="b" l="l" r="r" t="t"/>
              <a:pathLst>
                <a:path extrusionOk="0" h="3139" w="3158">
                  <a:moveTo>
                    <a:pt x="220" y="1"/>
                  </a:moveTo>
                  <a:cubicBezTo>
                    <a:pt x="170" y="1"/>
                    <a:pt x="120" y="21"/>
                    <a:pt x="80" y="61"/>
                  </a:cubicBezTo>
                  <a:cubicBezTo>
                    <a:pt x="0" y="141"/>
                    <a:pt x="0" y="261"/>
                    <a:pt x="80" y="340"/>
                  </a:cubicBezTo>
                  <a:lnTo>
                    <a:pt x="2838" y="3098"/>
                  </a:lnTo>
                  <a:cubicBezTo>
                    <a:pt x="2838" y="3138"/>
                    <a:pt x="2918" y="3138"/>
                    <a:pt x="2958" y="3138"/>
                  </a:cubicBezTo>
                  <a:cubicBezTo>
                    <a:pt x="2998" y="3138"/>
                    <a:pt x="3038" y="3138"/>
                    <a:pt x="3078" y="3098"/>
                  </a:cubicBezTo>
                  <a:cubicBezTo>
                    <a:pt x="3158" y="3018"/>
                    <a:pt x="3158" y="2898"/>
                    <a:pt x="3078" y="2858"/>
                  </a:cubicBezTo>
                  <a:lnTo>
                    <a:pt x="360" y="61"/>
                  </a:lnTo>
                  <a:cubicBezTo>
                    <a:pt x="320" y="21"/>
                    <a:pt x="270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70"/>
            <p:cNvSpPr/>
            <p:nvPr/>
          </p:nvSpPr>
          <p:spPr>
            <a:xfrm>
              <a:off x="1635906" y="2745989"/>
              <a:ext cx="223810" cy="147224"/>
            </a:xfrm>
            <a:custGeom>
              <a:rect b="b" l="l" r="r" t="t"/>
              <a:pathLst>
                <a:path extrusionOk="0" h="7651" w="11631">
                  <a:moveTo>
                    <a:pt x="249" y="1"/>
                  </a:moveTo>
                  <a:cubicBezTo>
                    <a:pt x="181" y="1"/>
                    <a:pt x="109" y="38"/>
                    <a:pt x="80" y="96"/>
                  </a:cubicBezTo>
                  <a:cubicBezTo>
                    <a:pt x="0" y="176"/>
                    <a:pt x="40" y="296"/>
                    <a:pt x="120" y="336"/>
                  </a:cubicBezTo>
                  <a:lnTo>
                    <a:pt x="11311" y="7650"/>
                  </a:lnTo>
                  <a:lnTo>
                    <a:pt x="11391" y="7650"/>
                  </a:lnTo>
                  <a:cubicBezTo>
                    <a:pt x="11471" y="7650"/>
                    <a:pt x="11511" y="7650"/>
                    <a:pt x="11551" y="7570"/>
                  </a:cubicBezTo>
                  <a:cubicBezTo>
                    <a:pt x="11631" y="7490"/>
                    <a:pt x="11591" y="7370"/>
                    <a:pt x="11511" y="7330"/>
                  </a:cubicBezTo>
                  <a:lnTo>
                    <a:pt x="320" y="16"/>
                  </a:lnTo>
                  <a:cubicBezTo>
                    <a:pt x="298" y="6"/>
                    <a:pt x="274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70"/>
            <p:cNvSpPr/>
            <p:nvPr/>
          </p:nvSpPr>
          <p:spPr>
            <a:xfrm>
              <a:off x="746845" y="2650835"/>
              <a:ext cx="326103" cy="14721"/>
            </a:xfrm>
            <a:custGeom>
              <a:rect b="b" l="l" r="r" t="t"/>
              <a:pathLst>
                <a:path extrusionOk="0" h="765" w="16947">
                  <a:moveTo>
                    <a:pt x="7934" y="1"/>
                  </a:moveTo>
                  <a:cubicBezTo>
                    <a:pt x="5519" y="1"/>
                    <a:pt x="237" y="205"/>
                    <a:pt x="200" y="205"/>
                  </a:cubicBezTo>
                  <a:cubicBezTo>
                    <a:pt x="81" y="205"/>
                    <a:pt x="1" y="285"/>
                    <a:pt x="1" y="405"/>
                  </a:cubicBezTo>
                  <a:cubicBezTo>
                    <a:pt x="1" y="485"/>
                    <a:pt x="120" y="565"/>
                    <a:pt x="200" y="565"/>
                  </a:cubicBezTo>
                  <a:cubicBezTo>
                    <a:pt x="280" y="565"/>
                    <a:pt x="6435" y="365"/>
                    <a:pt x="8474" y="365"/>
                  </a:cubicBezTo>
                  <a:cubicBezTo>
                    <a:pt x="10512" y="405"/>
                    <a:pt x="16667" y="765"/>
                    <a:pt x="16747" y="765"/>
                  </a:cubicBezTo>
                  <a:cubicBezTo>
                    <a:pt x="16827" y="765"/>
                    <a:pt x="16907" y="685"/>
                    <a:pt x="16947" y="605"/>
                  </a:cubicBezTo>
                  <a:cubicBezTo>
                    <a:pt x="16947" y="485"/>
                    <a:pt x="16867" y="405"/>
                    <a:pt x="16747" y="405"/>
                  </a:cubicBezTo>
                  <a:cubicBezTo>
                    <a:pt x="16707" y="405"/>
                    <a:pt x="10512" y="45"/>
                    <a:pt x="8474" y="5"/>
                  </a:cubicBezTo>
                  <a:cubicBezTo>
                    <a:pt x="8317" y="2"/>
                    <a:pt x="8136" y="1"/>
                    <a:pt x="7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70"/>
            <p:cNvSpPr/>
            <p:nvPr/>
          </p:nvSpPr>
          <p:spPr>
            <a:xfrm>
              <a:off x="952181" y="2328638"/>
              <a:ext cx="36176" cy="34733"/>
            </a:xfrm>
            <a:custGeom>
              <a:rect b="b" l="l" r="r" t="t"/>
              <a:pathLst>
                <a:path extrusionOk="0" h="1805" w="1880">
                  <a:moveTo>
                    <a:pt x="952" y="0"/>
                  </a:moveTo>
                  <a:cubicBezTo>
                    <a:pt x="928" y="0"/>
                    <a:pt x="904" y="1"/>
                    <a:pt x="880" y="3"/>
                  </a:cubicBezTo>
                  <a:cubicBezTo>
                    <a:pt x="401" y="43"/>
                    <a:pt x="1" y="443"/>
                    <a:pt x="41" y="962"/>
                  </a:cubicBezTo>
                  <a:cubicBezTo>
                    <a:pt x="79" y="1419"/>
                    <a:pt x="444" y="1804"/>
                    <a:pt x="929" y="1804"/>
                  </a:cubicBezTo>
                  <a:cubicBezTo>
                    <a:pt x="952" y="1804"/>
                    <a:pt x="976" y="1803"/>
                    <a:pt x="1000" y="1801"/>
                  </a:cubicBezTo>
                  <a:cubicBezTo>
                    <a:pt x="1480" y="1761"/>
                    <a:pt x="1879" y="1362"/>
                    <a:pt x="1839" y="842"/>
                  </a:cubicBezTo>
                  <a:cubicBezTo>
                    <a:pt x="1801" y="385"/>
                    <a:pt x="1436" y="0"/>
                    <a:pt x="9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70"/>
            <p:cNvSpPr/>
            <p:nvPr/>
          </p:nvSpPr>
          <p:spPr>
            <a:xfrm>
              <a:off x="1002173" y="2434819"/>
              <a:ext cx="53090" cy="20782"/>
            </a:xfrm>
            <a:custGeom>
              <a:rect b="b" l="l" r="r" t="t"/>
              <a:pathLst>
                <a:path extrusionOk="0" h="1080" w="2759">
                  <a:moveTo>
                    <a:pt x="241" y="0"/>
                  </a:moveTo>
                  <a:lnTo>
                    <a:pt x="1" y="280"/>
                  </a:lnTo>
                  <a:cubicBezTo>
                    <a:pt x="640" y="880"/>
                    <a:pt x="1280" y="1080"/>
                    <a:pt x="1759" y="1080"/>
                  </a:cubicBezTo>
                  <a:cubicBezTo>
                    <a:pt x="2359" y="1080"/>
                    <a:pt x="2759" y="800"/>
                    <a:pt x="2759" y="800"/>
                  </a:cubicBezTo>
                  <a:lnTo>
                    <a:pt x="2559" y="480"/>
                  </a:lnTo>
                  <a:cubicBezTo>
                    <a:pt x="2559" y="502"/>
                    <a:pt x="2247" y="708"/>
                    <a:pt x="1766" y="708"/>
                  </a:cubicBezTo>
                  <a:cubicBezTo>
                    <a:pt x="1353" y="708"/>
                    <a:pt x="814" y="555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70"/>
            <p:cNvSpPr/>
            <p:nvPr/>
          </p:nvSpPr>
          <p:spPr>
            <a:xfrm>
              <a:off x="929110" y="2298697"/>
              <a:ext cx="30018" cy="29229"/>
            </a:xfrm>
            <a:custGeom>
              <a:rect b="b" l="l" r="r" t="t"/>
              <a:pathLst>
                <a:path extrusionOk="0" h="1519" w="1560">
                  <a:moveTo>
                    <a:pt x="1320" y="0"/>
                  </a:moveTo>
                  <a:cubicBezTo>
                    <a:pt x="840" y="400"/>
                    <a:pt x="401" y="800"/>
                    <a:pt x="1" y="1279"/>
                  </a:cubicBezTo>
                  <a:lnTo>
                    <a:pt x="281" y="1519"/>
                  </a:lnTo>
                  <a:cubicBezTo>
                    <a:pt x="680" y="1079"/>
                    <a:pt x="1080" y="680"/>
                    <a:pt x="1560" y="320"/>
                  </a:cubicBezTo>
                  <a:lnTo>
                    <a:pt x="13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70"/>
            <p:cNvSpPr/>
            <p:nvPr/>
          </p:nvSpPr>
          <p:spPr>
            <a:xfrm>
              <a:off x="1305204" y="4421337"/>
              <a:ext cx="525282" cy="420699"/>
            </a:xfrm>
            <a:custGeom>
              <a:rect b="b" l="l" r="r" t="t"/>
              <a:pathLst>
                <a:path extrusionOk="0" h="21863" w="27298">
                  <a:moveTo>
                    <a:pt x="14109" y="1"/>
                  </a:moveTo>
                  <a:lnTo>
                    <a:pt x="0" y="720"/>
                  </a:lnTo>
                  <a:lnTo>
                    <a:pt x="3477" y="21823"/>
                  </a:lnTo>
                  <a:lnTo>
                    <a:pt x="11391" y="21863"/>
                  </a:lnTo>
                  <a:lnTo>
                    <a:pt x="11551" y="17067"/>
                  </a:lnTo>
                  <a:lnTo>
                    <a:pt x="20343" y="21703"/>
                  </a:lnTo>
                  <a:cubicBezTo>
                    <a:pt x="20343" y="21703"/>
                    <a:pt x="21338" y="21721"/>
                    <a:pt x="22558" y="21721"/>
                  </a:cubicBezTo>
                  <a:cubicBezTo>
                    <a:pt x="23168" y="21721"/>
                    <a:pt x="23834" y="21716"/>
                    <a:pt x="24460" y="21703"/>
                  </a:cubicBezTo>
                  <a:cubicBezTo>
                    <a:pt x="24612" y="21699"/>
                    <a:pt x="24762" y="21697"/>
                    <a:pt x="24910" y="21697"/>
                  </a:cubicBezTo>
                  <a:cubicBezTo>
                    <a:pt x="25401" y="21697"/>
                    <a:pt x="25862" y="21715"/>
                    <a:pt x="26246" y="21715"/>
                  </a:cubicBezTo>
                  <a:cubicBezTo>
                    <a:pt x="26876" y="21715"/>
                    <a:pt x="27298" y="21668"/>
                    <a:pt x="27298" y="21423"/>
                  </a:cubicBezTo>
                  <a:cubicBezTo>
                    <a:pt x="27218" y="18226"/>
                    <a:pt x="24180" y="15348"/>
                    <a:pt x="15188" y="7714"/>
                  </a:cubicBezTo>
                  <a:lnTo>
                    <a:pt x="141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70"/>
            <p:cNvSpPr/>
            <p:nvPr/>
          </p:nvSpPr>
          <p:spPr>
            <a:xfrm>
              <a:off x="1299047" y="4415949"/>
              <a:ext cx="536827" cy="430705"/>
            </a:xfrm>
            <a:custGeom>
              <a:rect b="b" l="l" r="r" t="t"/>
              <a:pathLst>
                <a:path extrusionOk="0" h="22383" w="27898">
                  <a:moveTo>
                    <a:pt x="14229" y="560"/>
                  </a:moveTo>
                  <a:lnTo>
                    <a:pt x="15268" y="8114"/>
                  </a:lnTo>
                  <a:lnTo>
                    <a:pt x="15348" y="8154"/>
                  </a:lnTo>
                  <a:cubicBezTo>
                    <a:pt x="24141" y="15668"/>
                    <a:pt x="27258" y="18586"/>
                    <a:pt x="27378" y="21663"/>
                  </a:cubicBezTo>
                  <a:cubicBezTo>
                    <a:pt x="27178" y="21743"/>
                    <a:pt x="26539" y="21743"/>
                    <a:pt x="26019" y="21743"/>
                  </a:cubicBezTo>
                  <a:cubicBezTo>
                    <a:pt x="25619" y="21703"/>
                    <a:pt x="25220" y="21703"/>
                    <a:pt x="24780" y="21703"/>
                  </a:cubicBezTo>
                  <a:cubicBezTo>
                    <a:pt x="23941" y="21743"/>
                    <a:pt x="23022" y="21753"/>
                    <a:pt x="22267" y="21753"/>
                  </a:cubicBezTo>
                  <a:cubicBezTo>
                    <a:pt x="21513" y="21753"/>
                    <a:pt x="20923" y="21743"/>
                    <a:pt x="20743" y="21743"/>
                  </a:cubicBezTo>
                  <a:lnTo>
                    <a:pt x="11631" y="16947"/>
                  </a:lnTo>
                  <a:lnTo>
                    <a:pt x="11471" y="21903"/>
                  </a:lnTo>
                  <a:lnTo>
                    <a:pt x="4037" y="21863"/>
                  </a:lnTo>
                  <a:lnTo>
                    <a:pt x="600" y="1240"/>
                  </a:lnTo>
                  <a:lnTo>
                    <a:pt x="14229" y="560"/>
                  </a:lnTo>
                  <a:close/>
                  <a:moveTo>
                    <a:pt x="14668" y="1"/>
                  </a:moveTo>
                  <a:lnTo>
                    <a:pt x="0" y="800"/>
                  </a:lnTo>
                  <a:lnTo>
                    <a:pt x="3597" y="22343"/>
                  </a:lnTo>
                  <a:lnTo>
                    <a:pt x="11951" y="22383"/>
                  </a:lnTo>
                  <a:lnTo>
                    <a:pt x="12110" y="17746"/>
                  </a:lnTo>
                  <a:lnTo>
                    <a:pt x="20624" y="22223"/>
                  </a:lnTo>
                  <a:lnTo>
                    <a:pt x="20663" y="22223"/>
                  </a:lnTo>
                  <a:cubicBezTo>
                    <a:pt x="20690" y="22223"/>
                    <a:pt x="21676" y="22241"/>
                    <a:pt x="22899" y="22241"/>
                  </a:cubicBezTo>
                  <a:cubicBezTo>
                    <a:pt x="23510" y="22241"/>
                    <a:pt x="24181" y="22236"/>
                    <a:pt x="24820" y="22223"/>
                  </a:cubicBezTo>
                  <a:lnTo>
                    <a:pt x="25979" y="22223"/>
                  </a:lnTo>
                  <a:cubicBezTo>
                    <a:pt x="26269" y="22234"/>
                    <a:pt x="26518" y="22243"/>
                    <a:pt x="26732" y="22243"/>
                  </a:cubicBezTo>
                  <a:cubicBezTo>
                    <a:pt x="27256" y="22243"/>
                    <a:pt x="27567" y="22193"/>
                    <a:pt x="27738" y="22023"/>
                  </a:cubicBezTo>
                  <a:cubicBezTo>
                    <a:pt x="27818" y="21943"/>
                    <a:pt x="27898" y="21823"/>
                    <a:pt x="27858" y="21703"/>
                  </a:cubicBezTo>
                  <a:cubicBezTo>
                    <a:pt x="27818" y="18386"/>
                    <a:pt x="24860" y="15588"/>
                    <a:pt x="15747" y="7835"/>
                  </a:cubicBezTo>
                  <a:lnTo>
                    <a:pt x="14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70"/>
            <p:cNvSpPr/>
            <p:nvPr/>
          </p:nvSpPr>
          <p:spPr>
            <a:xfrm>
              <a:off x="843750" y="3423075"/>
              <a:ext cx="1087490" cy="1159014"/>
            </a:xfrm>
            <a:custGeom>
              <a:rect b="b" l="l" r="r" t="t"/>
              <a:pathLst>
                <a:path extrusionOk="0" h="60232" w="56515">
                  <a:moveTo>
                    <a:pt x="1" y="1"/>
                  </a:moveTo>
                  <a:lnTo>
                    <a:pt x="8074" y="19185"/>
                  </a:lnTo>
                  <a:lnTo>
                    <a:pt x="20864" y="60232"/>
                  </a:lnTo>
                  <a:lnTo>
                    <a:pt x="56515" y="60232"/>
                  </a:lnTo>
                  <a:lnTo>
                    <a:pt x="34572" y="46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70"/>
            <p:cNvSpPr/>
            <p:nvPr/>
          </p:nvSpPr>
          <p:spPr>
            <a:xfrm>
              <a:off x="875288" y="3469218"/>
              <a:ext cx="9236" cy="50781"/>
            </a:xfrm>
            <a:custGeom>
              <a:rect b="b" l="l" r="r" t="t"/>
              <a:pathLst>
                <a:path extrusionOk="0" h="2639" w="480">
                  <a:moveTo>
                    <a:pt x="0" y="1"/>
                  </a:moveTo>
                  <a:lnTo>
                    <a:pt x="0" y="1440"/>
                  </a:lnTo>
                  <a:lnTo>
                    <a:pt x="480" y="263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F08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70"/>
            <p:cNvSpPr/>
            <p:nvPr/>
          </p:nvSpPr>
          <p:spPr>
            <a:xfrm>
              <a:off x="967575" y="3469218"/>
              <a:ext cx="853694" cy="1112871"/>
            </a:xfrm>
            <a:custGeom>
              <a:rect b="b" l="l" r="r" t="t"/>
              <a:pathLst>
                <a:path extrusionOk="0" h="57834" w="44365">
                  <a:moveTo>
                    <a:pt x="11551" y="13470"/>
                  </a:moveTo>
                  <a:lnTo>
                    <a:pt x="11551" y="20944"/>
                  </a:lnTo>
                  <a:lnTo>
                    <a:pt x="3877" y="20944"/>
                  </a:lnTo>
                  <a:lnTo>
                    <a:pt x="3877" y="13470"/>
                  </a:lnTo>
                  <a:close/>
                  <a:moveTo>
                    <a:pt x="19744" y="13470"/>
                  </a:moveTo>
                  <a:lnTo>
                    <a:pt x="19744" y="20944"/>
                  </a:lnTo>
                  <a:lnTo>
                    <a:pt x="12070" y="20944"/>
                  </a:lnTo>
                  <a:lnTo>
                    <a:pt x="12070" y="13470"/>
                  </a:lnTo>
                  <a:close/>
                  <a:moveTo>
                    <a:pt x="27938" y="13470"/>
                  </a:moveTo>
                  <a:lnTo>
                    <a:pt x="27938" y="20944"/>
                  </a:lnTo>
                  <a:lnTo>
                    <a:pt x="20224" y="20944"/>
                  </a:lnTo>
                  <a:lnTo>
                    <a:pt x="20224" y="13470"/>
                  </a:lnTo>
                  <a:close/>
                  <a:moveTo>
                    <a:pt x="19744" y="21463"/>
                  </a:moveTo>
                  <a:lnTo>
                    <a:pt x="19744" y="28937"/>
                  </a:lnTo>
                  <a:lnTo>
                    <a:pt x="12070" y="28937"/>
                  </a:lnTo>
                  <a:lnTo>
                    <a:pt x="12070" y="21463"/>
                  </a:lnTo>
                  <a:close/>
                  <a:moveTo>
                    <a:pt x="27938" y="21463"/>
                  </a:moveTo>
                  <a:lnTo>
                    <a:pt x="27938" y="28937"/>
                  </a:lnTo>
                  <a:lnTo>
                    <a:pt x="20224" y="28937"/>
                  </a:lnTo>
                  <a:lnTo>
                    <a:pt x="20224" y="21463"/>
                  </a:lnTo>
                  <a:close/>
                  <a:moveTo>
                    <a:pt x="19744" y="29417"/>
                  </a:moveTo>
                  <a:lnTo>
                    <a:pt x="19744" y="36931"/>
                  </a:lnTo>
                  <a:lnTo>
                    <a:pt x="12070" y="36931"/>
                  </a:lnTo>
                  <a:lnTo>
                    <a:pt x="12070" y="29417"/>
                  </a:lnTo>
                  <a:close/>
                  <a:moveTo>
                    <a:pt x="27938" y="29417"/>
                  </a:moveTo>
                  <a:lnTo>
                    <a:pt x="27938" y="36931"/>
                  </a:lnTo>
                  <a:lnTo>
                    <a:pt x="20224" y="36931"/>
                  </a:lnTo>
                  <a:lnTo>
                    <a:pt x="20224" y="29417"/>
                  </a:lnTo>
                  <a:close/>
                  <a:moveTo>
                    <a:pt x="19744" y="37410"/>
                  </a:moveTo>
                  <a:lnTo>
                    <a:pt x="19744" y="44924"/>
                  </a:lnTo>
                  <a:lnTo>
                    <a:pt x="12070" y="44924"/>
                  </a:lnTo>
                  <a:lnTo>
                    <a:pt x="12070" y="37410"/>
                  </a:lnTo>
                  <a:close/>
                  <a:moveTo>
                    <a:pt x="27938" y="37410"/>
                  </a:moveTo>
                  <a:lnTo>
                    <a:pt x="27938" y="44924"/>
                  </a:lnTo>
                  <a:lnTo>
                    <a:pt x="20224" y="44924"/>
                  </a:lnTo>
                  <a:lnTo>
                    <a:pt x="20224" y="37410"/>
                  </a:lnTo>
                  <a:close/>
                  <a:moveTo>
                    <a:pt x="27938" y="45404"/>
                  </a:moveTo>
                  <a:lnTo>
                    <a:pt x="27938" y="52878"/>
                  </a:lnTo>
                  <a:lnTo>
                    <a:pt x="20224" y="52878"/>
                  </a:lnTo>
                  <a:lnTo>
                    <a:pt x="20224" y="45404"/>
                  </a:lnTo>
                  <a:close/>
                  <a:moveTo>
                    <a:pt x="3358" y="1"/>
                  </a:moveTo>
                  <a:lnTo>
                    <a:pt x="3358" y="12950"/>
                  </a:lnTo>
                  <a:lnTo>
                    <a:pt x="0" y="12950"/>
                  </a:lnTo>
                  <a:lnTo>
                    <a:pt x="240" y="13470"/>
                  </a:lnTo>
                  <a:lnTo>
                    <a:pt x="3358" y="13470"/>
                  </a:lnTo>
                  <a:lnTo>
                    <a:pt x="3358" y="20944"/>
                  </a:lnTo>
                  <a:lnTo>
                    <a:pt x="2918" y="20944"/>
                  </a:lnTo>
                  <a:lnTo>
                    <a:pt x="3078" y="21463"/>
                  </a:lnTo>
                  <a:lnTo>
                    <a:pt x="3358" y="21463"/>
                  </a:lnTo>
                  <a:lnTo>
                    <a:pt x="3358" y="22383"/>
                  </a:lnTo>
                  <a:lnTo>
                    <a:pt x="3877" y="23981"/>
                  </a:lnTo>
                  <a:lnTo>
                    <a:pt x="3877" y="21463"/>
                  </a:lnTo>
                  <a:lnTo>
                    <a:pt x="11551" y="21463"/>
                  </a:lnTo>
                  <a:lnTo>
                    <a:pt x="11551" y="28937"/>
                  </a:lnTo>
                  <a:lnTo>
                    <a:pt x="5436" y="28937"/>
                  </a:lnTo>
                  <a:lnTo>
                    <a:pt x="5556" y="29417"/>
                  </a:lnTo>
                  <a:lnTo>
                    <a:pt x="11551" y="29417"/>
                  </a:lnTo>
                  <a:lnTo>
                    <a:pt x="11551" y="36931"/>
                  </a:lnTo>
                  <a:lnTo>
                    <a:pt x="7914" y="36931"/>
                  </a:lnTo>
                  <a:lnTo>
                    <a:pt x="8074" y="37410"/>
                  </a:lnTo>
                  <a:lnTo>
                    <a:pt x="11551" y="37410"/>
                  </a:lnTo>
                  <a:lnTo>
                    <a:pt x="11551" y="44924"/>
                  </a:lnTo>
                  <a:lnTo>
                    <a:pt x="10392" y="44924"/>
                  </a:lnTo>
                  <a:lnTo>
                    <a:pt x="10552" y="45404"/>
                  </a:lnTo>
                  <a:lnTo>
                    <a:pt x="11551" y="45404"/>
                  </a:lnTo>
                  <a:lnTo>
                    <a:pt x="11551" y="48601"/>
                  </a:lnTo>
                  <a:lnTo>
                    <a:pt x="12070" y="50200"/>
                  </a:lnTo>
                  <a:lnTo>
                    <a:pt x="12070" y="45404"/>
                  </a:lnTo>
                  <a:lnTo>
                    <a:pt x="19744" y="45404"/>
                  </a:lnTo>
                  <a:lnTo>
                    <a:pt x="19744" y="52878"/>
                  </a:lnTo>
                  <a:lnTo>
                    <a:pt x="12910" y="52878"/>
                  </a:lnTo>
                  <a:lnTo>
                    <a:pt x="13070" y="53397"/>
                  </a:lnTo>
                  <a:lnTo>
                    <a:pt x="19744" y="53397"/>
                  </a:lnTo>
                  <a:lnTo>
                    <a:pt x="19744" y="57834"/>
                  </a:lnTo>
                  <a:lnTo>
                    <a:pt x="20224" y="57834"/>
                  </a:lnTo>
                  <a:lnTo>
                    <a:pt x="20224" y="53397"/>
                  </a:lnTo>
                  <a:lnTo>
                    <a:pt x="27938" y="53397"/>
                  </a:lnTo>
                  <a:lnTo>
                    <a:pt x="27938" y="57834"/>
                  </a:lnTo>
                  <a:lnTo>
                    <a:pt x="28417" y="57834"/>
                  </a:lnTo>
                  <a:lnTo>
                    <a:pt x="28417" y="53397"/>
                  </a:lnTo>
                  <a:lnTo>
                    <a:pt x="44364" y="53397"/>
                  </a:lnTo>
                  <a:lnTo>
                    <a:pt x="44364" y="52878"/>
                  </a:lnTo>
                  <a:lnTo>
                    <a:pt x="28417" y="52878"/>
                  </a:lnTo>
                  <a:lnTo>
                    <a:pt x="28417" y="45404"/>
                  </a:lnTo>
                  <a:lnTo>
                    <a:pt x="44364" y="45404"/>
                  </a:lnTo>
                  <a:lnTo>
                    <a:pt x="44364" y="44924"/>
                  </a:lnTo>
                  <a:lnTo>
                    <a:pt x="28417" y="44924"/>
                  </a:lnTo>
                  <a:lnTo>
                    <a:pt x="28417" y="37410"/>
                  </a:lnTo>
                  <a:lnTo>
                    <a:pt x="42006" y="37410"/>
                  </a:lnTo>
                  <a:lnTo>
                    <a:pt x="41806" y="36931"/>
                  </a:lnTo>
                  <a:lnTo>
                    <a:pt x="28417" y="36931"/>
                  </a:lnTo>
                  <a:lnTo>
                    <a:pt x="28417" y="29417"/>
                  </a:lnTo>
                  <a:lnTo>
                    <a:pt x="38849" y="29417"/>
                  </a:lnTo>
                  <a:lnTo>
                    <a:pt x="38649" y="28937"/>
                  </a:lnTo>
                  <a:lnTo>
                    <a:pt x="28417" y="28937"/>
                  </a:lnTo>
                  <a:lnTo>
                    <a:pt x="28417" y="21463"/>
                  </a:lnTo>
                  <a:lnTo>
                    <a:pt x="35691" y="21463"/>
                  </a:lnTo>
                  <a:lnTo>
                    <a:pt x="35491" y="20944"/>
                  </a:lnTo>
                  <a:lnTo>
                    <a:pt x="28417" y="20944"/>
                  </a:lnTo>
                  <a:lnTo>
                    <a:pt x="28417" y="13470"/>
                  </a:lnTo>
                  <a:lnTo>
                    <a:pt x="32534" y="13470"/>
                  </a:lnTo>
                  <a:lnTo>
                    <a:pt x="32334" y="12950"/>
                  </a:lnTo>
                  <a:lnTo>
                    <a:pt x="28417" y="12950"/>
                  </a:lnTo>
                  <a:lnTo>
                    <a:pt x="28417" y="3038"/>
                  </a:lnTo>
                  <a:lnTo>
                    <a:pt x="28137" y="2279"/>
                  </a:lnTo>
                  <a:lnTo>
                    <a:pt x="27938" y="2239"/>
                  </a:lnTo>
                  <a:lnTo>
                    <a:pt x="27938" y="12950"/>
                  </a:lnTo>
                  <a:lnTo>
                    <a:pt x="20224" y="12950"/>
                  </a:lnTo>
                  <a:lnTo>
                    <a:pt x="20224" y="1200"/>
                  </a:lnTo>
                  <a:lnTo>
                    <a:pt x="19744" y="1120"/>
                  </a:lnTo>
                  <a:lnTo>
                    <a:pt x="19744" y="12950"/>
                  </a:lnTo>
                  <a:lnTo>
                    <a:pt x="12070" y="12950"/>
                  </a:lnTo>
                  <a:lnTo>
                    <a:pt x="12070" y="81"/>
                  </a:lnTo>
                  <a:lnTo>
                    <a:pt x="11551" y="41"/>
                  </a:lnTo>
                  <a:lnTo>
                    <a:pt x="11551" y="12950"/>
                  </a:lnTo>
                  <a:lnTo>
                    <a:pt x="3877" y="12950"/>
                  </a:lnTo>
                  <a:lnTo>
                    <a:pt x="38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70"/>
            <p:cNvSpPr/>
            <p:nvPr/>
          </p:nvSpPr>
          <p:spPr>
            <a:xfrm>
              <a:off x="842980" y="3418457"/>
              <a:ext cx="1095187" cy="1168251"/>
            </a:xfrm>
            <a:custGeom>
              <a:rect b="b" l="l" r="r" t="t"/>
              <a:pathLst>
                <a:path extrusionOk="0" h="60712" w="56915">
                  <a:moveTo>
                    <a:pt x="80" y="1"/>
                  </a:moveTo>
                  <a:lnTo>
                    <a:pt x="1" y="481"/>
                  </a:lnTo>
                  <a:lnTo>
                    <a:pt x="34413" y="5117"/>
                  </a:lnTo>
                  <a:lnTo>
                    <a:pt x="56155" y="60232"/>
                  </a:lnTo>
                  <a:lnTo>
                    <a:pt x="21103" y="60232"/>
                  </a:lnTo>
                  <a:lnTo>
                    <a:pt x="8354" y="19345"/>
                  </a:lnTo>
                  <a:lnTo>
                    <a:pt x="7874" y="19505"/>
                  </a:lnTo>
                  <a:lnTo>
                    <a:pt x="20744" y="60712"/>
                  </a:lnTo>
                  <a:lnTo>
                    <a:pt x="56914" y="60712"/>
                  </a:lnTo>
                  <a:lnTo>
                    <a:pt x="34812" y="4797"/>
                  </a:lnTo>
                  <a:lnTo>
                    <a:pt x="34772" y="4677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70"/>
            <p:cNvSpPr/>
            <p:nvPr/>
          </p:nvSpPr>
          <p:spPr>
            <a:xfrm>
              <a:off x="1643584" y="4421337"/>
              <a:ext cx="531882" cy="420833"/>
            </a:xfrm>
            <a:custGeom>
              <a:rect b="b" l="l" r="r" t="t"/>
              <a:pathLst>
                <a:path extrusionOk="0" h="21870" w="27641">
                  <a:moveTo>
                    <a:pt x="14469" y="1"/>
                  </a:moveTo>
                  <a:lnTo>
                    <a:pt x="1" y="1160"/>
                  </a:lnTo>
                  <a:lnTo>
                    <a:pt x="4317" y="21823"/>
                  </a:lnTo>
                  <a:lnTo>
                    <a:pt x="11711" y="21863"/>
                  </a:lnTo>
                  <a:lnTo>
                    <a:pt x="11871" y="17067"/>
                  </a:lnTo>
                  <a:lnTo>
                    <a:pt x="18783" y="21861"/>
                  </a:lnTo>
                  <a:lnTo>
                    <a:pt x="18783" y="21861"/>
                  </a:lnTo>
                  <a:cubicBezTo>
                    <a:pt x="19771" y="21833"/>
                    <a:pt x="23365" y="21733"/>
                    <a:pt x="24821" y="21703"/>
                  </a:cubicBezTo>
                  <a:cubicBezTo>
                    <a:pt x="24968" y="21699"/>
                    <a:pt x="25116" y="21697"/>
                    <a:pt x="25261" y="21697"/>
                  </a:cubicBezTo>
                  <a:cubicBezTo>
                    <a:pt x="25742" y="21697"/>
                    <a:pt x="26203" y="21715"/>
                    <a:pt x="26587" y="21715"/>
                  </a:cubicBezTo>
                  <a:cubicBezTo>
                    <a:pt x="27216" y="21715"/>
                    <a:pt x="27641" y="21668"/>
                    <a:pt x="27618" y="21423"/>
                  </a:cubicBezTo>
                  <a:cubicBezTo>
                    <a:pt x="27538" y="18226"/>
                    <a:pt x="24541" y="15348"/>
                    <a:pt x="15508" y="7714"/>
                  </a:cubicBezTo>
                  <a:lnTo>
                    <a:pt x="14469" y="1"/>
                  </a:lnTo>
                  <a:close/>
                  <a:moveTo>
                    <a:pt x="18783" y="21861"/>
                  </a:moveTo>
                  <a:lnTo>
                    <a:pt x="18783" y="21861"/>
                  </a:lnTo>
                  <a:cubicBezTo>
                    <a:pt x="18612" y="21866"/>
                    <a:pt x="18519" y="21869"/>
                    <a:pt x="18530" y="21869"/>
                  </a:cubicBezTo>
                  <a:cubicBezTo>
                    <a:pt x="18538" y="21869"/>
                    <a:pt x="18619" y="21867"/>
                    <a:pt x="18785" y="21863"/>
                  </a:cubicBezTo>
                  <a:lnTo>
                    <a:pt x="18783" y="218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70"/>
            <p:cNvSpPr/>
            <p:nvPr/>
          </p:nvSpPr>
          <p:spPr>
            <a:xfrm>
              <a:off x="1637426" y="4415949"/>
              <a:ext cx="543004" cy="430705"/>
            </a:xfrm>
            <a:custGeom>
              <a:rect b="b" l="l" r="r" t="t"/>
              <a:pathLst>
                <a:path extrusionOk="0" h="22383" w="28219">
                  <a:moveTo>
                    <a:pt x="14549" y="560"/>
                  </a:moveTo>
                  <a:lnTo>
                    <a:pt x="15588" y="8114"/>
                  </a:lnTo>
                  <a:lnTo>
                    <a:pt x="15668" y="8154"/>
                  </a:lnTo>
                  <a:cubicBezTo>
                    <a:pt x="24501" y="15668"/>
                    <a:pt x="27619" y="18586"/>
                    <a:pt x="27698" y="21663"/>
                  </a:cubicBezTo>
                  <a:cubicBezTo>
                    <a:pt x="27539" y="21743"/>
                    <a:pt x="26859" y="21743"/>
                    <a:pt x="26340" y="21743"/>
                  </a:cubicBezTo>
                  <a:cubicBezTo>
                    <a:pt x="25940" y="21703"/>
                    <a:pt x="25540" y="21703"/>
                    <a:pt x="25101" y="21703"/>
                  </a:cubicBezTo>
                  <a:cubicBezTo>
                    <a:pt x="21464" y="21823"/>
                    <a:pt x="19865" y="21863"/>
                    <a:pt x="19185" y="21903"/>
                  </a:cubicBezTo>
                  <a:lnTo>
                    <a:pt x="11991" y="16867"/>
                  </a:lnTo>
                  <a:lnTo>
                    <a:pt x="11791" y="21903"/>
                  </a:lnTo>
                  <a:lnTo>
                    <a:pt x="4837" y="21863"/>
                  </a:lnTo>
                  <a:lnTo>
                    <a:pt x="640" y="1640"/>
                  </a:lnTo>
                  <a:lnTo>
                    <a:pt x="14549" y="560"/>
                  </a:lnTo>
                  <a:close/>
                  <a:moveTo>
                    <a:pt x="14989" y="1"/>
                  </a:moveTo>
                  <a:lnTo>
                    <a:pt x="1" y="1200"/>
                  </a:lnTo>
                  <a:lnTo>
                    <a:pt x="4437" y="22343"/>
                  </a:lnTo>
                  <a:lnTo>
                    <a:pt x="12271" y="22383"/>
                  </a:lnTo>
                  <a:lnTo>
                    <a:pt x="12431" y="17826"/>
                  </a:lnTo>
                  <a:lnTo>
                    <a:pt x="18586" y="22103"/>
                  </a:lnTo>
                  <a:lnTo>
                    <a:pt x="18546" y="22143"/>
                  </a:lnTo>
                  <a:lnTo>
                    <a:pt x="18626" y="22263"/>
                  </a:lnTo>
                  <a:cubicBezTo>
                    <a:pt x="18666" y="22343"/>
                    <a:pt x="18706" y="22383"/>
                    <a:pt x="18866" y="22383"/>
                  </a:cubicBezTo>
                  <a:lnTo>
                    <a:pt x="19865" y="22383"/>
                  </a:lnTo>
                  <a:cubicBezTo>
                    <a:pt x="21304" y="22343"/>
                    <a:pt x="23981" y="22263"/>
                    <a:pt x="25141" y="22223"/>
                  </a:cubicBezTo>
                  <a:lnTo>
                    <a:pt x="26300" y="22223"/>
                  </a:lnTo>
                  <a:cubicBezTo>
                    <a:pt x="26589" y="22234"/>
                    <a:pt x="26839" y="22243"/>
                    <a:pt x="27053" y="22243"/>
                  </a:cubicBezTo>
                  <a:cubicBezTo>
                    <a:pt x="27577" y="22243"/>
                    <a:pt x="27888" y="22193"/>
                    <a:pt x="28058" y="22023"/>
                  </a:cubicBezTo>
                  <a:cubicBezTo>
                    <a:pt x="28178" y="21943"/>
                    <a:pt x="28218" y="21823"/>
                    <a:pt x="28218" y="21703"/>
                  </a:cubicBezTo>
                  <a:cubicBezTo>
                    <a:pt x="28138" y="18386"/>
                    <a:pt x="25181" y="15588"/>
                    <a:pt x="16068" y="7835"/>
                  </a:cubicBezTo>
                  <a:lnTo>
                    <a:pt x="149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70"/>
            <p:cNvSpPr/>
            <p:nvPr/>
          </p:nvSpPr>
          <p:spPr>
            <a:xfrm>
              <a:off x="1222134" y="3394558"/>
              <a:ext cx="856772" cy="1187532"/>
            </a:xfrm>
            <a:custGeom>
              <a:rect b="b" l="l" r="r" t="t"/>
              <a:pathLst>
                <a:path extrusionOk="0" h="61714" w="44525">
                  <a:moveTo>
                    <a:pt x="541" y="0"/>
                  </a:moveTo>
                  <a:cubicBezTo>
                    <a:pt x="191" y="0"/>
                    <a:pt x="1" y="4"/>
                    <a:pt x="1" y="4"/>
                  </a:cubicBezTo>
                  <a:lnTo>
                    <a:pt x="8434" y="21467"/>
                  </a:lnTo>
                  <a:lnTo>
                    <a:pt x="18985" y="61714"/>
                  </a:lnTo>
                  <a:lnTo>
                    <a:pt x="44524" y="61714"/>
                  </a:lnTo>
                  <a:cubicBezTo>
                    <a:pt x="44524" y="61714"/>
                    <a:pt x="31215" y="12634"/>
                    <a:pt x="25260" y="6159"/>
                  </a:cubicBezTo>
                  <a:cubicBezTo>
                    <a:pt x="19897" y="292"/>
                    <a:pt x="3708" y="0"/>
                    <a:pt x="5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70"/>
            <p:cNvSpPr/>
            <p:nvPr/>
          </p:nvSpPr>
          <p:spPr>
            <a:xfrm>
              <a:off x="1275975" y="3396924"/>
              <a:ext cx="770624" cy="1185165"/>
            </a:xfrm>
            <a:custGeom>
              <a:rect b="b" l="l" r="r" t="t"/>
              <a:pathLst>
                <a:path extrusionOk="0" h="61591" w="40048">
                  <a:moveTo>
                    <a:pt x="17986" y="7555"/>
                  </a:moveTo>
                  <a:lnTo>
                    <a:pt x="17986" y="15029"/>
                  </a:lnTo>
                  <a:lnTo>
                    <a:pt x="10312" y="15029"/>
                  </a:lnTo>
                  <a:lnTo>
                    <a:pt x="10312" y="7555"/>
                  </a:lnTo>
                  <a:close/>
                  <a:moveTo>
                    <a:pt x="17986" y="15548"/>
                  </a:moveTo>
                  <a:lnTo>
                    <a:pt x="17986" y="23022"/>
                  </a:lnTo>
                  <a:lnTo>
                    <a:pt x="10312" y="23022"/>
                  </a:lnTo>
                  <a:lnTo>
                    <a:pt x="10312" y="15548"/>
                  </a:lnTo>
                  <a:close/>
                  <a:moveTo>
                    <a:pt x="26179" y="15548"/>
                  </a:moveTo>
                  <a:lnTo>
                    <a:pt x="26179" y="23022"/>
                  </a:lnTo>
                  <a:lnTo>
                    <a:pt x="18505" y="23022"/>
                  </a:lnTo>
                  <a:lnTo>
                    <a:pt x="18505" y="15548"/>
                  </a:lnTo>
                  <a:close/>
                  <a:moveTo>
                    <a:pt x="17986" y="23542"/>
                  </a:moveTo>
                  <a:lnTo>
                    <a:pt x="17986" y="31016"/>
                  </a:lnTo>
                  <a:lnTo>
                    <a:pt x="10312" y="31016"/>
                  </a:lnTo>
                  <a:lnTo>
                    <a:pt x="10312" y="23542"/>
                  </a:lnTo>
                  <a:close/>
                  <a:moveTo>
                    <a:pt x="26179" y="23542"/>
                  </a:moveTo>
                  <a:lnTo>
                    <a:pt x="26179" y="31016"/>
                  </a:lnTo>
                  <a:lnTo>
                    <a:pt x="18505" y="31016"/>
                  </a:lnTo>
                  <a:lnTo>
                    <a:pt x="18505" y="23542"/>
                  </a:lnTo>
                  <a:close/>
                  <a:moveTo>
                    <a:pt x="17986" y="31495"/>
                  </a:moveTo>
                  <a:lnTo>
                    <a:pt x="17986" y="39009"/>
                  </a:lnTo>
                  <a:lnTo>
                    <a:pt x="10312" y="39009"/>
                  </a:lnTo>
                  <a:lnTo>
                    <a:pt x="10312" y="31495"/>
                  </a:lnTo>
                  <a:close/>
                  <a:moveTo>
                    <a:pt x="26179" y="31495"/>
                  </a:moveTo>
                  <a:lnTo>
                    <a:pt x="26179" y="39009"/>
                  </a:lnTo>
                  <a:lnTo>
                    <a:pt x="18505" y="39009"/>
                  </a:lnTo>
                  <a:lnTo>
                    <a:pt x="18505" y="31495"/>
                  </a:lnTo>
                  <a:close/>
                  <a:moveTo>
                    <a:pt x="26179" y="39489"/>
                  </a:moveTo>
                  <a:lnTo>
                    <a:pt x="26179" y="47003"/>
                  </a:lnTo>
                  <a:lnTo>
                    <a:pt x="18505" y="47003"/>
                  </a:lnTo>
                  <a:lnTo>
                    <a:pt x="18505" y="39489"/>
                  </a:lnTo>
                  <a:close/>
                  <a:moveTo>
                    <a:pt x="34372" y="39489"/>
                  </a:moveTo>
                  <a:lnTo>
                    <a:pt x="34372" y="47003"/>
                  </a:lnTo>
                  <a:lnTo>
                    <a:pt x="26659" y="47003"/>
                  </a:lnTo>
                  <a:lnTo>
                    <a:pt x="26659" y="39489"/>
                  </a:lnTo>
                  <a:close/>
                  <a:moveTo>
                    <a:pt x="26179" y="47482"/>
                  </a:moveTo>
                  <a:lnTo>
                    <a:pt x="26179" y="54956"/>
                  </a:lnTo>
                  <a:lnTo>
                    <a:pt x="18505" y="54956"/>
                  </a:lnTo>
                  <a:lnTo>
                    <a:pt x="18505" y="47482"/>
                  </a:lnTo>
                  <a:close/>
                  <a:moveTo>
                    <a:pt x="34372" y="47482"/>
                  </a:moveTo>
                  <a:lnTo>
                    <a:pt x="34372" y="54956"/>
                  </a:lnTo>
                  <a:lnTo>
                    <a:pt x="26659" y="54956"/>
                  </a:lnTo>
                  <a:lnTo>
                    <a:pt x="26659" y="47482"/>
                  </a:lnTo>
                  <a:close/>
                  <a:moveTo>
                    <a:pt x="1639" y="1"/>
                  </a:moveTo>
                  <a:lnTo>
                    <a:pt x="1639" y="7035"/>
                  </a:lnTo>
                  <a:lnTo>
                    <a:pt x="0" y="7035"/>
                  </a:lnTo>
                  <a:lnTo>
                    <a:pt x="200" y="7555"/>
                  </a:lnTo>
                  <a:lnTo>
                    <a:pt x="1599" y="7555"/>
                  </a:lnTo>
                  <a:lnTo>
                    <a:pt x="1599" y="11152"/>
                  </a:lnTo>
                  <a:lnTo>
                    <a:pt x="2119" y="12391"/>
                  </a:lnTo>
                  <a:lnTo>
                    <a:pt x="2119" y="7555"/>
                  </a:lnTo>
                  <a:lnTo>
                    <a:pt x="9792" y="7555"/>
                  </a:lnTo>
                  <a:lnTo>
                    <a:pt x="9792" y="15029"/>
                  </a:lnTo>
                  <a:lnTo>
                    <a:pt x="3158" y="15029"/>
                  </a:lnTo>
                  <a:lnTo>
                    <a:pt x="3358" y="15548"/>
                  </a:lnTo>
                  <a:lnTo>
                    <a:pt x="9792" y="15548"/>
                  </a:lnTo>
                  <a:lnTo>
                    <a:pt x="9792" y="23022"/>
                  </a:lnTo>
                  <a:lnTo>
                    <a:pt x="6075" y="23022"/>
                  </a:lnTo>
                  <a:lnTo>
                    <a:pt x="6195" y="23542"/>
                  </a:lnTo>
                  <a:lnTo>
                    <a:pt x="9792" y="23542"/>
                  </a:lnTo>
                  <a:lnTo>
                    <a:pt x="9792" y="31016"/>
                  </a:lnTo>
                  <a:lnTo>
                    <a:pt x="8154" y="31016"/>
                  </a:lnTo>
                  <a:lnTo>
                    <a:pt x="8313" y="31495"/>
                  </a:lnTo>
                  <a:lnTo>
                    <a:pt x="9792" y="31495"/>
                  </a:lnTo>
                  <a:lnTo>
                    <a:pt x="9792" y="37211"/>
                  </a:lnTo>
                  <a:lnTo>
                    <a:pt x="10392" y="39489"/>
                  </a:lnTo>
                  <a:lnTo>
                    <a:pt x="17986" y="39489"/>
                  </a:lnTo>
                  <a:lnTo>
                    <a:pt x="17986" y="47003"/>
                  </a:lnTo>
                  <a:lnTo>
                    <a:pt x="12350" y="47003"/>
                  </a:lnTo>
                  <a:lnTo>
                    <a:pt x="12510" y="47482"/>
                  </a:lnTo>
                  <a:lnTo>
                    <a:pt x="17986" y="47482"/>
                  </a:lnTo>
                  <a:lnTo>
                    <a:pt x="17986" y="54956"/>
                  </a:lnTo>
                  <a:lnTo>
                    <a:pt x="14468" y="54956"/>
                  </a:lnTo>
                  <a:lnTo>
                    <a:pt x="14588" y="55476"/>
                  </a:lnTo>
                  <a:lnTo>
                    <a:pt x="17986" y="55476"/>
                  </a:lnTo>
                  <a:lnTo>
                    <a:pt x="17986" y="61591"/>
                  </a:lnTo>
                  <a:lnTo>
                    <a:pt x="18505" y="61591"/>
                  </a:lnTo>
                  <a:lnTo>
                    <a:pt x="18505" y="55476"/>
                  </a:lnTo>
                  <a:lnTo>
                    <a:pt x="26179" y="55476"/>
                  </a:lnTo>
                  <a:lnTo>
                    <a:pt x="26179" y="61591"/>
                  </a:lnTo>
                  <a:lnTo>
                    <a:pt x="26659" y="61591"/>
                  </a:lnTo>
                  <a:lnTo>
                    <a:pt x="26659" y="55476"/>
                  </a:lnTo>
                  <a:lnTo>
                    <a:pt x="34372" y="55476"/>
                  </a:lnTo>
                  <a:lnTo>
                    <a:pt x="34372" y="61591"/>
                  </a:lnTo>
                  <a:lnTo>
                    <a:pt x="34852" y="61591"/>
                  </a:lnTo>
                  <a:lnTo>
                    <a:pt x="34852" y="55476"/>
                  </a:lnTo>
                  <a:lnTo>
                    <a:pt x="40048" y="55476"/>
                  </a:lnTo>
                  <a:cubicBezTo>
                    <a:pt x="39968" y="55316"/>
                    <a:pt x="39928" y="55156"/>
                    <a:pt x="39888" y="54956"/>
                  </a:cubicBezTo>
                  <a:lnTo>
                    <a:pt x="34852" y="54956"/>
                  </a:lnTo>
                  <a:lnTo>
                    <a:pt x="34852" y="47482"/>
                  </a:lnTo>
                  <a:lnTo>
                    <a:pt x="37730" y="47482"/>
                  </a:lnTo>
                  <a:cubicBezTo>
                    <a:pt x="37690" y="47322"/>
                    <a:pt x="37650" y="47163"/>
                    <a:pt x="37570" y="47003"/>
                  </a:cubicBezTo>
                  <a:lnTo>
                    <a:pt x="34852" y="47003"/>
                  </a:lnTo>
                  <a:lnTo>
                    <a:pt x="34852" y="39489"/>
                  </a:lnTo>
                  <a:lnTo>
                    <a:pt x="35332" y="39489"/>
                  </a:lnTo>
                  <a:cubicBezTo>
                    <a:pt x="35292" y="39329"/>
                    <a:pt x="35252" y="39169"/>
                    <a:pt x="35172" y="39009"/>
                  </a:cubicBezTo>
                  <a:lnTo>
                    <a:pt x="34852" y="39009"/>
                  </a:lnTo>
                  <a:lnTo>
                    <a:pt x="34852" y="37970"/>
                  </a:lnTo>
                  <a:cubicBezTo>
                    <a:pt x="34692" y="37411"/>
                    <a:pt x="34532" y="36891"/>
                    <a:pt x="34372" y="36331"/>
                  </a:cubicBezTo>
                  <a:lnTo>
                    <a:pt x="34372" y="39009"/>
                  </a:lnTo>
                  <a:lnTo>
                    <a:pt x="26659" y="39009"/>
                  </a:lnTo>
                  <a:lnTo>
                    <a:pt x="26659" y="31495"/>
                  </a:lnTo>
                  <a:lnTo>
                    <a:pt x="32814" y="31495"/>
                  </a:lnTo>
                  <a:cubicBezTo>
                    <a:pt x="32774" y="31335"/>
                    <a:pt x="32734" y="31176"/>
                    <a:pt x="32654" y="31016"/>
                  </a:cubicBezTo>
                  <a:lnTo>
                    <a:pt x="26659" y="31016"/>
                  </a:lnTo>
                  <a:lnTo>
                    <a:pt x="26659" y="23542"/>
                  </a:lnTo>
                  <a:lnTo>
                    <a:pt x="30176" y="23542"/>
                  </a:lnTo>
                  <a:cubicBezTo>
                    <a:pt x="30096" y="23342"/>
                    <a:pt x="30056" y="23182"/>
                    <a:pt x="30016" y="23022"/>
                  </a:cubicBezTo>
                  <a:lnTo>
                    <a:pt x="26659" y="23022"/>
                  </a:lnTo>
                  <a:lnTo>
                    <a:pt x="26659" y="15548"/>
                  </a:lnTo>
                  <a:lnTo>
                    <a:pt x="27258" y="15548"/>
                  </a:lnTo>
                  <a:cubicBezTo>
                    <a:pt x="27178" y="15388"/>
                    <a:pt x="27098" y="15189"/>
                    <a:pt x="27058" y="15029"/>
                  </a:cubicBezTo>
                  <a:lnTo>
                    <a:pt x="26659" y="15029"/>
                  </a:lnTo>
                  <a:lnTo>
                    <a:pt x="26659" y="14109"/>
                  </a:lnTo>
                  <a:cubicBezTo>
                    <a:pt x="26499" y="13710"/>
                    <a:pt x="26339" y="13310"/>
                    <a:pt x="26179" y="12910"/>
                  </a:cubicBezTo>
                  <a:lnTo>
                    <a:pt x="26179" y="15029"/>
                  </a:lnTo>
                  <a:lnTo>
                    <a:pt x="18505" y="15029"/>
                  </a:lnTo>
                  <a:lnTo>
                    <a:pt x="18505" y="7555"/>
                  </a:lnTo>
                  <a:lnTo>
                    <a:pt x="23541" y="7555"/>
                  </a:lnTo>
                  <a:cubicBezTo>
                    <a:pt x="23461" y="7395"/>
                    <a:pt x="23341" y="7195"/>
                    <a:pt x="23221" y="7035"/>
                  </a:cubicBezTo>
                  <a:lnTo>
                    <a:pt x="18505" y="7035"/>
                  </a:lnTo>
                  <a:lnTo>
                    <a:pt x="18505" y="3318"/>
                  </a:lnTo>
                  <a:cubicBezTo>
                    <a:pt x="18305" y="3238"/>
                    <a:pt x="18145" y="3158"/>
                    <a:pt x="17986" y="3078"/>
                  </a:cubicBezTo>
                  <a:lnTo>
                    <a:pt x="17986" y="7035"/>
                  </a:lnTo>
                  <a:lnTo>
                    <a:pt x="10312" y="7035"/>
                  </a:lnTo>
                  <a:lnTo>
                    <a:pt x="10312" y="920"/>
                  </a:lnTo>
                  <a:cubicBezTo>
                    <a:pt x="10152" y="880"/>
                    <a:pt x="9952" y="880"/>
                    <a:pt x="9792" y="840"/>
                  </a:cubicBezTo>
                  <a:lnTo>
                    <a:pt x="9792" y="7035"/>
                  </a:lnTo>
                  <a:lnTo>
                    <a:pt x="2119" y="7035"/>
                  </a:lnTo>
                  <a:lnTo>
                    <a:pt x="2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70"/>
            <p:cNvSpPr/>
            <p:nvPr/>
          </p:nvSpPr>
          <p:spPr>
            <a:xfrm>
              <a:off x="1222134" y="3389959"/>
              <a:ext cx="862930" cy="1196749"/>
            </a:xfrm>
            <a:custGeom>
              <a:rect b="b" l="l" r="r" t="t"/>
              <a:pathLst>
                <a:path extrusionOk="0" h="62193" w="44845">
                  <a:moveTo>
                    <a:pt x="473" y="1"/>
                  </a:moveTo>
                  <a:cubicBezTo>
                    <a:pt x="174" y="1"/>
                    <a:pt x="8" y="3"/>
                    <a:pt x="1" y="3"/>
                  </a:cubicBezTo>
                  <a:lnTo>
                    <a:pt x="1" y="483"/>
                  </a:lnTo>
                  <a:cubicBezTo>
                    <a:pt x="17" y="483"/>
                    <a:pt x="156" y="481"/>
                    <a:pt x="403" y="481"/>
                  </a:cubicBezTo>
                  <a:cubicBezTo>
                    <a:pt x="3199" y="481"/>
                    <a:pt x="19734" y="717"/>
                    <a:pt x="25060" y="6558"/>
                  </a:cubicBezTo>
                  <a:cubicBezTo>
                    <a:pt x="30656" y="12673"/>
                    <a:pt x="43046" y="57477"/>
                    <a:pt x="44205" y="61713"/>
                  </a:cubicBezTo>
                  <a:lnTo>
                    <a:pt x="19185" y="61713"/>
                  </a:lnTo>
                  <a:lnTo>
                    <a:pt x="8673" y="21666"/>
                  </a:lnTo>
                  <a:lnTo>
                    <a:pt x="8194" y="21785"/>
                  </a:lnTo>
                  <a:lnTo>
                    <a:pt x="18785" y="62193"/>
                  </a:lnTo>
                  <a:lnTo>
                    <a:pt x="44844" y="62193"/>
                  </a:lnTo>
                  <a:lnTo>
                    <a:pt x="44764" y="61873"/>
                  </a:lnTo>
                  <a:cubicBezTo>
                    <a:pt x="44245" y="59875"/>
                    <a:pt x="31375" y="12713"/>
                    <a:pt x="25420" y="6198"/>
                  </a:cubicBezTo>
                  <a:cubicBezTo>
                    <a:pt x="22942" y="3480"/>
                    <a:pt x="17866" y="1602"/>
                    <a:pt x="10432" y="643"/>
                  </a:cubicBezTo>
                  <a:cubicBezTo>
                    <a:pt x="5887" y="54"/>
                    <a:pt x="1823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70"/>
            <p:cNvSpPr/>
            <p:nvPr/>
          </p:nvSpPr>
          <p:spPr>
            <a:xfrm>
              <a:off x="2571861" y="2843972"/>
              <a:ext cx="801392" cy="494532"/>
            </a:xfrm>
            <a:custGeom>
              <a:rect b="b" l="l" r="r" t="t"/>
              <a:pathLst>
                <a:path extrusionOk="0" h="25700" w="41647">
                  <a:moveTo>
                    <a:pt x="3797" y="0"/>
                  </a:moveTo>
                  <a:cubicBezTo>
                    <a:pt x="1279" y="0"/>
                    <a:pt x="1" y="1959"/>
                    <a:pt x="920" y="4397"/>
                  </a:cubicBezTo>
                  <a:lnTo>
                    <a:pt x="7275" y="21263"/>
                  </a:lnTo>
                  <a:cubicBezTo>
                    <a:pt x="8194" y="23701"/>
                    <a:pt x="10992" y="25659"/>
                    <a:pt x="13510" y="25659"/>
                  </a:cubicBezTo>
                  <a:lnTo>
                    <a:pt x="37810" y="25699"/>
                  </a:lnTo>
                  <a:cubicBezTo>
                    <a:pt x="40328" y="25699"/>
                    <a:pt x="41647" y="23741"/>
                    <a:pt x="40727" y="21343"/>
                  </a:cubicBezTo>
                  <a:lnTo>
                    <a:pt x="34373" y="4437"/>
                  </a:lnTo>
                  <a:cubicBezTo>
                    <a:pt x="33453" y="2039"/>
                    <a:pt x="30656" y="80"/>
                    <a:pt x="28138" y="40"/>
                  </a:cubicBezTo>
                  <a:lnTo>
                    <a:pt x="37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70"/>
            <p:cNvSpPr/>
            <p:nvPr/>
          </p:nvSpPr>
          <p:spPr>
            <a:xfrm>
              <a:off x="2897175" y="3028546"/>
              <a:ext cx="85398" cy="74622"/>
            </a:xfrm>
            <a:custGeom>
              <a:rect b="b" l="l" r="r" t="t"/>
              <a:pathLst>
                <a:path extrusionOk="0" h="3878" w="4438">
                  <a:moveTo>
                    <a:pt x="1679" y="0"/>
                  </a:moveTo>
                  <a:cubicBezTo>
                    <a:pt x="600" y="0"/>
                    <a:pt x="1" y="840"/>
                    <a:pt x="281" y="1919"/>
                  </a:cubicBezTo>
                  <a:cubicBezTo>
                    <a:pt x="560" y="2998"/>
                    <a:pt x="1639" y="3877"/>
                    <a:pt x="2719" y="3877"/>
                  </a:cubicBezTo>
                  <a:cubicBezTo>
                    <a:pt x="3798" y="3877"/>
                    <a:pt x="4437" y="2998"/>
                    <a:pt x="4157" y="1919"/>
                  </a:cubicBezTo>
                  <a:cubicBezTo>
                    <a:pt x="3878" y="880"/>
                    <a:pt x="2759" y="0"/>
                    <a:pt x="16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70"/>
            <p:cNvSpPr/>
            <p:nvPr/>
          </p:nvSpPr>
          <p:spPr>
            <a:xfrm>
              <a:off x="3231725" y="3267730"/>
              <a:ext cx="493763" cy="70774"/>
            </a:xfrm>
            <a:custGeom>
              <a:rect b="b" l="l" r="r" t="t"/>
              <a:pathLst>
                <a:path extrusionOk="0" h="3678" w="25660">
                  <a:moveTo>
                    <a:pt x="560" y="0"/>
                  </a:moveTo>
                  <a:cubicBezTo>
                    <a:pt x="240" y="0"/>
                    <a:pt x="1" y="280"/>
                    <a:pt x="1" y="600"/>
                  </a:cubicBezTo>
                  <a:lnTo>
                    <a:pt x="1" y="3038"/>
                  </a:lnTo>
                  <a:cubicBezTo>
                    <a:pt x="1" y="3358"/>
                    <a:pt x="240" y="3637"/>
                    <a:pt x="560" y="3637"/>
                  </a:cubicBezTo>
                  <a:lnTo>
                    <a:pt x="25060" y="3677"/>
                  </a:lnTo>
                  <a:cubicBezTo>
                    <a:pt x="25380" y="3677"/>
                    <a:pt x="25660" y="3438"/>
                    <a:pt x="25660" y="3118"/>
                  </a:cubicBezTo>
                  <a:lnTo>
                    <a:pt x="25660" y="640"/>
                  </a:lnTo>
                  <a:cubicBezTo>
                    <a:pt x="25660" y="320"/>
                    <a:pt x="25380" y="40"/>
                    <a:pt x="25060" y="40"/>
                  </a:cubicBezTo>
                  <a:lnTo>
                    <a:pt x="5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70"/>
            <p:cNvSpPr/>
            <p:nvPr/>
          </p:nvSpPr>
          <p:spPr>
            <a:xfrm>
              <a:off x="2758744" y="1704970"/>
              <a:ext cx="495302" cy="416081"/>
            </a:xfrm>
            <a:custGeom>
              <a:rect b="b" l="l" r="r" t="t"/>
              <a:pathLst>
                <a:path extrusionOk="0" h="21623" w="25740">
                  <a:moveTo>
                    <a:pt x="4077" y="0"/>
                  </a:moveTo>
                  <a:cubicBezTo>
                    <a:pt x="1839" y="0"/>
                    <a:pt x="1" y="1839"/>
                    <a:pt x="1" y="4077"/>
                  </a:cubicBezTo>
                  <a:lnTo>
                    <a:pt x="1" y="13789"/>
                  </a:lnTo>
                  <a:cubicBezTo>
                    <a:pt x="1" y="16027"/>
                    <a:pt x="1839" y="17826"/>
                    <a:pt x="4077" y="17826"/>
                  </a:cubicBezTo>
                  <a:lnTo>
                    <a:pt x="21623" y="17826"/>
                  </a:lnTo>
                  <a:lnTo>
                    <a:pt x="25740" y="21623"/>
                  </a:lnTo>
                  <a:lnTo>
                    <a:pt x="25740" y="13789"/>
                  </a:lnTo>
                  <a:lnTo>
                    <a:pt x="25740" y="11271"/>
                  </a:lnTo>
                  <a:lnTo>
                    <a:pt x="25740" y="4077"/>
                  </a:lnTo>
                  <a:cubicBezTo>
                    <a:pt x="25740" y="1839"/>
                    <a:pt x="23941" y="0"/>
                    <a:pt x="21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70"/>
            <p:cNvSpPr/>
            <p:nvPr/>
          </p:nvSpPr>
          <p:spPr>
            <a:xfrm>
              <a:off x="2754896" y="1701121"/>
              <a:ext cx="502999" cy="423778"/>
            </a:xfrm>
            <a:custGeom>
              <a:rect b="b" l="l" r="r" t="t"/>
              <a:pathLst>
                <a:path extrusionOk="0" h="22023" w="26140">
                  <a:moveTo>
                    <a:pt x="21863" y="400"/>
                  </a:moveTo>
                  <a:cubicBezTo>
                    <a:pt x="24021" y="400"/>
                    <a:pt x="25740" y="2119"/>
                    <a:pt x="25740" y="4277"/>
                  </a:cubicBezTo>
                  <a:lnTo>
                    <a:pt x="25740" y="21423"/>
                  </a:lnTo>
                  <a:lnTo>
                    <a:pt x="21943" y="17906"/>
                  </a:lnTo>
                  <a:cubicBezTo>
                    <a:pt x="21903" y="17866"/>
                    <a:pt x="21863" y="17866"/>
                    <a:pt x="21823" y="17866"/>
                  </a:cubicBezTo>
                  <a:lnTo>
                    <a:pt x="4277" y="17866"/>
                  </a:lnTo>
                  <a:cubicBezTo>
                    <a:pt x="2119" y="17866"/>
                    <a:pt x="400" y="16107"/>
                    <a:pt x="400" y="13989"/>
                  </a:cubicBezTo>
                  <a:lnTo>
                    <a:pt x="400" y="4277"/>
                  </a:lnTo>
                  <a:cubicBezTo>
                    <a:pt x="400" y="2119"/>
                    <a:pt x="2119" y="400"/>
                    <a:pt x="4277" y="400"/>
                  </a:cubicBezTo>
                  <a:close/>
                  <a:moveTo>
                    <a:pt x="4277" y="0"/>
                  </a:moveTo>
                  <a:cubicBezTo>
                    <a:pt x="1919" y="0"/>
                    <a:pt x="1" y="1919"/>
                    <a:pt x="1" y="4277"/>
                  </a:cubicBezTo>
                  <a:lnTo>
                    <a:pt x="1" y="13989"/>
                  </a:lnTo>
                  <a:cubicBezTo>
                    <a:pt x="1" y="16307"/>
                    <a:pt x="1919" y="18226"/>
                    <a:pt x="4277" y="18226"/>
                  </a:cubicBezTo>
                  <a:lnTo>
                    <a:pt x="21743" y="18226"/>
                  </a:lnTo>
                  <a:lnTo>
                    <a:pt x="25820" y="21983"/>
                  </a:lnTo>
                  <a:cubicBezTo>
                    <a:pt x="25860" y="22022"/>
                    <a:pt x="25900" y="22022"/>
                    <a:pt x="25940" y="22022"/>
                  </a:cubicBezTo>
                  <a:lnTo>
                    <a:pt x="26020" y="22022"/>
                  </a:lnTo>
                  <a:cubicBezTo>
                    <a:pt x="26100" y="21983"/>
                    <a:pt x="26140" y="21903"/>
                    <a:pt x="26140" y="21823"/>
                  </a:cubicBezTo>
                  <a:lnTo>
                    <a:pt x="26140" y="4277"/>
                  </a:lnTo>
                  <a:cubicBezTo>
                    <a:pt x="26140" y="1919"/>
                    <a:pt x="24221" y="0"/>
                    <a:pt x="21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70"/>
            <p:cNvSpPr/>
            <p:nvPr/>
          </p:nvSpPr>
          <p:spPr>
            <a:xfrm>
              <a:off x="2613386" y="1570369"/>
              <a:ext cx="495302" cy="416100"/>
            </a:xfrm>
            <a:custGeom>
              <a:rect b="b" l="l" r="r" t="t"/>
              <a:pathLst>
                <a:path extrusionOk="0" h="21624" w="25740">
                  <a:moveTo>
                    <a:pt x="4077" y="1"/>
                  </a:moveTo>
                  <a:cubicBezTo>
                    <a:pt x="1839" y="1"/>
                    <a:pt x="1" y="1839"/>
                    <a:pt x="1" y="4078"/>
                  </a:cubicBezTo>
                  <a:lnTo>
                    <a:pt x="1" y="13790"/>
                  </a:lnTo>
                  <a:cubicBezTo>
                    <a:pt x="1" y="16028"/>
                    <a:pt x="1839" y="17826"/>
                    <a:pt x="4077" y="17826"/>
                  </a:cubicBezTo>
                  <a:lnTo>
                    <a:pt x="21583" y="17826"/>
                  </a:lnTo>
                  <a:lnTo>
                    <a:pt x="25740" y="21623"/>
                  </a:lnTo>
                  <a:lnTo>
                    <a:pt x="25740" y="13790"/>
                  </a:lnTo>
                  <a:lnTo>
                    <a:pt x="25740" y="11272"/>
                  </a:lnTo>
                  <a:lnTo>
                    <a:pt x="25740" y="4078"/>
                  </a:lnTo>
                  <a:cubicBezTo>
                    <a:pt x="25740" y="1839"/>
                    <a:pt x="23901" y="1"/>
                    <a:pt x="21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70"/>
            <p:cNvSpPr/>
            <p:nvPr/>
          </p:nvSpPr>
          <p:spPr>
            <a:xfrm>
              <a:off x="2609538" y="1566539"/>
              <a:ext cx="502999" cy="423778"/>
            </a:xfrm>
            <a:custGeom>
              <a:rect b="b" l="l" r="r" t="t"/>
              <a:pathLst>
                <a:path extrusionOk="0" h="22023" w="26140">
                  <a:moveTo>
                    <a:pt x="21863" y="400"/>
                  </a:moveTo>
                  <a:cubicBezTo>
                    <a:pt x="24021" y="400"/>
                    <a:pt x="25740" y="2118"/>
                    <a:pt x="25740" y="4277"/>
                  </a:cubicBezTo>
                  <a:lnTo>
                    <a:pt x="25740" y="21423"/>
                  </a:lnTo>
                  <a:lnTo>
                    <a:pt x="21943" y="17905"/>
                  </a:lnTo>
                  <a:cubicBezTo>
                    <a:pt x="21903" y="17866"/>
                    <a:pt x="21863" y="17866"/>
                    <a:pt x="21783" y="17866"/>
                  </a:cubicBezTo>
                  <a:lnTo>
                    <a:pt x="4277" y="17866"/>
                  </a:lnTo>
                  <a:cubicBezTo>
                    <a:pt x="2119" y="17866"/>
                    <a:pt x="401" y="16107"/>
                    <a:pt x="401" y="13989"/>
                  </a:cubicBezTo>
                  <a:lnTo>
                    <a:pt x="401" y="4277"/>
                  </a:lnTo>
                  <a:cubicBezTo>
                    <a:pt x="401" y="2118"/>
                    <a:pt x="2119" y="400"/>
                    <a:pt x="4277" y="400"/>
                  </a:cubicBezTo>
                  <a:close/>
                  <a:moveTo>
                    <a:pt x="4277" y="0"/>
                  </a:moveTo>
                  <a:cubicBezTo>
                    <a:pt x="1919" y="0"/>
                    <a:pt x="1" y="1918"/>
                    <a:pt x="1" y="4277"/>
                  </a:cubicBezTo>
                  <a:lnTo>
                    <a:pt x="1" y="13989"/>
                  </a:lnTo>
                  <a:cubicBezTo>
                    <a:pt x="1" y="16307"/>
                    <a:pt x="1919" y="18225"/>
                    <a:pt x="4277" y="18225"/>
                  </a:cubicBezTo>
                  <a:lnTo>
                    <a:pt x="21743" y="18225"/>
                  </a:lnTo>
                  <a:lnTo>
                    <a:pt x="25820" y="21982"/>
                  </a:lnTo>
                  <a:cubicBezTo>
                    <a:pt x="25860" y="22022"/>
                    <a:pt x="25900" y="22022"/>
                    <a:pt x="25940" y="22022"/>
                  </a:cubicBezTo>
                  <a:lnTo>
                    <a:pt x="26020" y="22022"/>
                  </a:lnTo>
                  <a:cubicBezTo>
                    <a:pt x="26100" y="21982"/>
                    <a:pt x="26140" y="21902"/>
                    <a:pt x="26140" y="21822"/>
                  </a:cubicBezTo>
                  <a:lnTo>
                    <a:pt x="26140" y="4277"/>
                  </a:lnTo>
                  <a:cubicBezTo>
                    <a:pt x="26140" y="1918"/>
                    <a:pt x="24221" y="0"/>
                    <a:pt x="21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70"/>
            <p:cNvSpPr/>
            <p:nvPr/>
          </p:nvSpPr>
          <p:spPr>
            <a:xfrm>
              <a:off x="2938719" y="1714187"/>
              <a:ext cx="67695" cy="68465"/>
            </a:xfrm>
            <a:custGeom>
              <a:rect b="b" l="l" r="r" t="t"/>
              <a:pathLst>
                <a:path extrusionOk="0" h="3558" w="3518">
                  <a:moveTo>
                    <a:pt x="1759" y="1"/>
                  </a:moveTo>
                  <a:cubicBezTo>
                    <a:pt x="799" y="1"/>
                    <a:pt x="0" y="800"/>
                    <a:pt x="0" y="1759"/>
                  </a:cubicBezTo>
                  <a:cubicBezTo>
                    <a:pt x="0" y="2759"/>
                    <a:pt x="799" y="3558"/>
                    <a:pt x="1759" y="3558"/>
                  </a:cubicBezTo>
                  <a:cubicBezTo>
                    <a:pt x="2718" y="3558"/>
                    <a:pt x="3517" y="2759"/>
                    <a:pt x="3517" y="1759"/>
                  </a:cubicBezTo>
                  <a:cubicBezTo>
                    <a:pt x="3517" y="800"/>
                    <a:pt x="2718" y="1"/>
                    <a:pt x="1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70"/>
            <p:cNvSpPr/>
            <p:nvPr/>
          </p:nvSpPr>
          <p:spPr>
            <a:xfrm>
              <a:off x="2820282" y="1714187"/>
              <a:ext cx="67695" cy="68465"/>
            </a:xfrm>
            <a:custGeom>
              <a:rect b="b" l="l" r="r" t="t"/>
              <a:pathLst>
                <a:path extrusionOk="0" h="3558" w="3518">
                  <a:moveTo>
                    <a:pt x="1759" y="1"/>
                  </a:moveTo>
                  <a:cubicBezTo>
                    <a:pt x="799" y="1"/>
                    <a:pt x="0" y="800"/>
                    <a:pt x="0" y="1759"/>
                  </a:cubicBezTo>
                  <a:cubicBezTo>
                    <a:pt x="0" y="2759"/>
                    <a:pt x="799" y="3558"/>
                    <a:pt x="1759" y="3558"/>
                  </a:cubicBezTo>
                  <a:cubicBezTo>
                    <a:pt x="2718" y="3558"/>
                    <a:pt x="3517" y="2759"/>
                    <a:pt x="3517" y="1759"/>
                  </a:cubicBezTo>
                  <a:cubicBezTo>
                    <a:pt x="3517" y="800"/>
                    <a:pt x="2718" y="1"/>
                    <a:pt x="1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70"/>
            <p:cNvSpPr/>
            <p:nvPr/>
          </p:nvSpPr>
          <p:spPr>
            <a:xfrm>
              <a:off x="2701844" y="1714187"/>
              <a:ext cx="67695" cy="68465"/>
            </a:xfrm>
            <a:custGeom>
              <a:rect b="b" l="l" r="r" t="t"/>
              <a:pathLst>
                <a:path extrusionOk="0" h="3558" w="3518">
                  <a:moveTo>
                    <a:pt x="1759" y="1"/>
                  </a:moveTo>
                  <a:cubicBezTo>
                    <a:pt x="759" y="1"/>
                    <a:pt x="0" y="800"/>
                    <a:pt x="0" y="1759"/>
                  </a:cubicBezTo>
                  <a:cubicBezTo>
                    <a:pt x="0" y="2759"/>
                    <a:pt x="759" y="3558"/>
                    <a:pt x="1759" y="3558"/>
                  </a:cubicBezTo>
                  <a:cubicBezTo>
                    <a:pt x="2718" y="3558"/>
                    <a:pt x="3517" y="2759"/>
                    <a:pt x="3517" y="1759"/>
                  </a:cubicBezTo>
                  <a:cubicBezTo>
                    <a:pt x="3517" y="800"/>
                    <a:pt x="2718" y="1"/>
                    <a:pt x="1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70"/>
            <p:cNvSpPr/>
            <p:nvPr/>
          </p:nvSpPr>
          <p:spPr>
            <a:xfrm>
              <a:off x="1132926" y="3865306"/>
              <a:ext cx="89227" cy="578353"/>
            </a:xfrm>
            <a:custGeom>
              <a:rect b="b" l="l" r="r" t="t"/>
              <a:pathLst>
                <a:path extrusionOk="0" h="30056" w="4637">
                  <a:moveTo>
                    <a:pt x="0" y="0"/>
                  </a:moveTo>
                  <a:lnTo>
                    <a:pt x="0" y="30056"/>
                  </a:lnTo>
                  <a:lnTo>
                    <a:pt x="4637" y="30056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70"/>
            <p:cNvSpPr/>
            <p:nvPr/>
          </p:nvSpPr>
          <p:spPr>
            <a:xfrm>
              <a:off x="1129078" y="3861458"/>
              <a:ext cx="96155" cy="585280"/>
            </a:xfrm>
            <a:custGeom>
              <a:rect b="b" l="l" r="r" t="t"/>
              <a:pathLst>
                <a:path extrusionOk="0" h="30416" w="4997">
                  <a:moveTo>
                    <a:pt x="4637" y="360"/>
                  </a:moveTo>
                  <a:lnTo>
                    <a:pt x="4637" y="30056"/>
                  </a:lnTo>
                  <a:lnTo>
                    <a:pt x="400" y="30056"/>
                  </a:lnTo>
                  <a:lnTo>
                    <a:pt x="400" y="360"/>
                  </a:lnTo>
                  <a:close/>
                  <a:moveTo>
                    <a:pt x="0" y="0"/>
                  </a:moveTo>
                  <a:lnTo>
                    <a:pt x="0" y="30416"/>
                  </a:lnTo>
                  <a:lnTo>
                    <a:pt x="4996" y="30416"/>
                  </a:lnTo>
                  <a:lnTo>
                    <a:pt x="49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70"/>
            <p:cNvSpPr/>
            <p:nvPr/>
          </p:nvSpPr>
          <p:spPr>
            <a:xfrm>
              <a:off x="1109085" y="4133700"/>
              <a:ext cx="136910" cy="494532"/>
            </a:xfrm>
            <a:custGeom>
              <a:rect b="b" l="l" r="r" t="t"/>
              <a:pathLst>
                <a:path extrusionOk="0" h="25700" w="7115">
                  <a:moveTo>
                    <a:pt x="2119" y="1"/>
                  </a:moveTo>
                  <a:cubicBezTo>
                    <a:pt x="960" y="1"/>
                    <a:pt x="0" y="960"/>
                    <a:pt x="0" y="2159"/>
                  </a:cubicBezTo>
                  <a:lnTo>
                    <a:pt x="0" y="23542"/>
                  </a:lnTo>
                  <a:cubicBezTo>
                    <a:pt x="0" y="24741"/>
                    <a:pt x="960" y="25700"/>
                    <a:pt x="2119" y="25700"/>
                  </a:cubicBezTo>
                  <a:lnTo>
                    <a:pt x="4956" y="25700"/>
                  </a:lnTo>
                  <a:cubicBezTo>
                    <a:pt x="6155" y="25700"/>
                    <a:pt x="7115" y="24741"/>
                    <a:pt x="7115" y="23542"/>
                  </a:cubicBezTo>
                  <a:lnTo>
                    <a:pt x="7115" y="2159"/>
                  </a:lnTo>
                  <a:cubicBezTo>
                    <a:pt x="7115" y="960"/>
                    <a:pt x="6155" y="1"/>
                    <a:pt x="49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70"/>
            <p:cNvSpPr/>
            <p:nvPr/>
          </p:nvSpPr>
          <p:spPr>
            <a:xfrm>
              <a:off x="796067" y="4586688"/>
              <a:ext cx="762946" cy="126154"/>
            </a:xfrm>
            <a:custGeom>
              <a:rect b="b" l="l" r="r" t="t"/>
              <a:pathLst>
                <a:path extrusionOk="0" h="6556" w="39649">
                  <a:moveTo>
                    <a:pt x="1" y="1"/>
                  </a:moveTo>
                  <a:lnTo>
                    <a:pt x="1" y="3078"/>
                  </a:lnTo>
                  <a:lnTo>
                    <a:pt x="1" y="6555"/>
                  </a:lnTo>
                  <a:lnTo>
                    <a:pt x="2678" y="6555"/>
                  </a:lnTo>
                  <a:lnTo>
                    <a:pt x="2678" y="3078"/>
                  </a:lnTo>
                  <a:lnTo>
                    <a:pt x="36930" y="3078"/>
                  </a:lnTo>
                  <a:lnTo>
                    <a:pt x="36930" y="6555"/>
                  </a:lnTo>
                  <a:lnTo>
                    <a:pt x="39648" y="6555"/>
                  </a:lnTo>
                  <a:lnTo>
                    <a:pt x="39648" y="3078"/>
                  </a:lnTo>
                  <a:lnTo>
                    <a:pt x="396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70"/>
            <p:cNvSpPr/>
            <p:nvPr/>
          </p:nvSpPr>
          <p:spPr>
            <a:xfrm>
              <a:off x="742226" y="4677436"/>
              <a:ext cx="158462" cy="158462"/>
            </a:xfrm>
            <a:custGeom>
              <a:rect b="b" l="l" r="r" t="t"/>
              <a:pathLst>
                <a:path extrusionOk="0" h="8235" w="8235">
                  <a:moveTo>
                    <a:pt x="4117" y="1"/>
                  </a:moveTo>
                  <a:cubicBezTo>
                    <a:pt x="1839" y="1"/>
                    <a:pt x="1" y="1839"/>
                    <a:pt x="1" y="4118"/>
                  </a:cubicBezTo>
                  <a:cubicBezTo>
                    <a:pt x="1" y="6396"/>
                    <a:pt x="1839" y="8234"/>
                    <a:pt x="4117" y="8234"/>
                  </a:cubicBezTo>
                  <a:cubicBezTo>
                    <a:pt x="6396" y="8234"/>
                    <a:pt x="8234" y="6396"/>
                    <a:pt x="8234" y="4118"/>
                  </a:cubicBezTo>
                  <a:cubicBezTo>
                    <a:pt x="8234" y="1839"/>
                    <a:pt x="6396" y="1"/>
                    <a:pt x="4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70"/>
            <p:cNvSpPr/>
            <p:nvPr/>
          </p:nvSpPr>
          <p:spPr>
            <a:xfrm>
              <a:off x="738378" y="4673607"/>
              <a:ext cx="166140" cy="166140"/>
            </a:xfrm>
            <a:custGeom>
              <a:rect b="b" l="l" r="r" t="t"/>
              <a:pathLst>
                <a:path extrusionOk="0" h="8634" w="8634">
                  <a:moveTo>
                    <a:pt x="4317" y="360"/>
                  </a:moveTo>
                  <a:cubicBezTo>
                    <a:pt x="6476" y="360"/>
                    <a:pt x="8274" y="2158"/>
                    <a:pt x="8274" y="4317"/>
                  </a:cubicBezTo>
                  <a:cubicBezTo>
                    <a:pt x="8274" y="6475"/>
                    <a:pt x="6476" y="8273"/>
                    <a:pt x="4317" y="8273"/>
                  </a:cubicBezTo>
                  <a:cubicBezTo>
                    <a:pt x="2159" y="8273"/>
                    <a:pt x="361" y="6475"/>
                    <a:pt x="361" y="4317"/>
                  </a:cubicBezTo>
                  <a:cubicBezTo>
                    <a:pt x="361" y="2158"/>
                    <a:pt x="2159" y="360"/>
                    <a:pt x="4317" y="360"/>
                  </a:cubicBezTo>
                  <a:close/>
                  <a:moveTo>
                    <a:pt x="4317" y="0"/>
                  </a:moveTo>
                  <a:cubicBezTo>
                    <a:pt x="1919" y="0"/>
                    <a:pt x="1" y="1918"/>
                    <a:pt x="1" y="4317"/>
                  </a:cubicBezTo>
                  <a:cubicBezTo>
                    <a:pt x="1" y="6715"/>
                    <a:pt x="1919" y="8633"/>
                    <a:pt x="4317" y="8633"/>
                  </a:cubicBezTo>
                  <a:cubicBezTo>
                    <a:pt x="6715" y="8633"/>
                    <a:pt x="8634" y="6715"/>
                    <a:pt x="8634" y="4317"/>
                  </a:cubicBezTo>
                  <a:cubicBezTo>
                    <a:pt x="8634" y="1918"/>
                    <a:pt x="6715" y="0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70"/>
            <p:cNvSpPr/>
            <p:nvPr/>
          </p:nvSpPr>
          <p:spPr>
            <a:xfrm>
              <a:off x="790679" y="4725888"/>
              <a:ext cx="61557" cy="61557"/>
            </a:xfrm>
            <a:custGeom>
              <a:rect b="b" l="l" r="r" t="t"/>
              <a:pathLst>
                <a:path extrusionOk="0" h="3199" w="3199">
                  <a:moveTo>
                    <a:pt x="1599" y="1"/>
                  </a:moveTo>
                  <a:cubicBezTo>
                    <a:pt x="720" y="1"/>
                    <a:pt x="1" y="720"/>
                    <a:pt x="1" y="1600"/>
                  </a:cubicBezTo>
                  <a:cubicBezTo>
                    <a:pt x="1" y="2479"/>
                    <a:pt x="720" y="3198"/>
                    <a:pt x="1599" y="3198"/>
                  </a:cubicBezTo>
                  <a:cubicBezTo>
                    <a:pt x="2479" y="3198"/>
                    <a:pt x="3198" y="2479"/>
                    <a:pt x="3198" y="1600"/>
                  </a:cubicBezTo>
                  <a:cubicBezTo>
                    <a:pt x="3198" y="720"/>
                    <a:pt x="2479" y="1"/>
                    <a:pt x="1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70"/>
            <p:cNvSpPr/>
            <p:nvPr/>
          </p:nvSpPr>
          <p:spPr>
            <a:xfrm>
              <a:off x="1455931" y="4677436"/>
              <a:ext cx="159212" cy="158462"/>
            </a:xfrm>
            <a:custGeom>
              <a:rect b="b" l="l" r="r" t="t"/>
              <a:pathLst>
                <a:path extrusionOk="0" h="8235" w="8274">
                  <a:moveTo>
                    <a:pt x="4157" y="1"/>
                  </a:moveTo>
                  <a:cubicBezTo>
                    <a:pt x="1879" y="1"/>
                    <a:pt x="1" y="1839"/>
                    <a:pt x="1" y="4118"/>
                  </a:cubicBezTo>
                  <a:cubicBezTo>
                    <a:pt x="1" y="6396"/>
                    <a:pt x="1879" y="8234"/>
                    <a:pt x="4157" y="8234"/>
                  </a:cubicBezTo>
                  <a:cubicBezTo>
                    <a:pt x="6435" y="8234"/>
                    <a:pt x="8274" y="6396"/>
                    <a:pt x="8274" y="4118"/>
                  </a:cubicBezTo>
                  <a:cubicBezTo>
                    <a:pt x="8274" y="1839"/>
                    <a:pt x="6435" y="1"/>
                    <a:pt x="4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70"/>
            <p:cNvSpPr/>
            <p:nvPr/>
          </p:nvSpPr>
          <p:spPr>
            <a:xfrm>
              <a:off x="1452852" y="4673607"/>
              <a:ext cx="166140" cy="166140"/>
            </a:xfrm>
            <a:custGeom>
              <a:rect b="b" l="l" r="r" t="t"/>
              <a:pathLst>
                <a:path extrusionOk="0" h="8634" w="8634">
                  <a:moveTo>
                    <a:pt x="4317" y="360"/>
                  </a:moveTo>
                  <a:cubicBezTo>
                    <a:pt x="6476" y="360"/>
                    <a:pt x="8234" y="2158"/>
                    <a:pt x="8234" y="4317"/>
                  </a:cubicBezTo>
                  <a:cubicBezTo>
                    <a:pt x="8234" y="6475"/>
                    <a:pt x="6476" y="8273"/>
                    <a:pt x="4317" y="8273"/>
                  </a:cubicBezTo>
                  <a:cubicBezTo>
                    <a:pt x="2119" y="8273"/>
                    <a:pt x="360" y="6475"/>
                    <a:pt x="360" y="4317"/>
                  </a:cubicBezTo>
                  <a:cubicBezTo>
                    <a:pt x="360" y="2158"/>
                    <a:pt x="2119" y="360"/>
                    <a:pt x="4317" y="360"/>
                  </a:cubicBezTo>
                  <a:close/>
                  <a:moveTo>
                    <a:pt x="4317" y="0"/>
                  </a:moveTo>
                  <a:cubicBezTo>
                    <a:pt x="1919" y="0"/>
                    <a:pt x="1" y="1918"/>
                    <a:pt x="1" y="4317"/>
                  </a:cubicBezTo>
                  <a:cubicBezTo>
                    <a:pt x="1" y="6715"/>
                    <a:pt x="1919" y="8633"/>
                    <a:pt x="4317" y="8633"/>
                  </a:cubicBezTo>
                  <a:cubicBezTo>
                    <a:pt x="6675" y="8633"/>
                    <a:pt x="8634" y="6715"/>
                    <a:pt x="8634" y="4317"/>
                  </a:cubicBezTo>
                  <a:cubicBezTo>
                    <a:pt x="8634" y="1918"/>
                    <a:pt x="6675" y="0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70"/>
            <p:cNvSpPr/>
            <p:nvPr/>
          </p:nvSpPr>
          <p:spPr>
            <a:xfrm>
              <a:off x="1505153" y="4725888"/>
              <a:ext cx="60768" cy="61557"/>
            </a:xfrm>
            <a:custGeom>
              <a:rect b="b" l="l" r="r" t="t"/>
              <a:pathLst>
                <a:path extrusionOk="0" h="3199" w="3158">
                  <a:moveTo>
                    <a:pt x="1599" y="1"/>
                  </a:moveTo>
                  <a:cubicBezTo>
                    <a:pt x="720" y="1"/>
                    <a:pt x="1" y="720"/>
                    <a:pt x="1" y="1600"/>
                  </a:cubicBezTo>
                  <a:cubicBezTo>
                    <a:pt x="1" y="2479"/>
                    <a:pt x="720" y="3198"/>
                    <a:pt x="1599" y="3198"/>
                  </a:cubicBezTo>
                  <a:cubicBezTo>
                    <a:pt x="2479" y="3198"/>
                    <a:pt x="3158" y="2479"/>
                    <a:pt x="3158" y="1600"/>
                  </a:cubicBezTo>
                  <a:cubicBezTo>
                    <a:pt x="3158" y="720"/>
                    <a:pt x="2479" y="1"/>
                    <a:pt x="1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70"/>
            <p:cNvSpPr/>
            <p:nvPr/>
          </p:nvSpPr>
          <p:spPr>
            <a:xfrm>
              <a:off x="340000" y="2845511"/>
              <a:ext cx="1730440" cy="1089799"/>
            </a:xfrm>
            <a:custGeom>
              <a:rect b="b" l="l" r="r" t="t"/>
              <a:pathLst>
                <a:path extrusionOk="0" h="56635" w="89928">
                  <a:moveTo>
                    <a:pt x="3238" y="0"/>
                  </a:moveTo>
                  <a:cubicBezTo>
                    <a:pt x="1440" y="0"/>
                    <a:pt x="1" y="1519"/>
                    <a:pt x="121" y="3317"/>
                  </a:cubicBezTo>
                  <a:lnTo>
                    <a:pt x="3638" y="53717"/>
                  </a:lnTo>
                  <a:cubicBezTo>
                    <a:pt x="3718" y="55355"/>
                    <a:pt x="5077" y="56634"/>
                    <a:pt x="6715" y="56634"/>
                  </a:cubicBezTo>
                  <a:lnTo>
                    <a:pt x="86331" y="56634"/>
                  </a:lnTo>
                  <a:cubicBezTo>
                    <a:pt x="88449" y="56634"/>
                    <a:pt x="89928" y="54556"/>
                    <a:pt x="89288" y="52517"/>
                  </a:cubicBezTo>
                  <a:cubicBezTo>
                    <a:pt x="88849" y="51239"/>
                    <a:pt x="87650" y="50399"/>
                    <a:pt x="86331" y="50399"/>
                  </a:cubicBezTo>
                  <a:lnTo>
                    <a:pt x="58673" y="50399"/>
                  </a:lnTo>
                  <a:cubicBezTo>
                    <a:pt x="57154" y="50399"/>
                    <a:pt x="55835" y="49280"/>
                    <a:pt x="55596" y="47761"/>
                  </a:cubicBezTo>
                  <a:lnTo>
                    <a:pt x="48282" y="2598"/>
                  </a:lnTo>
                  <a:cubicBezTo>
                    <a:pt x="48042" y="1079"/>
                    <a:pt x="46723" y="0"/>
                    <a:pt x="45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70"/>
            <p:cNvSpPr/>
            <p:nvPr/>
          </p:nvSpPr>
          <p:spPr>
            <a:xfrm>
              <a:off x="337691" y="2841663"/>
              <a:ext cx="1730440" cy="1097477"/>
            </a:xfrm>
            <a:custGeom>
              <a:rect b="b" l="l" r="r" t="t"/>
              <a:pathLst>
                <a:path extrusionOk="0" h="57034" w="89928">
                  <a:moveTo>
                    <a:pt x="45324" y="360"/>
                  </a:moveTo>
                  <a:cubicBezTo>
                    <a:pt x="46763" y="360"/>
                    <a:pt x="47962" y="1399"/>
                    <a:pt x="48202" y="2838"/>
                  </a:cubicBezTo>
                  <a:lnTo>
                    <a:pt x="55556" y="48001"/>
                  </a:lnTo>
                  <a:cubicBezTo>
                    <a:pt x="55796" y="49600"/>
                    <a:pt x="57154" y="50759"/>
                    <a:pt x="58793" y="50759"/>
                  </a:cubicBezTo>
                  <a:lnTo>
                    <a:pt x="86451" y="50759"/>
                  </a:lnTo>
                  <a:cubicBezTo>
                    <a:pt x="87690" y="50759"/>
                    <a:pt x="88809" y="51598"/>
                    <a:pt x="89208" y="52797"/>
                  </a:cubicBezTo>
                  <a:cubicBezTo>
                    <a:pt x="89528" y="53717"/>
                    <a:pt x="89368" y="54676"/>
                    <a:pt x="88809" y="55435"/>
                  </a:cubicBezTo>
                  <a:cubicBezTo>
                    <a:pt x="88249" y="56195"/>
                    <a:pt x="87370" y="56634"/>
                    <a:pt x="86451" y="56634"/>
                  </a:cubicBezTo>
                  <a:lnTo>
                    <a:pt x="6835" y="56634"/>
                  </a:lnTo>
                  <a:cubicBezTo>
                    <a:pt x="5317" y="56634"/>
                    <a:pt x="4038" y="55435"/>
                    <a:pt x="3918" y="53917"/>
                  </a:cubicBezTo>
                  <a:lnTo>
                    <a:pt x="441" y="3517"/>
                  </a:lnTo>
                  <a:cubicBezTo>
                    <a:pt x="401" y="2678"/>
                    <a:pt x="640" y="1919"/>
                    <a:pt x="1240" y="1319"/>
                  </a:cubicBezTo>
                  <a:cubicBezTo>
                    <a:pt x="1799" y="720"/>
                    <a:pt x="2559" y="360"/>
                    <a:pt x="3358" y="360"/>
                  </a:cubicBezTo>
                  <a:close/>
                  <a:moveTo>
                    <a:pt x="3358" y="0"/>
                  </a:moveTo>
                  <a:cubicBezTo>
                    <a:pt x="2439" y="0"/>
                    <a:pt x="1600" y="360"/>
                    <a:pt x="960" y="1039"/>
                  </a:cubicBezTo>
                  <a:cubicBezTo>
                    <a:pt x="321" y="1719"/>
                    <a:pt x="1" y="2598"/>
                    <a:pt x="81" y="3517"/>
                  </a:cubicBezTo>
                  <a:lnTo>
                    <a:pt x="3558" y="53956"/>
                  </a:lnTo>
                  <a:cubicBezTo>
                    <a:pt x="3678" y="55675"/>
                    <a:pt x="5117" y="57034"/>
                    <a:pt x="6835" y="57034"/>
                  </a:cubicBezTo>
                  <a:lnTo>
                    <a:pt x="86451" y="57034"/>
                  </a:lnTo>
                  <a:cubicBezTo>
                    <a:pt x="87490" y="57034"/>
                    <a:pt x="88489" y="56514"/>
                    <a:pt x="89128" y="55635"/>
                  </a:cubicBezTo>
                  <a:cubicBezTo>
                    <a:pt x="89728" y="54796"/>
                    <a:pt x="89928" y="53677"/>
                    <a:pt x="89568" y="52678"/>
                  </a:cubicBezTo>
                  <a:cubicBezTo>
                    <a:pt x="89128" y="51319"/>
                    <a:pt x="87849" y="50399"/>
                    <a:pt x="86451" y="50399"/>
                  </a:cubicBezTo>
                  <a:lnTo>
                    <a:pt x="58793" y="50399"/>
                  </a:lnTo>
                  <a:cubicBezTo>
                    <a:pt x="57354" y="50399"/>
                    <a:pt x="56155" y="49360"/>
                    <a:pt x="55915" y="47921"/>
                  </a:cubicBezTo>
                  <a:lnTo>
                    <a:pt x="48561" y="2758"/>
                  </a:lnTo>
                  <a:cubicBezTo>
                    <a:pt x="48322" y="1159"/>
                    <a:pt x="46923" y="0"/>
                    <a:pt x="45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70"/>
            <p:cNvSpPr/>
            <p:nvPr/>
          </p:nvSpPr>
          <p:spPr>
            <a:xfrm>
              <a:off x="409985" y="3066223"/>
              <a:ext cx="701428" cy="7716"/>
            </a:xfrm>
            <a:custGeom>
              <a:rect b="b" l="l" r="r" t="t"/>
              <a:pathLst>
                <a:path extrusionOk="0" h="401" w="36452">
                  <a:moveTo>
                    <a:pt x="201" y="1"/>
                  </a:moveTo>
                  <a:cubicBezTo>
                    <a:pt x="81" y="1"/>
                    <a:pt x="1" y="81"/>
                    <a:pt x="1" y="201"/>
                  </a:cubicBezTo>
                  <a:cubicBezTo>
                    <a:pt x="1" y="321"/>
                    <a:pt x="81" y="400"/>
                    <a:pt x="201" y="400"/>
                  </a:cubicBezTo>
                  <a:lnTo>
                    <a:pt x="36251" y="400"/>
                  </a:lnTo>
                  <a:cubicBezTo>
                    <a:pt x="36371" y="400"/>
                    <a:pt x="36451" y="321"/>
                    <a:pt x="36451" y="201"/>
                  </a:cubicBezTo>
                  <a:cubicBezTo>
                    <a:pt x="36451" y="81"/>
                    <a:pt x="36371" y="1"/>
                    <a:pt x="36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70"/>
            <p:cNvSpPr/>
            <p:nvPr/>
          </p:nvSpPr>
          <p:spPr>
            <a:xfrm>
              <a:off x="409985" y="3287723"/>
              <a:ext cx="741414" cy="7716"/>
            </a:xfrm>
            <a:custGeom>
              <a:rect b="b" l="l" r="r" t="t"/>
              <a:pathLst>
                <a:path extrusionOk="0" h="401" w="38530">
                  <a:moveTo>
                    <a:pt x="201" y="0"/>
                  </a:moveTo>
                  <a:cubicBezTo>
                    <a:pt x="81" y="0"/>
                    <a:pt x="1" y="80"/>
                    <a:pt x="1" y="200"/>
                  </a:cubicBezTo>
                  <a:cubicBezTo>
                    <a:pt x="1" y="280"/>
                    <a:pt x="81" y="400"/>
                    <a:pt x="201" y="400"/>
                  </a:cubicBezTo>
                  <a:lnTo>
                    <a:pt x="38330" y="400"/>
                  </a:lnTo>
                  <a:cubicBezTo>
                    <a:pt x="38410" y="400"/>
                    <a:pt x="38530" y="280"/>
                    <a:pt x="38530" y="200"/>
                  </a:cubicBezTo>
                  <a:cubicBezTo>
                    <a:pt x="38530" y="80"/>
                    <a:pt x="38410" y="0"/>
                    <a:pt x="38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70"/>
            <p:cNvSpPr/>
            <p:nvPr/>
          </p:nvSpPr>
          <p:spPr>
            <a:xfrm>
              <a:off x="454590" y="3509224"/>
              <a:ext cx="741414" cy="6927"/>
            </a:xfrm>
            <a:custGeom>
              <a:rect b="b" l="l" r="r" t="t"/>
              <a:pathLst>
                <a:path extrusionOk="0" h="360" w="38530">
                  <a:moveTo>
                    <a:pt x="201" y="0"/>
                  </a:moveTo>
                  <a:cubicBezTo>
                    <a:pt x="81" y="0"/>
                    <a:pt x="1" y="80"/>
                    <a:pt x="1" y="200"/>
                  </a:cubicBezTo>
                  <a:cubicBezTo>
                    <a:pt x="1" y="280"/>
                    <a:pt x="81" y="360"/>
                    <a:pt x="201" y="360"/>
                  </a:cubicBezTo>
                  <a:lnTo>
                    <a:pt x="38330" y="360"/>
                  </a:lnTo>
                  <a:cubicBezTo>
                    <a:pt x="38450" y="360"/>
                    <a:pt x="38530" y="280"/>
                    <a:pt x="38530" y="200"/>
                  </a:cubicBezTo>
                  <a:cubicBezTo>
                    <a:pt x="38530" y="80"/>
                    <a:pt x="38450" y="0"/>
                    <a:pt x="38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70"/>
            <p:cNvSpPr/>
            <p:nvPr/>
          </p:nvSpPr>
          <p:spPr>
            <a:xfrm>
              <a:off x="454590" y="3730705"/>
              <a:ext cx="741414" cy="6947"/>
            </a:xfrm>
            <a:custGeom>
              <a:rect b="b" l="l" r="r" t="t"/>
              <a:pathLst>
                <a:path extrusionOk="0" h="361" w="38530">
                  <a:moveTo>
                    <a:pt x="201" y="1"/>
                  </a:moveTo>
                  <a:cubicBezTo>
                    <a:pt x="81" y="1"/>
                    <a:pt x="1" y="81"/>
                    <a:pt x="1" y="161"/>
                  </a:cubicBezTo>
                  <a:cubicBezTo>
                    <a:pt x="1" y="281"/>
                    <a:pt x="81" y="360"/>
                    <a:pt x="201" y="360"/>
                  </a:cubicBezTo>
                  <a:lnTo>
                    <a:pt x="38330" y="360"/>
                  </a:lnTo>
                  <a:cubicBezTo>
                    <a:pt x="38450" y="360"/>
                    <a:pt x="38530" y="281"/>
                    <a:pt x="38530" y="161"/>
                  </a:cubicBezTo>
                  <a:cubicBezTo>
                    <a:pt x="38530" y="81"/>
                    <a:pt x="38450" y="1"/>
                    <a:pt x="38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70"/>
            <p:cNvSpPr/>
            <p:nvPr/>
          </p:nvSpPr>
          <p:spPr>
            <a:xfrm>
              <a:off x="1156768" y="2887806"/>
              <a:ext cx="149206" cy="944441"/>
            </a:xfrm>
            <a:custGeom>
              <a:rect b="b" l="l" r="r" t="t"/>
              <a:pathLst>
                <a:path extrusionOk="0" h="49081" w="7754">
                  <a:moveTo>
                    <a:pt x="160" y="0"/>
                  </a:moveTo>
                  <a:cubicBezTo>
                    <a:pt x="80" y="40"/>
                    <a:pt x="0" y="120"/>
                    <a:pt x="0" y="240"/>
                  </a:cubicBezTo>
                  <a:lnTo>
                    <a:pt x="7354" y="48921"/>
                  </a:lnTo>
                  <a:cubicBezTo>
                    <a:pt x="7354" y="49001"/>
                    <a:pt x="7434" y="49081"/>
                    <a:pt x="7554" y="49081"/>
                  </a:cubicBezTo>
                  <a:cubicBezTo>
                    <a:pt x="7674" y="49041"/>
                    <a:pt x="7754" y="48961"/>
                    <a:pt x="7714" y="48841"/>
                  </a:cubicBezTo>
                  <a:lnTo>
                    <a:pt x="400" y="160"/>
                  </a:lnTo>
                  <a:cubicBezTo>
                    <a:pt x="360" y="80"/>
                    <a:pt x="280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8" name="Google Shape;1948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71"/>
          <p:cNvSpPr txBox="1"/>
          <p:nvPr>
            <p:ph type="title"/>
          </p:nvPr>
        </p:nvSpPr>
        <p:spPr>
          <a:xfrm>
            <a:off x="798875" y="368900"/>
            <a:ext cx="7345500" cy="7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Application d’un contrôle</a:t>
            </a:r>
            <a:endParaRPr sz="3900"/>
          </a:p>
        </p:txBody>
      </p:sp>
      <p:pic>
        <p:nvPicPr>
          <p:cNvPr id="1954" name="Google Shape;195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325" y="1224150"/>
            <a:ext cx="27051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6" name="Google Shape;195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450" y="2145625"/>
            <a:ext cx="7979901" cy="231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72"/>
          <p:cNvSpPr txBox="1"/>
          <p:nvPr>
            <p:ph type="title"/>
          </p:nvPr>
        </p:nvSpPr>
        <p:spPr>
          <a:xfrm>
            <a:off x="798875" y="368900"/>
            <a:ext cx="7345500" cy="7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Application d’un contrôle</a:t>
            </a:r>
            <a:endParaRPr sz="3900"/>
          </a:p>
        </p:txBody>
      </p:sp>
      <p:pic>
        <p:nvPicPr>
          <p:cNvPr id="1962" name="Google Shape;196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850" y="1224150"/>
            <a:ext cx="7726148" cy="352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3" name="Google Shape;1963;p72"/>
          <p:cNvSpPr txBox="1"/>
          <p:nvPr>
            <p:ph idx="4294967295" type="body"/>
          </p:nvPr>
        </p:nvSpPr>
        <p:spPr>
          <a:xfrm>
            <a:off x="392630" y="1712375"/>
            <a:ext cx="17316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highlight>
                  <a:srgbClr val="FFFFFF"/>
                </a:highlight>
              </a:rPr>
              <a:t>I</a:t>
            </a:r>
            <a:r>
              <a:rPr baseline="-25000" lang="en" sz="2000">
                <a:highlight>
                  <a:srgbClr val="FFFFFF"/>
                </a:highlight>
              </a:rPr>
              <a:t>c</a:t>
            </a:r>
            <a:r>
              <a:rPr lang="en" sz="2000"/>
              <a:t> = N/3</a:t>
            </a:r>
            <a:endParaRPr sz="2000"/>
          </a:p>
        </p:txBody>
      </p:sp>
      <p:sp>
        <p:nvSpPr>
          <p:cNvPr id="1964" name="Google Shape;1964;p72"/>
          <p:cNvSpPr txBox="1"/>
          <p:nvPr>
            <p:ph idx="4294967295" type="body"/>
          </p:nvPr>
        </p:nvSpPr>
        <p:spPr>
          <a:xfrm>
            <a:off x="453405" y="2813900"/>
            <a:ext cx="17316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highlight>
                  <a:srgbClr val="FFFFFF"/>
                </a:highlight>
              </a:rPr>
              <a:t>I</a:t>
            </a:r>
            <a:r>
              <a:rPr baseline="-25000" lang="en" sz="2000">
                <a:highlight>
                  <a:srgbClr val="FFFFFF"/>
                </a:highlight>
              </a:rPr>
              <a:t>c</a:t>
            </a:r>
            <a:r>
              <a:rPr lang="en" sz="2000"/>
              <a:t> = N/4</a:t>
            </a:r>
            <a:endParaRPr sz="2000"/>
          </a:p>
        </p:txBody>
      </p:sp>
      <p:sp>
        <p:nvSpPr>
          <p:cNvPr id="1965" name="Google Shape;1965;p72"/>
          <p:cNvSpPr txBox="1"/>
          <p:nvPr>
            <p:ph idx="4294967295" type="body"/>
          </p:nvPr>
        </p:nvSpPr>
        <p:spPr>
          <a:xfrm>
            <a:off x="301005" y="4091850"/>
            <a:ext cx="17316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highlight>
                  <a:srgbClr val="FFFFFF"/>
                </a:highlight>
              </a:rPr>
              <a:t>I</a:t>
            </a:r>
            <a:r>
              <a:rPr baseline="-25000" lang="en" sz="2000">
                <a:highlight>
                  <a:srgbClr val="FFFFFF"/>
                </a:highlight>
              </a:rPr>
              <a:t>c</a:t>
            </a:r>
            <a:r>
              <a:rPr lang="en" sz="2000"/>
              <a:t> = N/10</a:t>
            </a:r>
            <a:endParaRPr sz="2000"/>
          </a:p>
        </p:txBody>
      </p:sp>
      <p:sp>
        <p:nvSpPr>
          <p:cNvPr id="1966" name="Google Shape;1966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73"/>
          <p:cNvSpPr txBox="1"/>
          <p:nvPr>
            <p:ph type="title"/>
          </p:nvPr>
        </p:nvSpPr>
        <p:spPr>
          <a:xfrm>
            <a:off x="798875" y="368900"/>
            <a:ext cx="7345500" cy="7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Application dans un contexte</a:t>
            </a:r>
            <a:endParaRPr sz="3900"/>
          </a:p>
        </p:txBody>
      </p:sp>
      <p:pic>
        <p:nvPicPr>
          <p:cNvPr id="1972" name="Google Shape;197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875" y="1432600"/>
            <a:ext cx="5853025" cy="32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3" name="Google Shape;1973;p73"/>
          <p:cNvSpPr txBox="1"/>
          <p:nvPr/>
        </p:nvSpPr>
        <p:spPr>
          <a:xfrm>
            <a:off x="1777500" y="1054850"/>
            <a:ext cx="55890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Propagation d’une rumeur dans la métropole de Lyon</a:t>
            </a:r>
            <a:endParaRPr sz="16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74" name="Google Shape;1974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8"/>
          <p:cNvSpPr/>
          <p:nvPr/>
        </p:nvSpPr>
        <p:spPr>
          <a:xfrm>
            <a:off x="-532125" y="194375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38"/>
          <p:cNvSpPr/>
          <p:nvPr/>
        </p:nvSpPr>
        <p:spPr>
          <a:xfrm>
            <a:off x="8238050" y="-354100"/>
            <a:ext cx="1104600" cy="11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38"/>
          <p:cNvSpPr/>
          <p:nvPr/>
        </p:nvSpPr>
        <p:spPr>
          <a:xfrm>
            <a:off x="8816175" y="3947850"/>
            <a:ext cx="707400" cy="707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38"/>
          <p:cNvSpPr/>
          <p:nvPr/>
        </p:nvSpPr>
        <p:spPr>
          <a:xfrm>
            <a:off x="919400" y="-408550"/>
            <a:ext cx="879000" cy="87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0" name="Google Shape;7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597200" cy="5399825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74"/>
          <p:cNvSpPr txBox="1"/>
          <p:nvPr>
            <p:ph type="title"/>
          </p:nvPr>
        </p:nvSpPr>
        <p:spPr>
          <a:xfrm>
            <a:off x="557325" y="483525"/>
            <a:ext cx="5834700" cy="9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Exemple de rumeur 1 :</a:t>
            </a:r>
            <a:endParaRPr sz="3400"/>
          </a:p>
        </p:txBody>
      </p:sp>
      <p:sp>
        <p:nvSpPr>
          <p:cNvPr id="1980" name="Google Shape;1980;p74"/>
          <p:cNvSpPr txBox="1"/>
          <p:nvPr/>
        </p:nvSpPr>
        <p:spPr>
          <a:xfrm>
            <a:off x="826550" y="1369700"/>
            <a:ext cx="6494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“Thao, Théo et Gulsah ont fait n’importe quoi dans leur projet de mathématiques”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81" name="Google Shape;1981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75"/>
          <p:cNvSpPr txBox="1"/>
          <p:nvPr>
            <p:ph type="title"/>
          </p:nvPr>
        </p:nvSpPr>
        <p:spPr>
          <a:xfrm>
            <a:off x="557325" y="483525"/>
            <a:ext cx="5834700" cy="9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Exemple de rumeur 1 :</a:t>
            </a:r>
            <a:endParaRPr sz="3400"/>
          </a:p>
        </p:txBody>
      </p:sp>
      <p:sp>
        <p:nvSpPr>
          <p:cNvPr id="1987" name="Google Shape;1987;p75"/>
          <p:cNvSpPr txBox="1"/>
          <p:nvPr/>
        </p:nvSpPr>
        <p:spPr>
          <a:xfrm>
            <a:off x="826550" y="1369700"/>
            <a:ext cx="6494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“Thao, Théo et Gulsah ont fait n’importe quoi dans leur projet de mathématiques”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88" name="Google Shape;1988;p75"/>
          <p:cNvSpPr txBox="1"/>
          <p:nvPr/>
        </p:nvSpPr>
        <p:spPr>
          <a:xfrm>
            <a:off x="732100" y="1810400"/>
            <a:ext cx="4085400" cy="16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-"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𝜈 = 2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-"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𝛼 = 0.05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-"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𝛽’</a:t>
            </a:r>
            <a:r>
              <a:rPr baseline="-25000"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= 0.5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-"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𝛽</a:t>
            </a:r>
            <a:r>
              <a:rPr baseline="-25000"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= 0.5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-"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𝛽</a:t>
            </a:r>
            <a:r>
              <a:rPr baseline="-25000"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= 0.3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-"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𝛾</a:t>
            </a:r>
            <a:r>
              <a:rPr baseline="-25000"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= 0.5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989" name="Google Shape;198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825" y="1760625"/>
            <a:ext cx="3543775" cy="286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Google Shape;1990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76"/>
          <p:cNvSpPr txBox="1"/>
          <p:nvPr>
            <p:ph type="title"/>
          </p:nvPr>
        </p:nvSpPr>
        <p:spPr>
          <a:xfrm>
            <a:off x="557325" y="483525"/>
            <a:ext cx="5834700" cy="9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Exemple de rumeur 1 :</a:t>
            </a:r>
            <a:endParaRPr sz="3400"/>
          </a:p>
        </p:txBody>
      </p:sp>
      <p:sp>
        <p:nvSpPr>
          <p:cNvPr id="1996" name="Google Shape;1996;p76"/>
          <p:cNvSpPr txBox="1"/>
          <p:nvPr/>
        </p:nvSpPr>
        <p:spPr>
          <a:xfrm>
            <a:off x="826550" y="1369700"/>
            <a:ext cx="6494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“Thao, Théo et Gulsah ont fait n’importe quoi dans leur projet de mathématiques”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97" name="Google Shape;1997;p76"/>
          <p:cNvSpPr txBox="1"/>
          <p:nvPr/>
        </p:nvSpPr>
        <p:spPr>
          <a:xfrm>
            <a:off x="732100" y="1810400"/>
            <a:ext cx="4085400" cy="16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-"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𝜈 = 2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-"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𝛼 = 0.05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-"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𝛽’</a:t>
            </a:r>
            <a:r>
              <a:rPr baseline="-25000"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= 0.5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-"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𝛽</a:t>
            </a:r>
            <a:r>
              <a:rPr baseline="-25000"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= 0.5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-"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𝛽</a:t>
            </a:r>
            <a:r>
              <a:rPr baseline="-25000"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= 0.3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-"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𝛾</a:t>
            </a:r>
            <a:r>
              <a:rPr baseline="-25000"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= 0.5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98" name="Google Shape;1998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9" name="Google Shape;1999;p76" title="rumeur1_lyon - Made with Clipcham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2725" y="1756800"/>
            <a:ext cx="4810050" cy="29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77"/>
          <p:cNvSpPr txBox="1"/>
          <p:nvPr>
            <p:ph type="title"/>
          </p:nvPr>
        </p:nvSpPr>
        <p:spPr>
          <a:xfrm>
            <a:off x="557325" y="483525"/>
            <a:ext cx="5834700" cy="9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Exemple de rumeur 2 :</a:t>
            </a:r>
            <a:endParaRPr sz="3400"/>
          </a:p>
        </p:txBody>
      </p:sp>
      <p:sp>
        <p:nvSpPr>
          <p:cNvPr id="2005" name="Google Shape;2005;p77"/>
          <p:cNvSpPr txBox="1"/>
          <p:nvPr/>
        </p:nvSpPr>
        <p:spPr>
          <a:xfrm>
            <a:off x="826550" y="1369700"/>
            <a:ext cx="6494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“Un virus dangereux se serait échappé d’un laboratoire de l’INSA ”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06" name="Google Shape;2006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78"/>
          <p:cNvSpPr txBox="1"/>
          <p:nvPr>
            <p:ph type="title"/>
          </p:nvPr>
        </p:nvSpPr>
        <p:spPr>
          <a:xfrm>
            <a:off x="557325" y="483525"/>
            <a:ext cx="5834700" cy="9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Exemple de rumeur 2 :</a:t>
            </a:r>
            <a:endParaRPr sz="3400"/>
          </a:p>
        </p:txBody>
      </p:sp>
      <p:sp>
        <p:nvSpPr>
          <p:cNvPr id="2012" name="Google Shape;2012;p78"/>
          <p:cNvSpPr txBox="1"/>
          <p:nvPr/>
        </p:nvSpPr>
        <p:spPr>
          <a:xfrm>
            <a:off x="826550" y="1369700"/>
            <a:ext cx="6494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“Un virus dangereux se serait échappé d’un laboratoire de l’INSA ”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13" name="Google Shape;2013;p78"/>
          <p:cNvSpPr txBox="1"/>
          <p:nvPr/>
        </p:nvSpPr>
        <p:spPr>
          <a:xfrm>
            <a:off x="492675" y="1707925"/>
            <a:ext cx="3000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-"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𝜈 = 0.6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-"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𝛼 = 1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-"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𝛽’</a:t>
            </a:r>
            <a:r>
              <a:rPr baseline="-25000"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= 0.5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-"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𝛽</a:t>
            </a:r>
            <a:r>
              <a:rPr baseline="-25000"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= 0.2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-"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𝛽</a:t>
            </a:r>
            <a:r>
              <a:rPr baseline="-25000"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= 0.005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-"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𝛾</a:t>
            </a:r>
            <a:r>
              <a:rPr baseline="-25000"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= 1/15</a:t>
            </a:r>
            <a:endParaRPr/>
          </a:p>
        </p:txBody>
      </p:sp>
      <p:pic>
        <p:nvPicPr>
          <p:cNvPr id="2014" name="Google Shape;201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249" y="1810400"/>
            <a:ext cx="6303275" cy="2656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79"/>
          <p:cNvSpPr txBox="1"/>
          <p:nvPr>
            <p:ph type="title"/>
          </p:nvPr>
        </p:nvSpPr>
        <p:spPr>
          <a:xfrm>
            <a:off x="557325" y="483525"/>
            <a:ext cx="5834700" cy="9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Exemple de rumeur 2 :</a:t>
            </a:r>
            <a:endParaRPr sz="3400"/>
          </a:p>
        </p:txBody>
      </p:sp>
      <p:sp>
        <p:nvSpPr>
          <p:cNvPr id="2021" name="Google Shape;2021;p79"/>
          <p:cNvSpPr txBox="1"/>
          <p:nvPr/>
        </p:nvSpPr>
        <p:spPr>
          <a:xfrm>
            <a:off x="826550" y="1217300"/>
            <a:ext cx="6494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“Un virus dangereux se serait échappé d’un laboratoire de l’INSA ”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022" name="Google Shape;2022;p79" title="rumeur2_ly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9225" y="1667075"/>
            <a:ext cx="5383645" cy="30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80"/>
          <p:cNvSpPr txBox="1"/>
          <p:nvPr>
            <p:ph type="title"/>
          </p:nvPr>
        </p:nvSpPr>
        <p:spPr>
          <a:xfrm>
            <a:off x="557325" y="483525"/>
            <a:ext cx="5834700" cy="9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Exemple de rumeur 2 :</a:t>
            </a:r>
            <a:endParaRPr sz="3400"/>
          </a:p>
        </p:txBody>
      </p:sp>
      <p:sp>
        <p:nvSpPr>
          <p:cNvPr id="2029" name="Google Shape;2029;p80"/>
          <p:cNvSpPr txBox="1"/>
          <p:nvPr/>
        </p:nvSpPr>
        <p:spPr>
          <a:xfrm>
            <a:off x="826550" y="1369700"/>
            <a:ext cx="6494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“Un virus dangereux se serait échappé d’un laboratoire de l’INSA ”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30" name="Google Shape;2030;p80"/>
          <p:cNvSpPr txBox="1"/>
          <p:nvPr/>
        </p:nvSpPr>
        <p:spPr>
          <a:xfrm>
            <a:off x="2619375" y="1691500"/>
            <a:ext cx="3021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Et si on applique un contrôle :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031" name="Google Shape;203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125" y="2132200"/>
            <a:ext cx="6514329" cy="2706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2" name="Google Shape;2032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81"/>
          <p:cNvSpPr txBox="1"/>
          <p:nvPr>
            <p:ph type="title"/>
          </p:nvPr>
        </p:nvSpPr>
        <p:spPr>
          <a:xfrm>
            <a:off x="557325" y="483525"/>
            <a:ext cx="5834700" cy="9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Exemple de rumeur 2 :</a:t>
            </a:r>
            <a:endParaRPr sz="3400"/>
          </a:p>
        </p:txBody>
      </p:sp>
      <p:sp>
        <p:nvSpPr>
          <p:cNvPr id="2038" name="Google Shape;2038;p81"/>
          <p:cNvSpPr txBox="1"/>
          <p:nvPr/>
        </p:nvSpPr>
        <p:spPr>
          <a:xfrm>
            <a:off x="826550" y="1217300"/>
            <a:ext cx="6494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“Un virus dangereux se serait échappé d’un laboratoire de l’INSA ”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039" name="Google Shape;2039;p81" title="rumeur_2_lyon_control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9050" y="1582375"/>
            <a:ext cx="5654579" cy="31807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0" name="Google Shape;2040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82"/>
          <p:cNvSpPr txBox="1"/>
          <p:nvPr>
            <p:ph type="title"/>
          </p:nvPr>
        </p:nvSpPr>
        <p:spPr>
          <a:xfrm>
            <a:off x="4020325" y="2207450"/>
            <a:ext cx="4479900" cy="16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Conclusion</a:t>
            </a:r>
            <a:endParaRPr sz="4600"/>
          </a:p>
        </p:txBody>
      </p:sp>
      <p:sp>
        <p:nvSpPr>
          <p:cNvPr id="2046" name="Google Shape;2046;p82"/>
          <p:cNvSpPr txBox="1"/>
          <p:nvPr>
            <p:ph idx="2" type="title"/>
          </p:nvPr>
        </p:nvSpPr>
        <p:spPr>
          <a:xfrm>
            <a:off x="7285800" y="749325"/>
            <a:ext cx="1138200" cy="12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2047" name="Google Shape;2047;p82"/>
          <p:cNvGrpSpPr/>
          <p:nvPr/>
        </p:nvGrpSpPr>
        <p:grpSpPr>
          <a:xfrm>
            <a:off x="66988" y="1566539"/>
            <a:ext cx="4479885" cy="3280115"/>
            <a:chOff x="66988" y="1566539"/>
            <a:chExt cx="4479885" cy="3280115"/>
          </a:xfrm>
        </p:grpSpPr>
        <p:sp>
          <p:nvSpPr>
            <p:cNvPr id="2048" name="Google Shape;2048;p82"/>
            <p:cNvSpPr/>
            <p:nvPr/>
          </p:nvSpPr>
          <p:spPr>
            <a:xfrm>
              <a:off x="3587807" y="3868366"/>
              <a:ext cx="89227" cy="577602"/>
            </a:xfrm>
            <a:custGeom>
              <a:rect b="b" l="l" r="r" t="t"/>
              <a:pathLst>
                <a:path extrusionOk="0" h="30017" w="4637">
                  <a:moveTo>
                    <a:pt x="1" y="1"/>
                  </a:moveTo>
                  <a:lnTo>
                    <a:pt x="1" y="30017"/>
                  </a:lnTo>
                  <a:lnTo>
                    <a:pt x="4637" y="30017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82"/>
            <p:cNvSpPr/>
            <p:nvPr/>
          </p:nvSpPr>
          <p:spPr>
            <a:xfrm>
              <a:off x="3583959" y="3864536"/>
              <a:ext cx="96924" cy="585280"/>
            </a:xfrm>
            <a:custGeom>
              <a:rect b="b" l="l" r="r" t="t"/>
              <a:pathLst>
                <a:path extrusionOk="0" h="30416" w="5037">
                  <a:moveTo>
                    <a:pt x="4637" y="360"/>
                  </a:moveTo>
                  <a:lnTo>
                    <a:pt x="4637" y="30056"/>
                  </a:lnTo>
                  <a:lnTo>
                    <a:pt x="400" y="30056"/>
                  </a:lnTo>
                  <a:lnTo>
                    <a:pt x="400" y="360"/>
                  </a:lnTo>
                  <a:close/>
                  <a:moveTo>
                    <a:pt x="1" y="0"/>
                  </a:moveTo>
                  <a:lnTo>
                    <a:pt x="1" y="30415"/>
                  </a:lnTo>
                  <a:lnTo>
                    <a:pt x="5037" y="30415"/>
                  </a:lnTo>
                  <a:lnTo>
                    <a:pt x="50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82"/>
            <p:cNvSpPr/>
            <p:nvPr/>
          </p:nvSpPr>
          <p:spPr>
            <a:xfrm>
              <a:off x="3563966" y="4136779"/>
              <a:ext cx="136910" cy="494532"/>
            </a:xfrm>
            <a:custGeom>
              <a:rect b="b" l="l" r="r" t="t"/>
              <a:pathLst>
                <a:path extrusionOk="0" h="25700" w="7115">
                  <a:moveTo>
                    <a:pt x="2119" y="1"/>
                  </a:moveTo>
                  <a:cubicBezTo>
                    <a:pt x="960" y="1"/>
                    <a:pt x="1" y="960"/>
                    <a:pt x="1" y="2159"/>
                  </a:cubicBezTo>
                  <a:lnTo>
                    <a:pt x="1" y="23542"/>
                  </a:lnTo>
                  <a:cubicBezTo>
                    <a:pt x="1" y="24741"/>
                    <a:pt x="960" y="25700"/>
                    <a:pt x="2119" y="25700"/>
                  </a:cubicBezTo>
                  <a:lnTo>
                    <a:pt x="4997" y="25700"/>
                  </a:lnTo>
                  <a:cubicBezTo>
                    <a:pt x="6156" y="25700"/>
                    <a:pt x="7115" y="24741"/>
                    <a:pt x="7115" y="23542"/>
                  </a:cubicBezTo>
                  <a:lnTo>
                    <a:pt x="7115" y="2159"/>
                  </a:lnTo>
                  <a:cubicBezTo>
                    <a:pt x="7115" y="960"/>
                    <a:pt x="6156" y="1"/>
                    <a:pt x="4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82"/>
            <p:cNvSpPr/>
            <p:nvPr/>
          </p:nvSpPr>
          <p:spPr>
            <a:xfrm>
              <a:off x="3250948" y="4589767"/>
              <a:ext cx="762946" cy="126154"/>
            </a:xfrm>
            <a:custGeom>
              <a:rect b="b" l="l" r="r" t="t"/>
              <a:pathLst>
                <a:path extrusionOk="0" h="6556" w="39649">
                  <a:moveTo>
                    <a:pt x="1" y="1"/>
                  </a:moveTo>
                  <a:lnTo>
                    <a:pt x="1" y="3078"/>
                  </a:lnTo>
                  <a:lnTo>
                    <a:pt x="1" y="6555"/>
                  </a:lnTo>
                  <a:lnTo>
                    <a:pt x="2679" y="6555"/>
                  </a:lnTo>
                  <a:lnTo>
                    <a:pt x="2679" y="3078"/>
                  </a:lnTo>
                  <a:lnTo>
                    <a:pt x="36971" y="3078"/>
                  </a:lnTo>
                  <a:lnTo>
                    <a:pt x="36971" y="6555"/>
                  </a:lnTo>
                  <a:lnTo>
                    <a:pt x="39649" y="6555"/>
                  </a:lnTo>
                  <a:lnTo>
                    <a:pt x="39649" y="3078"/>
                  </a:lnTo>
                  <a:lnTo>
                    <a:pt x="396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82"/>
            <p:cNvSpPr/>
            <p:nvPr/>
          </p:nvSpPr>
          <p:spPr>
            <a:xfrm>
              <a:off x="3197127" y="4680515"/>
              <a:ext cx="159212" cy="158462"/>
            </a:xfrm>
            <a:custGeom>
              <a:rect b="b" l="l" r="r" t="t"/>
              <a:pathLst>
                <a:path extrusionOk="0" h="8235" w="8274">
                  <a:moveTo>
                    <a:pt x="4117" y="1"/>
                  </a:moveTo>
                  <a:cubicBezTo>
                    <a:pt x="1839" y="1"/>
                    <a:pt x="0" y="1839"/>
                    <a:pt x="0" y="4117"/>
                  </a:cubicBezTo>
                  <a:cubicBezTo>
                    <a:pt x="0" y="6396"/>
                    <a:pt x="1839" y="8234"/>
                    <a:pt x="4117" y="8234"/>
                  </a:cubicBezTo>
                  <a:cubicBezTo>
                    <a:pt x="6395" y="8234"/>
                    <a:pt x="8273" y="6396"/>
                    <a:pt x="8273" y="4117"/>
                  </a:cubicBezTo>
                  <a:cubicBezTo>
                    <a:pt x="8273" y="1839"/>
                    <a:pt x="6395" y="1"/>
                    <a:pt x="4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82"/>
            <p:cNvSpPr/>
            <p:nvPr/>
          </p:nvSpPr>
          <p:spPr>
            <a:xfrm>
              <a:off x="3193278" y="4676666"/>
              <a:ext cx="166140" cy="166140"/>
            </a:xfrm>
            <a:custGeom>
              <a:rect b="b" l="l" r="r" t="t"/>
              <a:pathLst>
                <a:path extrusionOk="0" h="8634" w="8634">
                  <a:moveTo>
                    <a:pt x="4317" y="361"/>
                  </a:moveTo>
                  <a:cubicBezTo>
                    <a:pt x="6515" y="361"/>
                    <a:pt x="8274" y="2159"/>
                    <a:pt x="8274" y="4317"/>
                  </a:cubicBezTo>
                  <a:cubicBezTo>
                    <a:pt x="8274" y="6476"/>
                    <a:pt x="6515" y="8274"/>
                    <a:pt x="4317" y="8274"/>
                  </a:cubicBezTo>
                  <a:cubicBezTo>
                    <a:pt x="2158" y="8274"/>
                    <a:pt x="360" y="6476"/>
                    <a:pt x="360" y="4317"/>
                  </a:cubicBezTo>
                  <a:cubicBezTo>
                    <a:pt x="360" y="2159"/>
                    <a:pt x="2158" y="361"/>
                    <a:pt x="4317" y="361"/>
                  </a:cubicBezTo>
                  <a:close/>
                  <a:moveTo>
                    <a:pt x="4317" y="1"/>
                  </a:moveTo>
                  <a:cubicBezTo>
                    <a:pt x="1959" y="1"/>
                    <a:pt x="0" y="1919"/>
                    <a:pt x="0" y="4317"/>
                  </a:cubicBezTo>
                  <a:cubicBezTo>
                    <a:pt x="0" y="6715"/>
                    <a:pt x="1959" y="8634"/>
                    <a:pt x="4317" y="8634"/>
                  </a:cubicBezTo>
                  <a:cubicBezTo>
                    <a:pt x="6715" y="8634"/>
                    <a:pt x="8633" y="6715"/>
                    <a:pt x="8633" y="4317"/>
                  </a:cubicBezTo>
                  <a:cubicBezTo>
                    <a:pt x="8633" y="1919"/>
                    <a:pt x="6715" y="1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82"/>
            <p:cNvSpPr/>
            <p:nvPr/>
          </p:nvSpPr>
          <p:spPr>
            <a:xfrm>
              <a:off x="3246349" y="4728967"/>
              <a:ext cx="60768" cy="61557"/>
            </a:xfrm>
            <a:custGeom>
              <a:rect b="b" l="l" r="r" t="t"/>
              <a:pathLst>
                <a:path extrusionOk="0" h="3199" w="3158">
                  <a:moveTo>
                    <a:pt x="1559" y="1"/>
                  </a:moveTo>
                  <a:cubicBezTo>
                    <a:pt x="679" y="1"/>
                    <a:pt x="0" y="720"/>
                    <a:pt x="0" y="1599"/>
                  </a:cubicBezTo>
                  <a:cubicBezTo>
                    <a:pt x="0" y="2479"/>
                    <a:pt x="679" y="3198"/>
                    <a:pt x="1559" y="3198"/>
                  </a:cubicBezTo>
                  <a:cubicBezTo>
                    <a:pt x="2438" y="3198"/>
                    <a:pt x="3157" y="2479"/>
                    <a:pt x="3157" y="1599"/>
                  </a:cubicBezTo>
                  <a:cubicBezTo>
                    <a:pt x="3157" y="720"/>
                    <a:pt x="2438" y="1"/>
                    <a:pt x="1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82"/>
            <p:cNvSpPr/>
            <p:nvPr/>
          </p:nvSpPr>
          <p:spPr>
            <a:xfrm>
              <a:off x="3911582" y="4680515"/>
              <a:ext cx="158462" cy="158462"/>
            </a:xfrm>
            <a:custGeom>
              <a:rect b="b" l="l" r="r" t="t"/>
              <a:pathLst>
                <a:path extrusionOk="0" h="8235" w="8235">
                  <a:moveTo>
                    <a:pt x="4118" y="1"/>
                  </a:moveTo>
                  <a:cubicBezTo>
                    <a:pt x="1839" y="1"/>
                    <a:pt x="1" y="1839"/>
                    <a:pt x="1" y="4117"/>
                  </a:cubicBezTo>
                  <a:cubicBezTo>
                    <a:pt x="1" y="6396"/>
                    <a:pt x="1839" y="8234"/>
                    <a:pt x="4118" y="8234"/>
                  </a:cubicBezTo>
                  <a:cubicBezTo>
                    <a:pt x="6396" y="8234"/>
                    <a:pt x="8234" y="6396"/>
                    <a:pt x="8234" y="4117"/>
                  </a:cubicBezTo>
                  <a:cubicBezTo>
                    <a:pt x="8234" y="1839"/>
                    <a:pt x="6396" y="1"/>
                    <a:pt x="4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82"/>
            <p:cNvSpPr/>
            <p:nvPr/>
          </p:nvSpPr>
          <p:spPr>
            <a:xfrm>
              <a:off x="3907752" y="4676666"/>
              <a:ext cx="166140" cy="166140"/>
            </a:xfrm>
            <a:custGeom>
              <a:rect b="b" l="l" r="r" t="t"/>
              <a:pathLst>
                <a:path extrusionOk="0" h="8634" w="8634">
                  <a:moveTo>
                    <a:pt x="4317" y="361"/>
                  </a:moveTo>
                  <a:cubicBezTo>
                    <a:pt x="6475" y="361"/>
                    <a:pt x="8273" y="2159"/>
                    <a:pt x="8273" y="4317"/>
                  </a:cubicBezTo>
                  <a:cubicBezTo>
                    <a:pt x="8273" y="6476"/>
                    <a:pt x="6475" y="8274"/>
                    <a:pt x="4317" y="8274"/>
                  </a:cubicBezTo>
                  <a:cubicBezTo>
                    <a:pt x="2118" y="8274"/>
                    <a:pt x="360" y="6476"/>
                    <a:pt x="360" y="4317"/>
                  </a:cubicBezTo>
                  <a:cubicBezTo>
                    <a:pt x="360" y="2159"/>
                    <a:pt x="2118" y="361"/>
                    <a:pt x="4317" y="361"/>
                  </a:cubicBezTo>
                  <a:close/>
                  <a:moveTo>
                    <a:pt x="4317" y="1"/>
                  </a:moveTo>
                  <a:cubicBezTo>
                    <a:pt x="1919" y="1"/>
                    <a:pt x="0" y="1919"/>
                    <a:pt x="0" y="4317"/>
                  </a:cubicBezTo>
                  <a:cubicBezTo>
                    <a:pt x="0" y="6715"/>
                    <a:pt x="1919" y="8634"/>
                    <a:pt x="4317" y="8634"/>
                  </a:cubicBezTo>
                  <a:cubicBezTo>
                    <a:pt x="6675" y="8634"/>
                    <a:pt x="8633" y="6715"/>
                    <a:pt x="8633" y="4317"/>
                  </a:cubicBezTo>
                  <a:cubicBezTo>
                    <a:pt x="8633" y="1919"/>
                    <a:pt x="6675" y="1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82"/>
            <p:cNvSpPr/>
            <p:nvPr/>
          </p:nvSpPr>
          <p:spPr>
            <a:xfrm>
              <a:off x="3960034" y="4728967"/>
              <a:ext cx="61557" cy="61557"/>
            </a:xfrm>
            <a:custGeom>
              <a:rect b="b" l="l" r="r" t="t"/>
              <a:pathLst>
                <a:path extrusionOk="0" h="3199" w="3199">
                  <a:moveTo>
                    <a:pt x="1600" y="1"/>
                  </a:moveTo>
                  <a:cubicBezTo>
                    <a:pt x="720" y="1"/>
                    <a:pt x="1" y="720"/>
                    <a:pt x="1" y="1599"/>
                  </a:cubicBezTo>
                  <a:cubicBezTo>
                    <a:pt x="1" y="2479"/>
                    <a:pt x="720" y="3198"/>
                    <a:pt x="1600" y="3198"/>
                  </a:cubicBezTo>
                  <a:cubicBezTo>
                    <a:pt x="2479" y="3198"/>
                    <a:pt x="3198" y="2479"/>
                    <a:pt x="3198" y="1599"/>
                  </a:cubicBezTo>
                  <a:cubicBezTo>
                    <a:pt x="3198" y="720"/>
                    <a:pt x="2479" y="1"/>
                    <a:pt x="1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82"/>
            <p:cNvSpPr/>
            <p:nvPr/>
          </p:nvSpPr>
          <p:spPr>
            <a:xfrm>
              <a:off x="2844874" y="2846281"/>
              <a:ext cx="1358982" cy="1147526"/>
            </a:xfrm>
            <a:custGeom>
              <a:rect b="b" l="l" r="r" t="t"/>
              <a:pathLst>
                <a:path extrusionOk="0" h="59635" w="70624">
                  <a:moveTo>
                    <a:pt x="40768" y="0"/>
                  </a:moveTo>
                  <a:cubicBezTo>
                    <a:pt x="38050" y="0"/>
                    <a:pt x="35932" y="2238"/>
                    <a:pt x="36012" y="4916"/>
                  </a:cubicBezTo>
                  <a:lnTo>
                    <a:pt x="35332" y="44164"/>
                  </a:lnTo>
                  <a:cubicBezTo>
                    <a:pt x="35452" y="46842"/>
                    <a:pt x="30936" y="48441"/>
                    <a:pt x="28258" y="48441"/>
                  </a:cubicBezTo>
                  <a:lnTo>
                    <a:pt x="4957" y="49000"/>
                  </a:lnTo>
                  <a:cubicBezTo>
                    <a:pt x="2519" y="49000"/>
                    <a:pt x="481" y="50839"/>
                    <a:pt x="241" y="53277"/>
                  </a:cubicBezTo>
                  <a:cubicBezTo>
                    <a:pt x="1" y="55995"/>
                    <a:pt x="2119" y="58393"/>
                    <a:pt x="4837" y="58433"/>
                  </a:cubicBezTo>
                  <a:lnTo>
                    <a:pt x="61871" y="59632"/>
                  </a:lnTo>
                  <a:cubicBezTo>
                    <a:pt x="61921" y="59633"/>
                    <a:pt x="61972" y="59634"/>
                    <a:pt x="62022" y="59634"/>
                  </a:cubicBezTo>
                  <a:cubicBezTo>
                    <a:pt x="64473" y="59634"/>
                    <a:pt x="66511" y="57742"/>
                    <a:pt x="66707" y="55275"/>
                  </a:cubicBezTo>
                  <a:lnTo>
                    <a:pt x="70424" y="5196"/>
                  </a:lnTo>
                  <a:cubicBezTo>
                    <a:pt x="70624" y="2478"/>
                    <a:pt x="68465" y="160"/>
                    <a:pt x="65748" y="120"/>
                  </a:cubicBezTo>
                  <a:lnTo>
                    <a:pt x="407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82"/>
            <p:cNvSpPr/>
            <p:nvPr/>
          </p:nvSpPr>
          <p:spPr>
            <a:xfrm>
              <a:off x="2843354" y="2842432"/>
              <a:ext cx="1362042" cy="1155166"/>
            </a:xfrm>
            <a:custGeom>
              <a:rect b="b" l="l" r="r" t="t"/>
              <a:pathLst>
                <a:path extrusionOk="0" h="60032" w="70783">
                  <a:moveTo>
                    <a:pt x="40847" y="400"/>
                  </a:moveTo>
                  <a:lnTo>
                    <a:pt x="65827" y="520"/>
                  </a:lnTo>
                  <a:cubicBezTo>
                    <a:pt x="67105" y="520"/>
                    <a:pt x="68265" y="1039"/>
                    <a:pt x="69144" y="1999"/>
                  </a:cubicBezTo>
                  <a:cubicBezTo>
                    <a:pt x="69983" y="2918"/>
                    <a:pt x="70423" y="4117"/>
                    <a:pt x="70303" y="5396"/>
                  </a:cubicBezTo>
                  <a:lnTo>
                    <a:pt x="66586" y="55475"/>
                  </a:lnTo>
                  <a:cubicBezTo>
                    <a:pt x="66388" y="57848"/>
                    <a:pt x="64391" y="59672"/>
                    <a:pt x="62026" y="59672"/>
                  </a:cubicBezTo>
                  <a:cubicBezTo>
                    <a:pt x="62001" y="59672"/>
                    <a:pt x="61975" y="59672"/>
                    <a:pt x="61950" y="59672"/>
                  </a:cubicBezTo>
                  <a:lnTo>
                    <a:pt x="4916" y="58433"/>
                  </a:lnTo>
                  <a:cubicBezTo>
                    <a:pt x="3637" y="58433"/>
                    <a:pt x="2478" y="57873"/>
                    <a:pt x="1639" y="56914"/>
                  </a:cubicBezTo>
                  <a:cubicBezTo>
                    <a:pt x="799" y="55995"/>
                    <a:pt x="400" y="54756"/>
                    <a:pt x="520" y="53517"/>
                  </a:cubicBezTo>
                  <a:cubicBezTo>
                    <a:pt x="719" y="51159"/>
                    <a:pt x="2678" y="49400"/>
                    <a:pt x="5036" y="49400"/>
                  </a:cubicBezTo>
                  <a:lnTo>
                    <a:pt x="28337" y="48801"/>
                  </a:lnTo>
                  <a:cubicBezTo>
                    <a:pt x="30375" y="48801"/>
                    <a:pt x="33293" y="47921"/>
                    <a:pt x="34692" y="46443"/>
                  </a:cubicBezTo>
                  <a:cubicBezTo>
                    <a:pt x="35331" y="45803"/>
                    <a:pt x="35611" y="45084"/>
                    <a:pt x="35611" y="44364"/>
                  </a:cubicBezTo>
                  <a:lnTo>
                    <a:pt x="36291" y="5116"/>
                  </a:lnTo>
                  <a:cubicBezTo>
                    <a:pt x="36251" y="3837"/>
                    <a:pt x="36690" y="2678"/>
                    <a:pt x="37569" y="1759"/>
                  </a:cubicBezTo>
                  <a:cubicBezTo>
                    <a:pt x="38409" y="880"/>
                    <a:pt x="39568" y="400"/>
                    <a:pt x="40807" y="400"/>
                  </a:cubicBezTo>
                  <a:close/>
                  <a:moveTo>
                    <a:pt x="40807" y="0"/>
                  </a:moveTo>
                  <a:cubicBezTo>
                    <a:pt x="39448" y="0"/>
                    <a:pt x="38209" y="560"/>
                    <a:pt x="37290" y="1519"/>
                  </a:cubicBezTo>
                  <a:cubicBezTo>
                    <a:pt x="36330" y="2478"/>
                    <a:pt x="35851" y="3757"/>
                    <a:pt x="35891" y="5116"/>
                  </a:cubicBezTo>
                  <a:lnTo>
                    <a:pt x="35211" y="44364"/>
                  </a:lnTo>
                  <a:cubicBezTo>
                    <a:pt x="35251" y="45004"/>
                    <a:pt x="34972" y="45643"/>
                    <a:pt x="34412" y="46203"/>
                  </a:cubicBezTo>
                  <a:cubicBezTo>
                    <a:pt x="33093" y="47602"/>
                    <a:pt x="30295" y="48441"/>
                    <a:pt x="28337" y="48441"/>
                  </a:cubicBezTo>
                  <a:lnTo>
                    <a:pt x="5036" y="49000"/>
                  </a:lnTo>
                  <a:cubicBezTo>
                    <a:pt x="2478" y="49000"/>
                    <a:pt x="360" y="50919"/>
                    <a:pt x="120" y="53477"/>
                  </a:cubicBezTo>
                  <a:cubicBezTo>
                    <a:pt x="0" y="54836"/>
                    <a:pt x="440" y="56155"/>
                    <a:pt x="1359" y="57194"/>
                  </a:cubicBezTo>
                  <a:cubicBezTo>
                    <a:pt x="2278" y="58193"/>
                    <a:pt x="3557" y="58793"/>
                    <a:pt x="4916" y="58833"/>
                  </a:cubicBezTo>
                  <a:lnTo>
                    <a:pt x="61950" y="60032"/>
                  </a:lnTo>
                  <a:lnTo>
                    <a:pt x="62070" y="60032"/>
                  </a:lnTo>
                  <a:cubicBezTo>
                    <a:pt x="64627" y="60032"/>
                    <a:pt x="66746" y="58073"/>
                    <a:pt x="66946" y="55475"/>
                  </a:cubicBezTo>
                  <a:lnTo>
                    <a:pt x="70703" y="5436"/>
                  </a:lnTo>
                  <a:cubicBezTo>
                    <a:pt x="70782" y="4037"/>
                    <a:pt x="70343" y="2718"/>
                    <a:pt x="69424" y="1719"/>
                  </a:cubicBezTo>
                  <a:cubicBezTo>
                    <a:pt x="68464" y="720"/>
                    <a:pt x="67185" y="160"/>
                    <a:pt x="65827" y="160"/>
                  </a:cubicBezTo>
                  <a:lnTo>
                    <a:pt x="408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82"/>
            <p:cNvSpPr/>
            <p:nvPr/>
          </p:nvSpPr>
          <p:spPr>
            <a:xfrm>
              <a:off x="3949278" y="2948362"/>
              <a:ext cx="117687" cy="821597"/>
            </a:xfrm>
            <a:custGeom>
              <a:rect b="b" l="l" r="r" t="t"/>
              <a:pathLst>
                <a:path extrusionOk="0" h="42697" w="6116">
                  <a:moveTo>
                    <a:pt x="5896" y="0"/>
                  </a:moveTo>
                  <a:cubicBezTo>
                    <a:pt x="5810" y="0"/>
                    <a:pt x="5756" y="72"/>
                    <a:pt x="5756" y="171"/>
                  </a:cubicBezTo>
                  <a:lnTo>
                    <a:pt x="0" y="42496"/>
                  </a:lnTo>
                  <a:cubicBezTo>
                    <a:pt x="0" y="42576"/>
                    <a:pt x="40" y="42656"/>
                    <a:pt x="160" y="42696"/>
                  </a:cubicBezTo>
                  <a:lnTo>
                    <a:pt x="200" y="42696"/>
                  </a:lnTo>
                  <a:cubicBezTo>
                    <a:pt x="280" y="42696"/>
                    <a:pt x="360" y="42616"/>
                    <a:pt x="360" y="42536"/>
                  </a:cubicBezTo>
                  <a:lnTo>
                    <a:pt x="6115" y="211"/>
                  </a:lnTo>
                  <a:cubicBezTo>
                    <a:pt x="6115" y="91"/>
                    <a:pt x="6035" y="11"/>
                    <a:pt x="5955" y="11"/>
                  </a:cubicBezTo>
                  <a:cubicBezTo>
                    <a:pt x="5934" y="4"/>
                    <a:pt x="5914" y="0"/>
                    <a:pt x="5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82"/>
            <p:cNvSpPr/>
            <p:nvPr/>
          </p:nvSpPr>
          <p:spPr>
            <a:xfrm>
              <a:off x="3487823" y="3755451"/>
              <a:ext cx="325352" cy="8351"/>
            </a:xfrm>
            <a:custGeom>
              <a:rect b="b" l="l" r="r" t="t"/>
              <a:pathLst>
                <a:path extrusionOk="0" h="434" w="16908">
                  <a:moveTo>
                    <a:pt x="6026" y="1"/>
                  </a:moveTo>
                  <a:cubicBezTo>
                    <a:pt x="174" y="1"/>
                    <a:pt x="137" y="57"/>
                    <a:pt x="81" y="114"/>
                  </a:cubicBezTo>
                  <a:cubicBezTo>
                    <a:pt x="1" y="194"/>
                    <a:pt x="41" y="313"/>
                    <a:pt x="121" y="393"/>
                  </a:cubicBezTo>
                  <a:cubicBezTo>
                    <a:pt x="161" y="393"/>
                    <a:pt x="201" y="433"/>
                    <a:pt x="241" y="433"/>
                  </a:cubicBezTo>
                  <a:lnTo>
                    <a:pt x="281" y="433"/>
                  </a:lnTo>
                  <a:cubicBezTo>
                    <a:pt x="517" y="400"/>
                    <a:pt x="2703" y="387"/>
                    <a:pt x="5479" y="387"/>
                  </a:cubicBezTo>
                  <a:cubicBezTo>
                    <a:pt x="9273" y="387"/>
                    <a:pt x="14169" y="410"/>
                    <a:pt x="16707" y="433"/>
                  </a:cubicBezTo>
                  <a:cubicBezTo>
                    <a:pt x="16787" y="433"/>
                    <a:pt x="16867" y="353"/>
                    <a:pt x="16907" y="234"/>
                  </a:cubicBezTo>
                  <a:cubicBezTo>
                    <a:pt x="16907" y="154"/>
                    <a:pt x="16787" y="34"/>
                    <a:pt x="16707" y="34"/>
                  </a:cubicBezTo>
                  <a:cubicBezTo>
                    <a:pt x="11873" y="10"/>
                    <a:pt x="8451" y="1"/>
                    <a:pt x="6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82"/>
            <p:cNvSpPr/>
            <p:nvPr/>
          </p:nvSpPr>
          <p:spPr>
            <a:xfrm>
              <a:off x="2372663" y="4242151"/>
              <a:ext cx="269203" cy="359950"/>
            </a:xfrm>
            <a:custGeom>
              <a:rect b="b" l="l" r="r" t="t"/>
              <a:pathLst>
                <a:path extrusionOk="0" h="18706" w="13990">
                  <a:moveTo>
                    <a:pt x="1759" y="0"/>
                  </a:moveTo>
                  <a:lnTo>
                    <a:pt x="1" y="17506"/>
                  </a:lnTo>
                  <a:lnTo>
                    <a:pt x="12191" y="18705"/>
                  </a:lnTo>
                  <a:lnTo>
                    <a:pt x="13990" y="1199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82"/>
            <p:cNvSpPr/>
            <p:nvPr/>
          </p:nvSpPr>
          <p:spPr>
            <a:xfrm>
              <a:off x="2368833" y="4238303"/>
              <a:ext cx="276880" cy="366858"/>
            </a:xfrm>
            <a:custGeom>
              <a:rect b="b" l="l" r="r" t="t"/>
              <a:pathLst>
                <a:path extrusionOk="0" h="19065" w="14389">
                  <a:moveTo>
                    <a:pt x="2118" y="400"/>
                  </a:moveTo>
                  <a:lnTo>
                    <a:pt x="13989" y="1559"/>
                  </a:lnTo>
                  <a:lnTo>
                    <a:pt x="12230" y="18705"/>
                  </a:lnTo>
                  <a:lnTo>
                    <a:pt x="400" y="17506"/>
                  </a:lnTo>
                  <a:lnTo>
                    <a:pt x="2118" y="400"/>
                  </a:lnTo>
                  <a:close/>
                  <a:moveTo>
                    <a:pt x="1958" y="0"/>
                  </a:moveTo>
                  <a:cubicBezTo>
                    <a:pt x="1839" y="0"/>
                    <a:pt x="1759" y="80"/>
                    <a:pt x="1759" y="160"/>
                  </a:cubicBezTo>
                  <a:lnTo>
                    <a:pt x="40" y="17666"/>
                  </a:lnTo>
                  <a:cubicBezTo>
                    <a:pt x="0" y="17706"/>
                    <a:pt x="40" y="17786"/>
                    <a:pt x="80" y="17826"/>
                  </a:cubicBezTo>
                  <a:cubicBezTo>
                    <a:pt x="80" y="17826"/>
                    <a:pt x="160" y="17866"/>
                    <a:pt x="200" y="17866"/>
                  </a:cubicBezTo>
                  <a:lnTo>
                    <a:pt x="12390" y="19065"/>
                  </a:lnTo>
                  <a:cubicBezTo>
                    <a:pt x="12470" y="19065"/>
                    <a:pt x="12590" y="19025"/>
                    <a:pt x="12590" y="18905"/>
                  </a:cubicBezTo>
                  <a:lnTo>
                    <a:pt x="14388" y="1439"/>
                  </a:lnTo>
                  <a:cubicBezTo>
                    <a:pt x="14388" y="1359"/>
                    <a:pt x="14388" y="1319"/>
                    <a:pt x="14348" y="1279"/>
                  </a:cubicBezTo>
                  <a:cubicBezTo>
                    <a:pt x="14308" y="1239"/>
                    <a:pt x="14268" y="1199"/>
                    <a:pt x="14229" y="1199"/>
                  </a:cubicBezTo>
                  <a:lnTo>
                    <a:pt x="1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82"/>
            <p:cNvSpPr/>
            <p:nvPr/>
          </p:nvSpPr>
          <p:spPr>
            <a:xfrm>
              <a:off x="2404971" y="4245230"/>
              <a:ext cx="33867" cy="336859"/>
            </a:xfrm>
            <a:custGeom>
              <a:rect b="b" l="l" r="r" t="t"/>
              <a:pathLst>
                <a:path extrusionOk="0" h="17506" w="1760">
                  <a:moveTo>
                    <a:pt x="1759" y="0"/>
                  </a:moveTo>
                  <a:lnTo>
                    <a:pt x="1" y="175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82"/>
            <p:cNvSpPr/>
            <p:nvPr/>
          </p:nvSpPr>
          <p:spPr>
            <a:xfrm>
              <a:off x="2401892" y="4241381"/>
              <a:ext cx="40775" cy="343787"/>
            </a:xfrm>
            <a:custGeom>
              <a:rect b="b" l="l" r="r" t="t"/>
              <a:pathLst>
                <a:path extrusionOk="0" h="17866" w="2119">
                  <a:moveTo>
                    <a:pt x="1919" y="0"/>
                  </a:moveTo>
                  <a:cubicBezTo>
                    <a:pt x="1839" y="0"/>
                    <a:pt x="1719" y="80"/>
                    <a:pt x="1719" y="160"/>
                  </a:cubicBezTo>
                  <a:lnTo>
                    <a:pt x="1" y="17666"/>
                  </a:lnTo>
                  <a:cubicBezTo>
                    <a:pt x="1" y="17786"/>
                    <a:pt x="41" y="17866"/>
                    <a:pt x="161" y="17866"/>
                  </a:cubicBezTo>
                  <a:cubicBezTo>
                    <a:pt x="280" y="17866"/>
                    <a:pt x="360" y="17826"/>
                    <a:pt x="360" y="17706"/>
                  </a:cubicBezTo>
                  <a:lnTo>
                    <a:pt x="2079" y="200"/>
                  </a:lnTo>
                  <a:cubicBezTo>
                    <a:pt x="2119" y="120"/>
                    <a:pt x="2039" y="0"/>
                    <a:pt x="1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82"/>
            <p:cNvSpPr/>
            <p:nvPr/>
          </p:nvSpPr>
          <p:spPr>
            <a:xfrm>
              <a:off x="2454963" y="4249059"/>
              <a:ext cx="23861" cy="337648"/>
            </a:xfrm>
            <a:custGeom>
              <a:rect b="b" l="l" r="r" t="t"/>
              <a:pathLst>
                <a:path extrusionOk="0" h="17547" w="1240">
                  <a:moveTo>
                    <a:pt x="1239" y="1"/>
                  </a:moveTo>
                  <a:lnTo>
                    <a:pt x="0" y="1754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82"/>
            <p:cNvSpPr/>
            <p:nvPr/>
          </p:nvSpPr>
          <p:spPr>
            <a:xfrm>
              <a:off x="2451114" y="4245230"/>
              <a:ext cx="31558" cy="345326"/>
            </a:xfrm>
            <a:custGeom>
              <a:rect b="b" l="l" r="r" t="t"/>
              <a:pathLst>
                <a:path extrusionOk="0" h="17946" w="1640">
                  <a:moveTo>
                    <a:pt x="1439" y="0"/>
                  </a:moveTo>
                  <a:cubicBezTo>
                    <a:pt x="1359" y="0"/>
                    <a:pt x="1240" y="80"/>
                    <a:pt x="1240" y="200"/>
                  </a:cubicBezTo>
                  <a:lnTo>
                    <a:pt x="1" y="17746"/>
                  </a:lnTo>
                  <a:cubicBezTo>
                    <a:pt x="1" y="17826"/>
                    <a:pt x="81" y="17946"/>
                    <a:pt x="160" y="17946"/>
                  </a:cubicBezTo>
                  <a:lnTo>
                    <a:pt x="200" y="17946"/>
                  </a:lnTo>
                  <a:cubicBezTo>
                    <a:pt x="280" y="17946"/>
                    <a:pt x="360" y="17866"/>
                    <a:pt x="360" y="17746"/>
                  </a:cubicBezTo>
                  <a:lnTo>
                    <a:pt x="1599" y="200"/>
                  </a:lnTo>
                  <a:cubicBezTo>
                    <a:pt x="1639" y="120"/>
                    <a:pt x="1559" y="0"/>
                    <a:pt x="1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82"/>
            <p:cNvSpPr/>
            <p:nvPr/>
          </p:nvSpPr>
          <p:spPr>
            <a:xfrm>
              <a:off x="2496488" y="4252908"/>
              <a:ext cx="22321" cy="334569"/>
            </a:xfrm>
            <a:custGeom>
              <a:rect b="b" l="l" r="r" t="t"/>
              <a:pathLst>
                <a:path extrusionOk="0" h="17387" w="1160">
                  <a:moveTo>
                    <a:pt x="1160" y="1"/>
                  </a:moveTo>
                  <a:lnTo>
                    <a:pt x="1" y="173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82"/>
            <p:cNvSpPr/>
            <p:nvPr/>
          </p:nvSpPr>
          <p:spPr>
            <a:xfrm>
              <a:off x="2492640" y="4249637"/>
              <a:ext cx="30018" cy="341689"/>
            </a:xfrm>
            <a:custGeom>
              <a:rect b="b" l="l" r="r" t="t"/>
              <a:pathLst>
                <a:path extrusionOk="0" h="17757" w="1560">
                  <a:moveTo>
                    <a:pt x="1340" y="0"/>
                  </a:moveTo>
                  <a:cubicBezTo>
                    <a:pt x="1254" y="0"/>
                    <a:pt x="1200" y="72"/>
                    <a:pt x="1200" y="171"/>
                  </a:cubicBezTo>
                  <a:lnTo>
                    <a:pt x="1" y="17557"/>
                  </a:lnTo>
                  <a:cubicBezTo>
                    <a:pt x="1" y="17677"/>
                    <a:pt x="81" y="17756"/>
                    <a:pt x="161" y="17756"/>
                  </a:cubicBezTo>
                  <a:lnTo>
                    <a:pt x="201" y="17756"/>
                  </a:lnTo>
                  <a:cubicBezTo>
                    <a:pt x="281" y="17756"/>
                    <a:pt x="361" y="17677"/>
                    <a:pt x="361" y="17597"/>
                  </a:cubicBezTo>
                  <a:lnTo>
                    <a:pt x="1560" y="211"/>
                  </a:lnTo>
                  <a:cubicBezTo>
                    <a:pt x="1560" y="91"/>
                    <a:pt x="1480" y="11"/>
                    <a:pt x="1400" y="11"/>
                  </a:cubicBezTo>
                  <a:cubicBezTo>
                    <a:pt x="1378" y="4"/>
                    <a:pt x="1358" y="0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82"/>
            <p:cNvSpPr/>
            <p:nvPr/>
          </p:nvSpPr>
          <p:spPr>
            <a:xfrm>
              <a:off x="2533415" y="4257526"/>
              <a:ext cx="27690" cy="333800"/>
            </a:xfrm>
            <a:custGeom>
              <a:rect b="b" l="l" r="r" t="t"/>
              <a:pathLst>
                <a:path extrusionOk="0" h="17347" w="1439">
                  <a:moveTo>
                    <a:pt x="1439" y="1"/>
                  </a:moveTo>
                  <a:lnTo>
                    <a:pt x="0" y="173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82"/>
            <p:cNvSpPr/>
            <p:nvPr/>
          </p:nvSpPr>
          <p:spPr>
            <a:xfrm>
              <a:off x="2529566" y="4253677"/>
              <a:ext cx="34617" cy="341497"/>
            </a:xfrm>
            <a:custGeom>
              <a:rect b="b" l="l" r="r" t="t"/>
              <a:pathLst>
                <a:path extrusionOk="0" h="17747" w="1799">
                  <a:moveTo>
                    <a:pt x="1639" y="1"/>
                  </a:moveTo>
                  <a:cubicBezTo>
                    <a:pt x="1519" y="1"/>
                    <a:pt x="1439" y="81"/>
                    <a:pt x="1439" y="161"/>
                  </a:cubicBezTo>
                  <a:lnTo>
                    <a:pt x="0" y="17546"/>
                  </a:lnTo>
                  <a:cubicBezTo>
                    <a:pt x="0" y="17626"/>
                    <a:pt x="80" y="17746"/>
                    <a:pt x="200" y="17746"/>
                  </a:cubicBezTo>
                  <a:cubicBezTo>
                    <a:pt x="280" y="17746"/>
                    <a:pt x="360" y="17666"/>
                    <a:pt x="400" y="17546"/>
                  </a:cubicBezTo>
                  <a:lnTo>
                    <a:pt x="1799" y="201"/>
                  </a:lnTo>
                  <a:cubicBezTo>
                    <a:pt x="1799" y="81"/>
                    <a:pt x="1759" y="1"/>
                    <a:pt x="1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82"/>
            <p:cNvSpPr/>
            <p:nvPr/>
          </p:nvSpPr>
          <p:spPr>
            <a:xfrm>
              <a:off x="2576479" y="4261374"/>
              <a:ext cx="27709" cy="343017"/>
            </a:xfrm>
            <a:custGeom>
              <a:rect b="b" l="l" r="r" t="t"/>
              <a:pathLst>
                <a:path extrusionOk="0" h="17826" w="1440">
                  <a:moveTo>
                    <a:pt x="1439" y="0"/>
                  </a:moveTo>
                  <a:lnTo>
                    <a:pt x="0" y="1782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82"/>
            <p:cNvSpPr/>
            <p:nvPr/>
          </p:nvSpPr>
          <p:spPr>
            <a:xfrm>
              <a:off x="2572631" y="4257526"/>
              <a:ext cx="34617" cy="350714"/>
            </a:xfrm>
            <a:custGeom>
              <a:rect b="b" l="l" r="r" t="t"/>
              <a:pathLst>
                <a:path extrusionOk="0" h="18226" w="1799">
                  <a:moveTo>
                    <a:pt x="1639" y="1"/>
                  </a:moveTo>
                  <a:cubicBezTo>
                    <a:pt x="1519" y="1"/>
                    <a:pt x="1439" y="81"/>
                    <a:pt x="1439" y="200"/>
                  </a:cubicBezTo>
                  <a:lnTo>
                    <a:pt x="0" y="18026"/>
                  </a:lnTo>
                  <a:cubicBezTo>
                    <a:pt x="0" y="18146"/>
                    <a:pt x="80" y="18226"/>
                    <a:pt x="160" y="18226"/>
                  </a:cubicBezTo>
                  <a:lnTo>
                    <a:pt x="200" y="18226"/>
                  </a:lnTo>
                  <a:cubicBezTo>
                    <a:pt x="280" y="18226"/>
                    <a:pt x="360" y="18146"/>
                    <a:pt x="360" y="18066"/>
                  </a:cubicBezTo>
                  <a:lnTo>
                    <a:pt x="1799" y="200"/>
                  </a:lnTo>
                  <a:cubicBezTo>
                    <a:pt x="1799" y="120"/>
                    <a:pt x="1759" y="41"/>
                    <a:pt x="1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82"/>
            <p:cNvSpPr/>
            <p:nvPr/>
          </p:nvSpPr>
          <p:spPr>
            <a:xfrm>
              <a:off x="1968897" y="4520552"/>
              <a:ext cx="703737" cy="321484"/>
            </a:xfrm>
            <a:custGeom>
              <a:rect b="b" l="l" r="r" t="t"/>
              <a:pathLst>
                <a:path extrusionOk="0" h="16707" w="36572">
                  <a:moveTo>
                    <a:pt x="35652" y="0"/>
                  </a:moveTo>
                  <a:lnTo>
                    <a:pt x="18386" y="720"/>
                  </a:lnTo>
                  <a:lnTo>
                    <a:pt x="16348" y="7075"/>
                  </a:lnTo>
                  <a:lnTo>
                    <a:pt x="1" y="16547"/>
                  </a:lnTo>
                  <a:lnTo>
                    <a:pt x="36571" y="16707"/>
                  </a:lnTo>
                  <a:lnTo>
                    <a:pt x="356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82"/>
            <p:cNvSpPr/>
            <p:nvPr/>
          </p:nvSpPr>
          <p:spPr>
            <a:xfrm>
              <a:off x="1965068" y="4516703"/>
              <a:ext cx="710645" cy="329181"/>
            </a:xfrm>
            <a:custGeom>
              <a:rect b="b" l="l" r="r" t="t"/>
              <a:pathLst>
                <a:path extrusionOk="0" h="17107" w="36931">
                  <a:moveTo>
                    <a:pt x="35651" y="400"/>
                  </a:moveTo>
                  <a:lnTo>
                    <a:pt x="36570" y="16707"/>
                  </a:lnTo>
                  <a:lnTo>
                    <a:pt x="919" y="16547"/>
                  </a:lnTo>
                  <a:lnTo>
                    <a:pt x="16667" y="7435"/>
                  </a:lnTo>
                  <a:cubicBezTo>
                    <a:pt x="16707" y="7435"/>
                    <a:pt x="16747" y="7395"/>
                    <a:pt x="16747" y="7355"/>
                  </a:cubicBezTo>
                  <a:lnTo>
                    <a:pt x="18705" y="1080"/>
                  </a:lnTo>
                  <a:lnTo>
                    <a:pt x="35651" y="400"/>
                  </a:lnTo>
                  <a:close/>
                  <a:moveTo>
                    <a:pt x="35851" y="1"/>
                  </a:moveTo>
                  <a:lnTo>
                    <a:pt x="18585" y="720"/>
                  </a:lnTo>
                  <a:cubicBezTo>
                    <a:pt x="18505" y="720"/>
                    <a:pt x="18425" y="760"/>
                    <a:pt x="18385" y="840"/>
                  </a:cubicBezTo>
                  <a:lnTo>
                    <a:pt x="16427" y="7155"/>
                  </a:lnTo>
                  <a:lnTo>
                    <a:pt x="120" y="16587"/>
                  </a:lnTo>
                  <a:cubicBezTo>
                    <a:pt x="40" y="16627"/>
                    <a:pt x="0" y="16707"/>
                    <a:pt x="40" y="16787"/>
                  </a:cubicBezTo>
                  <a:cubicBezTo>
                    <a:pt x="40" y="16867"/>
                    <a:pt x="120" y="16947"/>
                    <a:pt x="200" y="16947"/>
                  </a:cubicBezTo>
                  <a:lnTo>
                    <a:pt x="36730" y="17107"/>
                  </a:lnTo>
                  <a:lnTo>
                    <a:pt x="36770" y="17107"/>
                  </a:lnTo>
                  <a:cubicBezTo>
                    <a:pt x="36810" y="17107"/>
                    <a:pt x="36850" y="17067"/>
                    <a:pt x="36890" y="17027"/>
                  </a:cubicBezTo>
                  <a:cubicBezTo>
                    <a:pt x="36930" y="16987"/>
                    <a:pt x="36930" y="16947"/>
                    <a:pt x="36930" y="16907"/>
                  </a:cubicBezTo>
                  <a:lnTo>
                    <a:pt x="36011" y="200"/>
                  </a:lnTo>
                  <a:cubicBezTo>
                    <a:pt x="36011" y="81"/>
                    <a:pt x="35971" y="1"/>
                    <a:pt x="35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82"/>
            <p:cNvSpPr/>
            <p:nvPr/>
          </p:nvSpPr>
          <p:spPr>
            <a:xfrm>
              <a:off x="2158090" y="4695100"/>
              <a:ext cx="46182" cy="78490"/>
            </a:xfrm>
            <a:custGeom>
              <a:rect b="b" l="l" r="r" t="t"/>
              <a:pathLst>
                <a:path extrusionOk="0" h="4079" w="2400">
                  <a:moveTo>
                    <a:pt x="216" y="1"/>
                  </a:moveTo>
                  <a:cubicBezTo>
                    <a:pt x="183" y="1"/>
                    <a:pt x="149" y="14"/>
                    <a:pt x="121" y="42"/>
                  </a:cubicBezTo>
                  <a:cubicBezTo>
                    <a:pt x="41" y="82"/>
                    <a:pt x="1" y="202"/>
                    <a:pt x="41" y="282"/>
                  </a:cubicBezTo>
                  <a:lnTo>
                    <a:pt x="1999" y="3999"/>
                  </a:lnTo>
                  <a:cubicBezTo>
                    <a:pt x="2039" y="4039"/>
                    <a:pt x="2119" y="4079"/>
                    <a:pt x="2159" y="4079"/>
                  </a:cubicBezTo>
                  <a:lnTo>
                    <a:pt x="2279" y="4079"/>
                  </a:lnTo>
                  <a:cubicBezTo>
                    <a:pt x="2359" y="4039"/>
                    <a:pt x="2399" y="3919"/>
                    <a:pt x="2319" y="3839"/>
                  </a:cubicBezTo>
                  <a:lnTo>
                    <a:pt x="361" y="122"/>
                  </a:lnTo>
                  <a:cubicBezTo>
                    <a:pt x="335" y="45"/>
                    <a:pt x="276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82"/>
            <p:cNvSpPr/>
            <p:nvPr/>
          </p:nvSpPr>
          <p:spPr>
            <a:xfrm>
              <a:off x="2213470" y="4668680"/>
              <a:ext cx="46163" cy="78760"/>
            </a:xfrm>
            <a:custGeom>
              <a:rect b="b" l="l" r="r" t="t"/>
              <a:pathLst>
                <a:path extrusionOk="0" h="4093" w="2399">
                  <a:moveTo>
                    <a:pt x="231" y="1"/>
                  </a:moveTo>
                  <a:cubicBezTo>
                    <a:pt x="206" y="1"/>
                    <a:pt x="182" y="6"/>
                    <a:pt x="161" y="16"/>
                  </a:cubicBezTo>
                  <a:cubicBezTo>
                    <a:pt x="41" y="56"/>
                    <a:pt x="1" y="176"/>
                    <a:pt x="81" y="256"/>
                  </a:cubicBezTo>
                  <a:lnTo>
                    <a:pt x="2039" y="3973"/>
                  </a:lnTo>
                  <a:cubicBezTo>
                    <a:pt x="2079" y="4053"/>
                    <a:pt x="2119" y="4093"/>
                    <a:pt x="2199" y="4093"/>
                  </a:cubicBezTo>
                  <a:cubicBezTo>
                    <a:pt x="2239" y="4093"/>
                    <a:pt x="2239" y="4093"/>
                    <a:pt x="2279" y="4053"/>
                  </a:cubicBezTo>
                  <a:cubicBezTo>
                    <a:pt x="2359" y="4013"/>
                    <a:pt x="2399" y="3893"/>
                    <a:pt x="2359" y="3813"/>
                  </a:cubicBezTo>
                  <a:lnTo>
                    <a:pt x="400" y="96"/>
                  </a:lnTo>
                  <a:cubicBezTo>
                    <a:pt x="371" y="38"/>
                    <a:pt x="299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82"/>
            <p:cNvSpPr/>
            <p:nvPr/>
          </p:nvSpPr>
          <p:spPr>
            <a:xfrm>
              <a:off x="2071960" y="4808189"/>
              <a:ext cx="519913" cy="6947"/>
            </a:xfrm>
            <a:custGeom>
              <a:rect b="b" l="l" r="r" t="t"/>
              <a:pathLst>
                <a:path extrusionOk="0" h="361" w="27019">
                  <a:moveTo>
                    <a:pt x="160" y="0"/>
                  </a:moveTo>
                  <a:cubicBezTo>
                    <a:pt x="81" y="0"/>
                    <a:pt x="1" y="80"/>
                    <a:pt x="1" y="160"/>
                  </a:cubicBezTo>
                  <a:cubicBezTo>
                    <a:pt x="1" y="280"/>
                    <a:pt x="81" y="360"/>
                    <a:pt x="160" y="360"/>
                  </a:cubicBezTo>
                  <a:lnTo>
                    <a:pt x="26819" y="360"/>
                  </a:lnTo>
                  <a:cubicBezTo>
                    <a:pt x="26899" y="360"/>
                    <a:pt x="27019" y="280"/>
                    <a:pt x="27019" y="160"/>
                  </a:cubicBezTo>
                  <a:cubicBezTo>
                    <a:pt x="27019" y="80"/>
                    <a:pt x="26899" y="0"/>
                    <a:pt x="26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82"/>
            <p:cNvSpPr/>
            <p:nvPr/>
          </p:nvSpPr>
          <p:spPr>
            <a:xfrm>
              <a:off x="2807967" y="4251368"/>
              <a:ext cx="237664" cy="338418"/>
            </a:xfrm>
            <a:custGeom>
              <a:rect b="b" l="l" r="r" t="t"/>
              <a:pathLst>
                <a:path extrusionOk="0" h="17587" w="12351">
                  <a:moveTo>
                    <a:pt x="1" y="1"/>
                  </a:moveTo>
                  <a:lnTo>
                    <a:pt x="1" y="17587"/>
                  </a:lnTo>
                  <a:lnTo>
                    <a:pt x="12271" y="17587"/>
                  </a:lnTo>
                  <a:lnTo>
                    <a:pt x="123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82"/>
            <p:cNvSpPr/>
            <p:nvPr/>
          </p:nvSpPr>
          <p:spPr>
            <a:xfrm>
              <a:off x="2804888" y="4247520"/>
              <a:ext cx="243822" cy="345345"/>
            </a:xfrm>
            <a:custGeom>
              <a:rect b="b" l="l" r="r" t="t"/>
              <a:pathLst>
                <a:path extrusionOk="0" h="17947" w="12671">
                  <a:moveTo>
                    <a:pt x="12311" y="361"/>
                  </a:moveTo>
                  <a:lnTo>
                    <a:pt x="12231" y="17587"/>
                  </a:lnTo>
                  <a:lnTo>
                    <a:pt x="360" y="17587"/>
                  </a:lnTo>
                  <a:lnTo>
                    <a:pt x="360" y="361"/>
                  </a:lnTo>
                  <a:close/>
                  <a:moveTo>
                    <a:pt x="161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1" y="17787"/>
                  </a:lnTo>
                  <a:cubicBezTo>
                    <a:pt x="1" y="17866"/>
                    <a:pt x="81" y="17946"/>
                    <a:pt x="161" y="17946"/>
                  </a:cubicBezTo>
                  <a:lnTo>
                    <a:pt x="12431" y="17946"/>
                  </a:lnTo>
                  <a:cubicBezTo>
                    <a:pt x="12510" y="17946"/>
                    <a:pt x="12590" y="17866"/>
                    <a:pt x="12590" y="17787"/>
                  </a:cubicBezTo>
                  <a:lnTo>
                    <a:pt x="12670" y="201"/>
                  </a:lnTo>
                  <a:cubicBezTo>
                    <a:pt x="12670" y="121"/>
                    <a:pt x="12670" y="81"/>
                    <a:pt x="12630" y="41"/>
                  </a:cubicBezTo>
                  <a:cubicBezTo>
                    <a:pt x="12590" y="41"/>
                    <a:pt x="12550" y="1"/>
                    <a:pt x="12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82"/>
            <p:cNvSpPr/>
            <p:nvPr/>
          </p:nvSpPr>
          <p:spPr>
            <a:xfrm>
              <a:off x="2837196" y="4247520"/>
              <a:ext cx="6927" cy="345345"/>
            </a:xfrm>
            <a:custGeom>
              <a:rect b="b" l="l" r="r" t="t"/>
              <a:pathLst>
                <a:path extrusionOk="0" h="17947" w="360">
                  <a:moveTo>
                    <a:pt x="200" y="1"/>
                  </a:moveTo>
                  <a:cubicBezTo>
                    <a:pt x="80" y="1"/>
                    <a:pt x="0" y="81"/>
                    <a:pt x="0" y="201"/>
                  </a:cubicBezTo>
                  <a:lnTo>
                    <a:pt x="0" y="17787"/>
                  </a:lnTo>
                  <a:cubicBezTo>
                    <a:pt x="0" y="17866"/>
                    <a:pt x="80" y="17946"/>
                    <a:pt x="200" y="17946"/>
                  </a:cubicBezTo>
                  <a:cubicBezTo>
                    <a:pt x="280" y="17946"/>
                    <a:pt x="360" y="17866"/>
                    <a:pt x="360" y="17787"/>
                  </a:cubicBezTo>
                  <a:lnTo>
                    <a:pt x="360" y="201"/>
                  </a:lnTo>
                  <a:cubicBezTo>
                    <a:pt x="360" y="81"/>
                    <a:pt x="280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82"/>
            <p:cNvSpPr/>
            <p:nvPr/>
          </p:nvSpPr>
          <p:spPr>
            <a:xfrm>
              <a:off x="2881030" y="4251368"/>
              <a:ext cx="9256" cy="338418"/>
            </a:xfrm>
            <a:custGeom>
              <a:rect b="b" l="l" r="r" t="t"/>
              <a:pathLst>
                <a:path extrusionOk="0" h="17587" w="481">
                  <a:moveTo>
                    <a:pt x="0" y="1"/>
                  </a:moveTo>
                  <a:lnTo>
                    <a:pt x="480" y="175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82"/>
            <p:cNvSpPr/>
            <p:nvPr/>
          </p:nvSpPr>
          <p:spPr>
            <a:xfrm>
              <a:off x="2877182" y="4247520"/>
              <a:ext cx="16933" cy="345345"/>
            </a:xfrm>
            <a:custGeom>
              <a:rect b="b" l="l" r="r" t="t"/>
              <a:pathLst>
                <a:path extrusionOk="0" h="17947" w="880">
                  <a:moveTo>
                    <a:pt x="200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480" y="17787"/>
                  </a:lnTo>
                  <a:cubicBezTo>
                    <a:pt x="480" y="17866"/>
                    <a:pt x="600" y="17946"/>
                    <a:pt x="680" y="17946"/>
                  </a:cubicBezTo>
                  <a:cubicBezTo>
                    <a:pt x="800" y="17946"/>
                    <a:pt x="880" y="17866"/>
                    <a:pt x="880" y="17787"/>
                  </a:cubicBezTo>
                  <a:lnTo>
                    <a:pt x="400" y="201"/>
                  </a:lnTo>
                  <a:cubicBezTo>
                    <a:pt x="400" y="81"/>
                    <a:pt x="280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82"/>
            <p:cNvSpPr/>
            <p:nvPr/>
          </p:nvSpPr>
          <p:spPr>
            <a:xfrm>
              <a:off x="2921786" y="4251368"/>
              <a:ext cx="10025" cy="335339"/>
            </a:xfrm>
            <a:custGeom>
              <a:rect b="b" l="l" r="r" t="t"/>
              <a:pathLst>
                <a:path extrusionOk="0" h="17427" w="521">
                  <a:moveTo>
                    <a:pt x="1" y="1"/>
                  </a:moveTo>
                  <a:lnTo>
                    <a:pt x="520" y="1742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82"/>
            <p:cNvSpPr/>
            <p:nvPr/>
          </p:nvSpPr>
          <p:spPr>
            <a:xfrm>
              <a:off x="2917937" y="4247520"/>
              <a:ext cx="17722" cy="342266"/>
            </a:xfrm>
            <a:custGeom>
              <a:rect b="b" l="l" r="r" t="t"/>
              <a:pathLst>
                <a:path extrusionOk="0" h="17787" w="921">
                  <a:moveTo>
                    <a:pt x="201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520" y="17627"/>
                  </a:lnTo>
                  <a:cubicBezTo>
                    <a:pt x="520" y="17707"/>
                    <a:pt x="600" y="17787"/>
                    <a:pt x="720" y="17787"/>
                  </a:cubicBezTo>
                  <a:cubicBezTo>
                    <a:pt x="840" y="17787"/>
                    <a:pt x="920" y="17707"/>
                    <a:pt x="920" y="17587"/>
                  </a:cubicBezTo>
                  <a:lnTo>
                    <a:pt x="361" y="201"/>
                  </a:lnTo>
                  <a:cubicBezTo>
                    <a:pt x="361" y="81"/>
                    <a:pt x="28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82"/>
            <p:cNvSpPr/>
            <p:nvPr/>
          </p:nvSpPr>
          <p:spPr>
            <a:xfrm>
              <a:off x="2963311" y="4251368"/>
              <a:ext cx="6177" cy="335339"/>
            </a:xfrm>
            <a:custGeom>
              <a:rect b="b" l="l" r="r" t="t"/>
              <a:pathLst>
                <a:path extrusionOk="0" h="17427" w="321">
                  <a:moveTo>
                    <a:pt x="1" y="1"/>
                  </a:moveTo>
                  <a:lnTo>
                    <a:pt x="321" y="1742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82"/>
            <p:cNvSpPr/>
            <p:nvPr/>
          </p:nvSpPr>
          <p:spPr>
            <a:xfrm>
              <a:off x="2959482" y="4247520"/>
              <a:ext cx="13085" cy="342266"/>
            </a:xfrm>
            <a:custGeom>
              <a:rect b="b" l="l" r="r" t="t"/>
              <a:pathLst>
                <a:path extrusionOk="0" h="17787" w="680">
                  <a:moveTo>
                    <a:pt x="200" y="1"/>
                  </a:moveTo>
                  <a:cubicBezTo>
                    <a:pt x="80" y="1"/>
                    <a:pt x="0" y="81"/>
                    <a:pt x="0" y="201"/>
                  </a:cubicBezTo>
                  <a:lnTo>
                    <a:pt x="320" y="17627"/>
                  </a:lnTo>
                  <a:cubicBezTo>
                    <a:pt x="320" y="17707"/>
                    <a:pt x="400" y="17787"/>
                    <a:pt x="520" y="17787"/>
                  </a:cubicBezTo>
                  <a:cubicBezTo>
                    <a:pt x="600" y="17787"/>
                    <a:pt x="680" y="17707"/>
                    <a:pt x="680" y="17627"/>
                  </a:cubicBezTo>
                  <a:lnTo>
                    <a:pt x="400" y="201"/>
                  </a:lnTo>
                  <a:cubicBezTo>
                    <a:pt x="400" y="81"/>
                    <a:pt x="320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82"/>
            <p:cNvSpPr/>
            <p:nvPr/>
          </p:nvSpPr>
          <p:spPr>
            <a:xfrm>
              <a:off x="3006395" y="4251368"/>
              <a:ext cx="6927" cy="343806"/>
            </a:xfrm>
            <a:custGeom>
              <a:rect b="b" l="l" r="r" t="t"/>
              <a:pathLst>
                <a:path extrusionOk="0" h="17867" w="360">
                  <a:moveTo>
                    <a:pt x="0" y="1"/>
                  </a:moveTo>
                  <a:lnTo>
                    <a:pt x="360" y="178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82"/>
            <p:cNvSpPr/>
            <p:nvPr/>
          </p:nvSpPr>
          <p:spPr>
            <a:xfrm>
              <a:off x="3003316" y="4247520"/>
              <a:ext cx="13085" cy="351503"/>
            </a:xfrm>
            <a:custGeom>
              <a:rect b="b" l="l" r="r" t="t"/>
              <a:pathLst>
                <a:path extrusionOk="0" h="18267" w="680">
                  <a:moveTo>
                    <a:pt x="160" y="1"/>
                  </a:moveTo>
                  <a:cubicBezTo>
                    <a:pt x="80" y="1"/>
                    <a:pt x="0" y="81"/>
                    <a:pt x="0" y="201"/>
                  </a:cubicBezTo>
                  <a:lnTo>
                    <a:pt x="320" y="18066"/>
                  </a:lnTo>
                  <a:cubicBezTo>
                    <a:pt x="320" y="18186"/>
                    <a:pt x="400" y="18266"/>
                    <a:pt x="520" y="18266"/>
                  </a:cubicBezTo>
                  <a:cubicBezTo>
                    <a:pt x="600" y="18266"/>
                    <a:pt x="680" y="18186"/>
                    <a:pt x="680" y="18066"/>
                  </a:cubicBezTo>
                  <a:lnTo>
                    <a:pt x="360" y="201"/>
                  </a:lnTo>
                  <a:cubicBezTo>
                    <a:pt x="360" y="81"/>
                    <a:pt x="280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82"/>
            <p:cNvSpPr/>
            <p:nvPr/>
          </p:nvSpPr>
          <p:spPr>
            <a:xfrm>
              <a:off x="2432661" y="4521321"/>
              <a:ext cx="702948" cy="320715"/>
            </a:xfrm>
            <a:custGeom>
              <a:rect b="b" l="l" r="r" t="t"/>
              <a:pathLst>
                <a:path extrusionOk="0" h="16667" w="36531">
                  <a:moveTo>
                    <a:pt x="34772" y="0"/>
                  </a:moveTo>
                  <a:lnTo>
                    <a:pt x="18385" y="680"/>
                  </a:lnTo>
                  <a:lnTo>
                    <a:pt x="16347" y="7035"/>
                  </a:lnTo>
                  <a:lnTo>
                    <a:pt x="0" y="16507"/>
                  </a:lnTo>
                  <a:lnTo>
                    <a:pt x="36531" y="16667"/>
                  </a:lnTo>
                  <a:lnTo>
                    <a:pt x="34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82"/>
            <p:cNvSpPr/>
            <p:nvPr/>
          </p:nvSpPr>
          <p:spPr>
            <a:xfrm>
              <a:off x="2428812" y="4517473"/>
              <a:ext cx="710645" cy="328412"/>
            </a:xfrm>
            <a:custGeom>
              <a:rect b="b" l="l" r="r" t="t"/>
              <a:pathLst>
                <a:path extrusionOk="0" h="17067" w="36931">
                  <a:moveTo>
                    <a:pt x="34812" y="400"/>
                  </a:moveTo>
                  <a:lnTo>
                    <a:pt x="36531" y="16667"/>
                  </a:lnTo>
                  <a:lnTo>
                    <a:pt x="920" y="16507"/>
                  </a:lnTo>
                  <a:lnTo>
                    <a:pt x="16667" y="7395"/>
                  </a:lnTo>
                  <a:cubicBezTo>
                    <a:pt x="16707" y="7395"/>
                    <a:pt x="16747" y="7355"/>
                    <a:pt x="16747" y="7315"/>
                  </a:cubicBezTo>
                  <a:lnTo>
                    <a:pt x="18705" y="1040"/>
                  </a:lnTo>
                  <a:lnTo>
                    <a:pt x="34812" y="400"/>
                  </a:lnTo>
                  <a:close/>
                  <a:moveTo>
                    <a:pt x="34972" y="1"/>
                  </a:moveTo>
                  <a:lnTo>
                    <a:pt x="18585" y="680"/>
                  </a:lnTo>
                  <a:cubicBezTo>
                    <a:pt x="18506" y="680"/>
                    <a:pt x="18426" y="720"/>
                    <a:pt x="18386" y="800"/>
                  </a:cubicBezTo>
                  <a:lnTo>
                    <a:pt x="16427" y="7115"/>
                  </a:lnTo>
                  <a:lnTo>
                    <a:pt x="120" y="16547"/>
                  </a:lnTo>
                  <a:cubicBezTo>
                    <a:pt x="41" y="16587"/>
                    <a:pt x="1" y="16667"/>
                    <a:pt x="41" y="16747"/>
                  </a:cubicBezTo>
                  <a:cubicBezTo>
                    <a:pt x="41" y="16827"/>
                    <a:pt x="120" y="16907"/>
                    <a:pt x="200" y="16907"/>
                  </a:cubicBezTo>
                  <a:lnTo>
                    <a:pt x="36731" y="17067"/>
                  </a:lnTo>
                  <a:cubicBezTo>
                    <a:pt x="36811" y="17067"/>
                    <a:pt x="36851" y="17027"/>
                    <a:pt x="36891" y="16987"/>
                  </a:cubicBezTo>
                  <a:cubicBezTo>
                    <a:pt x="36931" y="16947"/>
                    <a:pt x="36931" y="16907"/>
                    <a:pt x="36931" y="16827"/>
                  </a:cubicBezTo>
                  <a:lnTo>
                    <a:pt x="35172" y="160"/>
                  </a:lnTo>
                  <a:cubicBezTo>
                    <a:pt x="35172" y="81"/>
                    <a:pt x="35092" y="1"/>
                    <a:pt x="34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82"/>
            <p:cNvSpPr/>
            <p:nvPr/>
          </p:nvSpPr>
          <p:spPr>
            <a:xfrm>
              <a:off x="2621853" y="4695100"/>
              <a:ext cx="46163" cy="78490"/>
            </a:xfrm>
            <a:custGeom>
              <a:rect b="b" l="l" r="r" t="t"/>
              <a:pathLst>
                <a:path extrusionOk="0" h="4079" w="2399">
                  <a:moveTo>
                    <a:pt x="215" y="1"/>
                  </a:moveTo>
                  <a:cubicBezTo>
                    <a:pt x="182" y="1"/>
                    <a:pt x="149" y="14"/>
                    <a:pt x="120" y="42"/>
                  </a:cubicBezTo>
                  <a:cubicBezTo>
                    <a:pt x="40" y="82"/>
                    <a:pt x="0" y="202"/>
                    <a:pt x="40" y="282"/>
                  </a:cubicBezTo>
                  <a:lnTo>
                    <a:pt x="1999" y="3999"/>
                  </a:lnTo>
                  <a:cubicBezTo>
                    <a:pt x="2039" y="4039"/>
                    <a:pt x="2119" y="4079"/>
                    <a:pt x="2159" y="4079"/>
                  </a:cubicBezTo>
                  <a:lnTo>
                    <a:pt x="2239" y="4079"/>
                  </a:lnTo>
                  <a:cubicBezTo>
                    <a:pt x="2358" y="4039"/>
                    <a:pt x="2398" y="3919"/>
                    <a:pt x="2319" y="3839"/>
                  </a:cubicBezTo>
                  <a:lnTo>
                    <a:pt x="360" y="122"/>
                  </a:lnTo>
                  <a:cubicBezTo>
                    <a:pt x="334" y="45"/>
                    <a:pt x="275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82"/>
            <p:cNvSpPr/>
            <p:nvPr/>
          </p:nvSpPr>
          <p:spPr>
            <a:xfrm>
              <a:off x="2677233" y="4668680"/>
              <a:ext cx="46163" cy="78760"/>
            </a:xfrm>
            <a:custGeom>
              <a:rect b="b" l="l" r="r" t="t"/>
              <a:pathLst>
                <a:path extrusionOk="0" h="4093" w="2399">
                  <a:moveTo>
                    <a:pt x="230" y="1"/>
                  </a:moveTo>
                  <a:cubicBezTo>
                    <a:pt x="206" y="1"/>
                    <a:pt x="181" y="6"/>
                    <a:pt x="160" y="16"/>
                  </a:cubicBezTo>
                  <a:cubicBezTo>
                    <a:pt x="40" y="56"/>
                    <a:pt x="0" y="176"/>
                    <a:pt x="80" y="256"/>
                  </a:cubicBezTo>
                  <a:lnTo>
                    <a:pt x="2038" y="3973"/>
                  </a:lnTo>
                  <a:cubicBezTo>
                    <a:pt x="2038" y="4053"/>
                    <a:pt x="2118" y="4093"/>
                    <a:pt x="2198" y="4093"/>
                  </a:cubicBezTo>
                  <a:cubicBezTo>
                    <a:pt x="2238" y="4093"/>
                    <a:pt x="2238" y="4093"/>
                    <a:pt x="2278" y="4053"/>
                  </a:cubicBezTo>
                  <a:cubicBezTo>
                    <a:pt x="2358" y="4013"/>
                    <a:pt x="2398" y="3893"/>
                    <a:pt x="2358" y="3813"/>
                  </a:cubicBezTo>
                  <a:lnTo>
                    <a:pt x="400" y="96"/>
                  </a:lnTo>
                  <a:cubicBezTo>
                    <a:pt x="370" y="38"/>
                    <a:pt x="298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82"/>
            <p:cNvSpPr/>
            <p:nvPr/>
          </p:nvSpPr>
          <p:spPr>
            <a:xfrm>
              <a:off x="2535724" y="4808189"/>
              <a:ext cx="519913" cy="6947"/>
            </a:xfrm>
            <a:custGeom>
              <a:rect b="b" l="l" r="r" t="t"/>
              <a:pathLst>
                <a:path extrusionOk="0" h="361" w="27019">
                  <a:moveTo>
                    <a:pt x="160" y="0"/>
                  </a:moveTo>
                  <a:cubicBezTo>
                    <a:pt x="80" y="0"/>
                    <a:pt x="0" y="80"/>
                    <a:pt x="0" y="160"/>
                  </a:cubicBezTo>
                  <a:cubicBezTo>
                    <a:pt x="0" y="280"/>
                    <a:pt x="80" y="360"/>
                    <a:pt x="160" y="360"/>
                  </a:cubicBezTo>
                  <a:lnTo>
                    <a:pt x="26818" y="360"/>
                  </a:lnTo>
                  <a:cubicBezTo>
                    <a:pt x="26898" y="360"/>
                    <a:pt x="27018" y="280"/>
                    <a:pt x="27018" y="160"/>
                  </a:cubicBezTo>
                  <a:cubicBezTo>
                    <a:pt x="27018" y="80"/>
                    <a:pt x="26898" y="0"/>
                    <a:pt x="26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82"/>
            <p:cNvSpPr/>
            <p:nvPr/>
          </p:nvSpPr>
          <p:spPr>
            <a:xfrm>
              <a:off x="2291921" y="3388477"/>
              <a:ext cx="693731" cy="951368"/>
            </a:xfrm>
            <a:custGeom>
              <a:rect b="b" l="l" r="r" t="t"/>
              <a:pathLst>
                <a:path extrusionOk="0" h="49441" w="36052">
                  <a:moveTo>
                    <a:pt x="26678" y="0"/>
                  </a:moveTo>
                  <a:cubicBezTo>
                    <a:pt x="23528" y="0"/>
                    <a:pt x="19571" y="80"/>
                    <a:pt x="14788" y="320"/>
                  </a:cubicBezTo>
                  <a:cubicBezTo>
                    <a:pt x="2878" y="919"/>
                    <a:pt x="0" y="49440"/>
                    <a:pt x="0" y="49440"/>
                  </a:cubicBezTo>
                  <a:lnTo>
                    <a:pt x="29976" y="49440"/>
                  </a:lnTo>
                  <a:lnTo>
                    <a:pt x="36051" y="320"/>
                  </a:lnTo>
                  <a:cubicBezTo>
                    <a:pt x="36051" y="320"/>
                    <a:pt x="32978" y="0"/>
                    <a:pt x="26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82"/>
            <p:cNvSpPr/>
            <p:nvPr/>
          </p:nvSpPr>
          <p:spPr>
            <a:xfrm>
              <a:off x="2301138" y="4212922"/>
              <a:ext cx="586069" cy="19243"/>
            </a:xfrm>
            <a:custGeom>
              <a:rect b="b" l="l" r="r" t="t"/>
              <a:pathLst>
                <a:path extrusionOk="0" h="1000" w="30457">
                  <a:moveTo>
                    <a:pt x="30256" y="0"/>
                  </a:moveTo>
                  <a:lnTo>
                    <a:pt x="201" y="640"/>
                  </a:lnTo>
                  <a:cubicBezTo>
                    <a:pt x="81" y="640"/>
                    <a:pt x="1" y="720"/>
                    <a:pt x="1" y="840"/>
                  </a:cubicBezTo>
                  <a:cubicBezTo>
                    <a:pt x="1" y="920"/>
                    <a:pt x="81" y="1000"/>
                    <a:pt x="201" y="1000"/>
                  </a:cubicBezTo>
                  <a:lnTo>
                    <a:pt x="30256" y="360"/>
                  </a:lnTo>
                  <a:cubicBezTo>
                    <a:pt x="30376" y="360"/>
                    <a:pt x="30456" y="280"/>
                    <a:pt x="30456" y="160"/>
                  </a:cubicBezTo>
                  <a:cubicBezTo>
                    <a:pt x="30456" y="80"/>
                    <a:pt x="30336" y="0"/>
                    <a:pt x="30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82"/>
            <p:cNvSpPr/>
            <p:nvPr/>
          </p:nvSpPr>
          <p:spPr>
            <a:xfrm>
              <a:off x="3112518" y="3707479"/>
              <a:ext cx="19242" cy="219364"/>
            </a:xfrm>
            <a:custGeom>
              <a:rect b="b" l="l" r="r" t="t"/>
              <a:pathLst>
                <a:path extrusionOk="0" h="11400" w="1000">
                  <a:moveTo>
                    <a:pt x="288" y="1"/>
                  </a:moveTo>
                  <a:cubicBezTo>
                    <a:pt x="273" y="1"/>
                    <a:pt x="257" y="3"/>
                    <a:pt x="240" y="9"/>
                  </a:cubicBezTo>
                  <a:cubicBezTo>
                    <a:pt x="81" y="9"/>
                    <a:pt x="1" y="129"/>
                    <a:pt x="1" y="249"/>
                  </a:cubicBezTo>
                  <a:lnTo>
                    <a:pt x="520" y="11160"/>
                  </a:lnTo>
                  <a:cubicBezTo>
                    <a:pt x="520" y="11280"/>
                    <a:pt x="640" y="11400"/>
                    <a:pt x="760" y="11400"/>
                  </a:cubicBezTo>
                  <a:cubicBezTo>
                    <a:pt x="920" y="11400"/>
                    <a:pt x="1000" y="11280"/>
                    <a:pt x="1000" y="11160"/>
                  </a:cubicBezTo>
                  <a:lnTo>
                    <a:pt x="480" y="209"/>
                  </a:lnTo>
                  <a:cubicBezTo>
                    <a:pt x="480" y="105"/>
                    <a:pt x="390" y="1"/>
                    <a:pt x="288" y="1"/>
                  </a:cubicBezTo>
                  <a:close/>
                </a:path>
              </a:pathLst>
            </a:custGeom>
            <a:solidFill>
              <a:srgbClr val="6FB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82"/>
            <p:cNvSpPr/>
            <p:nvPr/>
          </p:nvSpPr>
          <p:spPr>
            <a:xfrm>
              <a:off x="3120984" y="3340794"/>
              <a:ext cx="699869" cy="469671"/>
            </a:xfrm>
            <a:custGeom>
              <a:rect b="b" l="l" r="r" t="t"/>
              <a:pathLst>
                <a:path extrusionOk="0" h="24408" w="36371">
                  <a:moveTo>
                    <a:pt x="14029" y="0"/>
                  </a:moveTo>
                  <a:lnTo>
                    <a:pt x="0" y="23501"/>
                  </a:lnTo>
                  <a:cubicBezTo>
                    <a:pt x="0" y="23501"/>
                    <a:pt x="7838" y="24408"/>
                    <a:pt x="15686" y="24408"/>
                  </a:cubicBezTo>
                  <a:cubicBezTo>
                    <a:pt x="20813" y="24408"/>
                    <a:pt x="25944" y="24021"/>
                    <a:pt x="28897" y="22742"/>
                  </a:cubicBezTo>
                  <a:cubicBezTo>
                    <a:pt x="36371" y="19504"/>
                    <a:pt x="33973" y="120"/>
                    <a:pt x="33973" y="120"/>
                  </a:cubicBezTo>
                  <a:lnTo>
                    <a:pt x="140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82"/>
            <p:cNvSpPr/>
            <p:nvPr/>
          </p:nvSpPr>
          <p:spPr>
            <a:xfrm>
              <a:off x="2611847" y="3336926"/>
              <a:ext cx="779090" cy="1055201"/>
            </a:xfrm>
            <a:custGeom>
              <a:rect b="b" l="l" r="r" t="t"/>
              <a:pathLst>
                <a:path extrusionOk="0" h="54837" w="40488">
                  <a:moveTo>
                    <a:pt x="31263" y="1"/>
                  </a:moveTo>
                  <a:cubicBezTo>
                    <a:pt x="7796" y="1"/>
                    <a:pt x="4962" y="4654"/>
                    <a:pt x="2639" y="10873"/>
                  </a:cubicBezTo>
                  <a:cubicBezTo>
                    <a:pt x="1" y="17827"/>
                    <a:pt x="3158" y="54837"/>
                    <a:pt x="3158" y="54837"/>
                  </a:cubicBezTo>
                  <a:lnTo>
                    <a:pt x="29097" y="54397"/>
                  </a:lnTo>
                  <a:lnTo>
                    <a:pt x="26459" y="23702"/>
                  </a:lnTo>
                  <a:lnTo>
                    <a:pt x="40488" y="201"/>
                  </a:lnTo>
                  <a:cubicBezTo>
                    <a:pt x="37102" y="66"/>
                    <a:pt x="34038" y="1"/>
                    <a:pt x="3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82"/>
            <p:cNvSpPr/>
            <p:nvPr/>
          </p:nvSpPr>
          <p:spPr>
            <a:xfrm>
              <a:off x="2660300" y="4264299"/>
              <a:ext cx="506847" cy="16318"/>
            </a:xfrm>
            <a:custGeom>
              <a:rect b="b" l="l" r="r" t="t"/>
              <a:pathLst>
                <a:path extrusionOk="0" h="848" w="26340">
                  <a:moveTo>
                    <a:pt x="26186" y="0"/>
                  </a:moveTo>
                  <a:cubicBezTo>
                    <a:pt x="26172" y="0"/>
                    <a:pt x="26156" y="3"/>
                    <a:pt x="26140" y="8"/>
                  </a:cubicBezTo>
                  <a:lnTo>
                    <a:pt x="201" y="488"/>
                  </a:lnTo>
                  <a:cubicBezTo>
                    <a:pt x="81" y="488"/>
                    <a:pt x="1" y="568"/>
                    <a:pt x="1" y="688"/>
                  </a:cubicBezTo>
                  <a:cubicBezTo>
                    <a:pt x="1" y="768"/>
                    <a:pt x="81" y="848"/>
                    <a:pt x="201" y="848"/>
                  </a:cubicBezTo>
                  <a:lnTo>
                    <a:pt x="26140" y="368"/>
                  </a:lnTo>
                  <a:cubicBezTo>
                    <a:pt x="26259" y="368"/>
                    <a:pt x="26339" y="288"/>
                    <a:pt x="26339" y="168"/>
                  </a:cubicBezTo>
                  <a:cubicBezTo>
                    <a:pt x="26339" y="99"/>
                    <a:pt x="26280" y="0"/>
                    <a:pt x="26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82"/>
            <p:cNvSpPr/>
            <p:nvPr/>
          </p:nvSpPr>
          <p:spPr>
            <a:xfrm>
              <a:off x="3113287" y="3708403"/>
              <a:ext cx="62307" cy="679126"/>
            </a:xfrm>
            <a:custGeom>
              <a:rect b="b" l="l" r="r" t="t"/>
              <a:pathLst>
                <a:path extrusionOk="0" h="35293" w="3238">
                  <a:moveTo>
                    <a:pt x="200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200" y="4397"/>
                  </a:lnTo>
                  <a:lnTo>
                    <a:pt x="2838" y="35132"/>
                  </a:lnTo>
                  <a:cubicBezTo>
                    <a:pt x="2838" y="35212"/>
                    <a:pt x="2958" y="35292"/>
                    <a:pt x="3038" y="35292"/>
                  </a:cubicBezTo>
                  <a:cubicBezTo>
                    <a:pt x="3158" y="35292"/>
                    <a:pt x="3238" y="35212"/>
                    <a:pt x="3238" y="35092"/>
                  </a:cubicBezTo>
                  <a:lnTo>
                    <a:pt x="600" y="4397"/>
                  </a:lnTo>
                  <a:lnTo>
                    <a:pt x="400" y="201"/>
                  </a:lnTo>
                  <a:cubicBezTo>
                    <a:pt x="400" y="81"/>
                    <a:pt x="280" y="1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82"/>
            <p:cNvSpPr/>
            <p:nvPr/>
          </p:nvSpPr>
          <p:spPr>
            <a:xfrm>
              <a:off x="2608768" y="3333020"/>
              <a:ext cx="786018" cy="1062956"/>
            </a:xfrm>
            <a:custGeom>
              <a:rect b="b" l="l" r="r" t="t"/>
              <a:pathLst>
                <a:path extrusionOk="0" h="55240" w="40848">
                  <a:moveTo>
                    <a:pt x="31246" y="1"/>
                  </a:moveTo>
                  <a:cubicBezTo>
                    <a:pt x="8532" y="1"/>
                    <a:pt x="5123" y="4313"/>
                    <a:pt x="2599" y="10996"/>
                  </a:cubicBezTo>
                  <a:cubicBezTo>
                    <a:pt x="1" y="17910"/>
                    <a:pt x="2999" y="53561"/>
                    <a:pt x="3118" y="55080"/>
                  </a:cubicBezTo>
                  <a:cubicBezTo>
                    <a:pt x="3158" y="55160"/>
                    <a:pt x="3238" y="55240"/>
                    <a:pt x="3318" y="55240"/>
                  </a:cubicBezTo>
                  <a:cubicBezTo>
                    <a:pt x="3438" y="55240"/>
                    <a:pt x="3518" y="55120"/>
                    <a:pt x="3518" y="55040"/>
                  </a:cubicBezTo>
                  <a:cubicBezTo>
                    <a:pt x="3478" y="54680"/>
                    <a:pt x="401" y="17950"/>
                    <a:pt x="2959" y="11155"/>
                  </a:cubicBezTo>
                  <a:cubicBezTo>
                    <a:pt x="5405" y="4596"/>
                    <a:pt x="8763" y="396"/>
                    <a:pt x="31141" y="396"/>
                  </a:cubicBezTo>
                  <a:cubicBezTo>
                    <a:pt x="33989" y="396"/>
                    <a:pt x="37146" y="464"/>
                    <a:pt x="40648" y="604"/>
                  </a:cubicBezTo>
                  <a:cubicBezTo>
                    <a:pt x="40728" y="604"/>
                    <a:pt x="40848" y="524"/>
                    <a:pt x="40848" y="404"/>
                  </a:cubicBezTo>
                  <a:cubicBezTo>
                    <a:pt x="40848" y="324"/>
                    <a:pt x="40768" y="204"/>
                    <a:pt x="40648" y="204"/>
                  </a:cubicBezTo>
                  <a:cubicBezTo>
                    <a:pt x="37192" y="67"/>
                    <a:pt x="34070" y="1"/>
                    <a:pt x="31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82"/>
            <p:cNvSpPr/>
            <p:nvPr/>
          </p:nvSpPr>
          <p:spPr>
            <a:xfrm>
              <a:off x="2564934" y="2358426"/>
              <a:ext cx="483006" cy="455566"/>
            </a:xfrm>
            <a:custGeom>
              <a:rect b="b" l="l" r="r" t="t"/>
              <a:pathLst>
                <a:path extrusionOk="0" h="23675" w="25101">
                  <a:moveTo>
                    <a:pt x="1839" y="4450"/>
                  </a:moveTo>
                  <a:lnTo>
                    <a:pt x="2079" y="4530"/>
                  </a:lnTo>
                  <a:cubicBezTo>
                    <a:pt x="1999" y="4530"/>
                    <a:pt x="1919" y="4490"/>
                    <a:pt x="1839" y="4450"/>
                  </a:cubicBezTo>
                  <a:close/>
                  <a:moveTo>
                    <a:pt x="5117" y="0"/>
                  </a:moveTo>
                  <a:cubicBezTo>
                    <a:pt x="3963" y="0"/>
                    <a:pt x="3679" y="946"/>
                    <a:pt x="3918" y="1253"/>
                  </a:cubicBezTo>
                  <a:lnTo>
                    <a:pt x="4237" y="1333"/>
                  </a:lnTo>
                  <a:lnTo>
                    <a:pt x="4197" y="1373"/>
                  </a:lnTo>
                  <a:cubicBezTo>
                    <a:pt x="3998" y="1293"/>
                    <a:pt x="3838" y="1213"/>
                    <a:pt x="3718" y="1173"/>
                  </a:cubicBezTo>
                  <a:cubicBezTo>
                    <a:pt x="3429" y="1076"/>
                    <a:pt x="3172" y="1035"/>
                    <a:pt x="2948" y="1035"/>
                  </a:cubicBezTo>
                  <a:cubicBezTo>
                    <a:pt x="1874" y="1035"/>
                    <a:pt x="1577" y="2002"/>
                    <a:pt x="2239" y="2532"/>
                  </a:cubicBezTo>
                  <a:lnTo>
                    <a:pt x="2319" y="2572"/>
                  </a:lnTo>
                  <a:cubicBezTo>
                    <a:pt x="2265" y="2561"/>
                    <a:pt x="2212" y="2556"/>
                    <a:pt x="2159" y="2556"/>
                  </a:cubicBezTo>
                  <a:cubicBezTo>
                    <a:pt x="2015" y="2556"/>
                    <a:pt x="1876" y="2593"/>
                    <a:pt x="1759" y="2651"/>
                  </a:cubicBezTo>
                  <a:cubicBezTo>
                    <a:pt x="1040" y="3211"/>
                    <a:pt x="1240" y="4050"/>
                    <a:pt x="1839" y="4450"/>
                  </a:cubicBezTo>
                  <a:cubicBezTo>
                    <a:pt x="1617" y="4372"/>
                    <a:pt x="1425" y="4336"/>
                    <a:pt x="1259" y="4336"/>
                  </a:cubicBezTo>
                  <a:cubicBezTo>
                    <a:pt x="916" y="4336"/>
                    <a:pt x="682" y="4488"/>
                    <a:pt x="520" y="4730"/>
                  </a:cubicBezTo>
                  <a:cubicBezTo>
                    <a:pt x="1" y="5489"/>
                    <a:pt x="321" y="6568"/>
                    <a:pt x="4797" y="10605"/>
                  </a:cubicBezTo>
                  <a:cubicBezTo>
                    <a:pt x="8274" y="13762"/>
                    <a:pt x="17467" y="23674"/>
                    <a:pt x="17467" y="23674"/>
                  </a:cubicBezTo>
                  <a:lnTo>
                    <a:pt x="25100" y="16320"/>
                  </a:lnTo>
                  <a:cubicBezTo>
                    <a:pt x="25100" y="16320"/>
                    <a:pt x="14829" y="3571"/>
                    <a:pt x="13110" y="2092"/>
                  </a:cubicBezTo>
                  <a:cubicBezTo>
                    <a:pt x="12614" y="1661"/>
                    <a:pt x="12177" y="1473"/>
                    <a:pt x="11822" y="1473"/>
                  </a:cubicBezTo>
                  <a:cubicBezTo>
                    <a:pt x="11092" y="1473"/>
                    <a:pt x="10711" y="2268"/>
                    <a:pt x="10872" y="3371"/>
                  </a:cubicBezTo>
                  <a:cubicBezTo>
                    <a:pt x="10432" y="3011"/>
                    <a:pt x="7395" y="533"/>
                    <a:pt x="5796" y="94"/>
                  </a:cubicBezTo>
                  <a:cubicBezTo>
                    <a:pt x="5543" y="29"/>
                    <a:pt x="5317" y="0"/>
                    <a:pt x="5117" y="0"/>
                  </a:cubicBez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82"/>
            <p:cNvSpPr/>
            <p:nvPr/>
          </p:nvSpPr>
          <p:spPr>
            <a:xfrm>
              <a:off x="2555717" y="2383826"/>
              <a:ext cx="496072" cy="434015"/>
            </a:xfrm>
            <a:custGeom>
              <a:rect b="b" l="l" r="r" t="t"/>
              <a:pathLst>
                <a:path extrusionOk="0" h="22555" w="25780">
                  <a:moveTo>
                    <a:pt x="12381" y="0"/>
                  </a:moveTo>
                  <a:cubicBezTo>
                    <a:pt x="12125" y="0"/>
                    <a:pt x="11928" y="86"/>
                    <a:pt x="11791" y="172"/>
                  </a:cubicBezTo>
                  <a:cubicBezTo>
                    <a:pt x="11151" y="612"/>
                    <a:pt x="10991" y="1731"/>
                    <a:pt x="11351" y="2930"/>
                  </a:cubicBezTo>
                  <a:cubicBezTo>
                    <a:pt x="11911" y="4609"/>
                    <a:pt x="12270" y="5488"/>
                    <a:pt x="12350" y="5728"/>
                  </a:cubicBezTo>
                  <a:cubicBezTo>
                    <a:pt x="12270" y="6128"/>
                    <a:pt x="11911" y="8366"/>
                    <a:pt x="13629" y="10484"/>
                  </a:cubicBezTo>
                  <a:cubicBezTo>
                    <a:pt x="13649" y="10524"/>
                    <a:pt x="13689" y="10544"/>
                    <a:pt x="13734" y="10544"/>
                  </a:cubicBezTo>
                  <a:cubicBezTo>
                    <a:pt x="13779" y="10544"/>
                    <a:pt x="13829" y="10524"/>
                    <a:pt x="13869" y="10484"/>
                  </a:cubicBezTo>
                  <a:cubicBezTo>
                    <a:pt x="13949" y="10444"/>
                    <a:pt x="13989" y="10324"/>
                    <a:pt x="13909" y="10244"/>
                  </a:cubicBezTo>
                  <a:cubicBezTo>
                    <a:pt x="12150" y="8086"/>
                    <a:pt x="12750" y="5768"/>
                    <a:pt x="12750" y="5768"/>
                  </a:cubicBezTo>
                  <a:cubicBezTo>
                    <a:pt x="12750" y="5728"/>
                    <a:pt x="12750" y="5688"/>
                    <a:pt x="12750" y="5648"/>
                  </a:cubicBezTo>
                  <a:cubicBezTo>
                    <a:pt x="12710" y="5608"/>
                    <a:pt x="12350" y="4729"/>
                    <a:pt x="11711" y="2810"/>
                  </a:cubicBezTo>
                  <a:cubicBezTo>
                    <a:pt x="11391" y="1811"/>
                    <a:pt x="11511" y="812"/>
                    <a:pt x="11990" y="492"/>
                  </a:cubicBezTo>
                  <a:cubicBezTo>
                    <a:pt x="12100" y="419"/>
                    <a:pt x="12224" y="383"/>
                    <a:pt x="12361" y="383"/>
                  </a:cubicBezTo>
                  <a:cubicBezTo>
                    <a:pt x="12674" y="383"/>
                    <a:pt x="13052" y="571"/>
                    <a:pt x="13469" y="932"/>
                  </a:cubicBezTo>
                  <a:cubicBezTo>
                    <a:pt x="15068" y="2291"/>
                    <a:pt x="24220" y="13602"/>
                    <a:pt x="25340" y="14960"/>
                  </a:cubicBezTo>
                  <a:lnTo>
                    <a:pt x="17946" y="22115"/>
                  </a:lnTo>
                  <a:cubicBezTo>
                    <a:pt x="16787" y="20916"/>
                    <a:pt x="8473" y="12243"/>
                    <a:pt x="5396" y="9165"/>
                  </a:cubicBezTo>
                  <a:lnTo>
                    <a:pt x="4556" y="8326"/>
                  </a:lnTo>
                  <a:cubicBezTo>
                    <a:pt x="1919" y="5728"/>
                    <a:pt x="480" y="4329"/>
                    <a:pt x="1159" y="3530"/>
                  </a:cubicBezTo>
                  <a:cubicBezTo>
                    <a:pt x="1319" y="3330"/>
                    <a:pt x="1479" y="3250"/>
                    <a:pt x="1679" y="3250"/>
                  </a:cubicBezTo>
                  <a:cubicBezTo>
                    <a:pt x="1709" y="3247"/>
                    <a:pt x="1740" y="3246"/>
                    <a:pt x="1773" y="3246"/>
                  </a:cubicBezTo>
                  <a:cubicBezTo>
                    <a:pt x="2675" y="3246"/>
                    <a:pt x="4323" y="4329"/>
                    <a:pt x="6755" y="6567"/>
                  </a:cubicBezTo>
                  <a:cubicBezTo>
                    <a:pt x="6788" y="6584"/>
                    <a:pt x="6828" y="6593"/>
                    <a:pt x="6869" y="6593"/>
                  </a:cubicBezTo>
                  <a:cubicBezTo>
                    <a:pt x="6927" y="6593"/>
                    <a:pt x="6988" y="6574"/>
                    <a:pt x="7034" y="6527"/>
                  </a:cubicBezTo>
                  <a:cubicBezTo>
                    <a:pt x="7114" y="6447"/>
                    <a:pt x="7114" y="6327"/>
                    <a:pt x="7034" y="6287"/>
                  </a:cubicBezTo>
                  <a:cubicBezTo>
                    <a:pt x="4404" y="3932"/>
                    <a:pt x="2738" y="2849"/>
                    <a:pt x="1733" y="2849"/>
                  </a:cubicBezTo>
                  <a:cubicBezTo>
                    <a:pt x="1715" y="2849"/>
                    <a:pt x="1697" y="2850"/>
                    <a:pt x="1679" y="2850"/>
                  </a:cubicBezTo>
                  <a:cubicBezTo>
                    <a:pt x="1359" y="2890"/>
                    <a:pt x="1079" y="3010"/>
                    <a:pt x="879" y="3290"/>
                  </a:cubicBezTo>
                  <a:cubicBezTo>
                    <a:pt x="0" y="4329"/>
                    <a:pt x="1439" y="5768"/>
                    <a:pt x="4277" y="8606"/>
                  </a:cubicBezTo>
                  <a:lnTo>
                    <a:pt x="5116" y="9445"/>
                  </a:lnTo>
                  <a:cubicBezTo>
                    <a:pt x="8433" y="12722"/>
                    <a:pt x="17706" y="22394"/>
                    <a:pt x="17786" y="22514"/>
                  </a:cubicBezTo>
                  <a:cubicBezTo>
                    <a:pt x="17826" y="22554"/>
                    <a:pt x="17866" y="22554"/>
                    <a:pt x="17946" y="22554"/>
                  </a:cubicBezTo>
                  <a:cubicBezTo>
                    <a:pt x="17986" y="22554"/>
                    <a:pt x="18026" y="22554"/>
                    <a:pt x="18065" y="22514"/>
                  </a:cubicBezTo>
                  <a:lnTo>
                    <a:pt x="25699" y="15120"/>
                  </a:lnTo>
                  <a:cubicBezTo>
                    <a:pt x="25779" y="15040"/>
                    <a:pt x="25779" y="14960"/>
                    <a:pt x="25739" y="14880"/>
                  </a:cubicBezTo>
                  <a:cubicBezTo>
                    <a:pt x="25300" y="14361"/>
                    <a:pt x="15428" y="2131"/>
                    <a:pt x="13709" y="652"/>
                  </a:cubicBezTo>
                  <a:cubicBezTo>
                    <a:pt x="13163" y="151"/>
                    <a:pt x="12720" y="0"/>
                    <a:pt x="12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82"/>
            <p:cNvSpPr/>
            <p:nvPr/>
          </p:nvSpPr>
          <p:spPr>
            <a:xfrm>
              <a:off x="2585696" y="2404108"/>
              <a:ext cx="149226" cy="84571"/>
            </a:xfrm>
            <a:custGeom>
              <a:rect b="b" l="l" r="r" t="t"/>
              <a:pathLst>
                <a:path extrusionOk="0" h="4395" w="7755">
                  <a:moveTo>
                    <a:pt x="1159" y="0"/>
                  </a:moveTo>
                  <a:cubicBezTo>
                    <a:pt x="940" y="0"/>
                    <a:pt x="750" y="49"/>
                    <a:pt x="600" y="158"/>
                  </a:cubicBezTo>
                  <a:cubicBezTo>
                    <a:pt x="201" y="397"/>
                    <a:pt x="1" y="757"/>
                    <a:pt x="41" y="1157"/>
                  </a:cubicBezTo>
                  <a:cubicBezTo>
                    <a:pt x="41" y="1596"/>
                    <a:pt x="281" y="1996"/>
                    <a:pt x="680" y="2236"/>
                  </a:cubicBezTo>
                  <a:cubicBezTo>
                    <a:pt x="711" y="2266"/>
                    <a:pt x="747" y="2279"/>
                    <a:pt x="783" y="2279"/>
                  </a:cubicBezTo>
                  <a:cubicBezTo>
                    <a:pt x="840" y="2279"/>
                    <a:pt x="895" y="2245"/>
                    <a:pt x="920" y="2196"/>
                  </a:cubicBezTo>
                  <a:cubicBezTo>
                    <a:pt x="960" y="2116"/>
                    <a:pt x="960" y="1996"/>
                    <a:pt x="880" y="1916"/>
                  </a:cubicBezTo>
                  <a:cubicBezTo>
                    <a:pt x="600" y="1756"/>
                    <a:pt x="401" y="1437"/>
                    <a:pt x="401" y="1157"/>
                  </a:cubicBezTo>
                  <a:cubicBezTo>
                    <a:pt x="401" y="877"/>
                    <a:pt x="520" y="637"/>
                    <a:pt x="800" y="437"/>
                  </a:cubicBezTo>
                  <a:cubicBezTo>
                    <a:pt x="890" y="372"/>
                    <a:pt x="1008" y="342"/>
                    <a:pt x="1151" y="342"/>
                  </a:cubicBezTo>
                  <a:cubicBezTo>
                    <a:pt x="2411" y="342"/>
                    <a:pt x="5568" y="2703"/>
                    <a:pt x="7435" y="4354"/>
                  </a:cubicBezTo>
                  <a:cubicBezTo>
                    <a:pt x="7475" y="4354"/>
                    <a:pt x="7515" y="4394"/>
                    <a:pt x="7555" y="4394"/>
                  </a:cubicBezTo>
                  <a:cubicBezTo>
                    <a:pt x="7595" y="4394"/>
                    <a:pt x="7675" y="4354"/>
                    <a:pt x="7675" y="4314"/>
                  </a:cubicBezTo>
                  <a:cubicBezTo>
                    <a:pt x="7755" y="4234"/>
                    <a:pt x="7755" y="4114"/>
                    <a:pt x="7675" y="4074"/>
                  </a:cubicBezTo>
                  <a:cubicBezTo>
                    <a:pt x="7173" y="3609"/>
                    <a:pt x="3048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82"/>
            <p:cNvSpPr/>
            <p:nvPr/>
          </p:nvSpPr>
          <p:spPr>
            <a:xfrm>
              <a:off x="2595703" y="2374763"/>
              <a:ext cx="159982" cy="83147"/>
            </a:xfrm>
            <a:custGeom>
              <a:rect b="b" l="l" r="r" t="t"/>
              <a:pathLst>
                <a:path extrusionOk="0" h="4321" w="8314">
                  <a:moveTo>
                    <a:pt x="1382" y="1"/>
                  </a:moveTo>
                  <a:cubicBezTo>
                    <a:pt x="767" y="1"/>
                    <a:pt x="386" y="272"/>
                    <a:pt x="240" y="563"/>
                  </a:cubicBezTo>
                  <a:cubicBezTo>
                    <a:pt x="0" y="1003"/>
                    <a:pt x="120" y="1483"/>
                    <a:pt x="520" y="1842"/>
                  </a:cubicBezTo>
                  <a:cubicBezTo>
                    <a:pt x="570" y="1859"/>
                    <a:pt x="613" y="1869"/>
                    <a:pt x="651" y="1869"/>
                  </a:cubicBezTo>
                  <a:cubicBezTo>
                    <a:pt x="706" y="1869"/>
                    <a:pt x="753" y="1849"/>
                    <a:pt x="800" y="1802"/>
                  </a:cubicBezTo>
                  <a:cubicBezTo>
                    <a:pt x="880" y="1723"/>
                    <a:pt x="840" y="1603"/>
                    <a:pt x="760" y="1523"/>
                  </a:cubicBezTo>
                  <a:cubicBezTo>
                    <a:pt x="520" y="1323"/>
                    <a:pt x="400" y="1003"/>
                    <a:pt x="560" y="763"/>
                  </a:cubicBezTo>
                  <a:cubicBezTo>
                    <a:pt x="670" y="543"/>
                    <a:pt x="933" y="360"/>
                    <a:pt x="1361" y="360"/>
                  </a:cubicBezTo>
                  <a:cubicBezTo>
                    <a:pt x="1553" y="360"/>
                    <a:pt x="1779" y="397"/>
                    <a:pt x="2039" y="484"/>
                  </a:cubicBezTo>
                  <a:cubicBezTo>
                    <a:pt x="3717" y="1043"/>
                    <a:pt x="7954" y="4241"/>
                    <a:pt x="7994" y="4280"/>
                  </a:cubicBezTo>
                  <a:cubicBezTo>
                    <a:pt x="7994" y="4320"/>
                    <a:pt x="8034" y="4320"/>
                    <a:pt x="8074" y="4320"/>
                  </a:cubicBezTo>
                  <a:cubicBezTo>
                    <a:pt x="8154" y="4320"/>
                    <a:pt x="8194" y="4280"/>
                    <a:pt x="8234" y="4241"/>
                  </a:cubicBezTo>
                  <a:cubicBezTo>
                    <a:pt x="8314" y="4161"/>
                    <a:pt x="8274" y="4041"/>
                    <a:pt x="8194" y="3961"/>
                  </a:cubicBezTo>
                  <a:cubicBezTo>
                    <a:pt x="8034" y="3841"/>
                    <a:pt x="3877" y="683"/>
                    <a:pt x="2159" y="124"/>
                  </a:cubicBezTo>
                  <a:cubicBezTo>
                    <a:pt x="1868" y="38"/>
                    <a:pt x="1609" y="1"/>
                    <a:pt x="1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82"/>
            <p:cNvSpPr/>
            <p:nvPr/>
          </p:nvSpPr>
          <p:spPr>
            <a:xfrm>
              <a:off x="2634149" y="2352846"/>
              <a:ext cx="143068" cy="72756"/>
            </a:xfrm>
            <a:custGeom>
              <a:rect b="b" l="l" r="r" t="t"/>
              <a:pathLst>
                <a:path extrusionOk="0" h="3781" w="7435">
                  <a:moveTo>
                    <a:pt x="1530" y="0"/>
                  </a:moveTo>
                  <a:cubicBezTo>
                    <a:pt x="724" y="0"/>
                    <a:pt x="368" y="464"/>
                    <a:pt x="241" y="623"/>
                  </a:cubicBezTo>
                  <a:cubicBezTo>
                    <a:pt x="41" y="983"/>
                    <a:pt x="1" y="1423"/>
                    <a:pt x="201" y="1663"/>
                  </a:cubicBezTo>
                  <a:cubicBezTo>
                    <a:pt x="221" y="1702"/>
                    <a:pt x="261" y="1722"/>
                    <a:pt x="306" y="1722"/>
                  </a:cubicBezTo>
                  <a:cubicBezTo>
                    <a:pt x="351" y="1722"/>
                    <a:pt x="401" y="1702"/>
                    <a:pt x="441" y="1663"/>
                  </a:cubicBezTo>
                  <a:cubicBezTo>
                    <a:pt x="520" y="1623"/>
                    <a:pt x="560" y="1503"/>
                    <a:pt x="480" y="1423"/>
                  </a:cubicBezTo>
                  <a:cubicBezTo>
                    <a:pt x="401" y="1343"/>
                    <a:pt x="401" y="1103"/>
                    <a:pt x="560" y="863"/>
                  </a:cubicBezTo>
                  <a:cubicBezTo>
                    <a:pt x="653" y="678"/>
                    <a:pt x="936" y="373"/>
                    <a:pt x="1540" y="373"/>
                  </a:cubicBezTo>
                  <a:cubicBezTo>
                    <a:pt x="1717" y="373"/>
                    <a:pt x="1923" y="400"/>
                    <a:pt x="2159" y="463"/>
                  </a:cubicBezTo>
                  <a:cubicBezTo>
                    <a:pt x="3838" y="903"/>
                    <a:pt x="7035" y="3701"/>
                    <a:pt x="7075" y="3741"/>
                  </a:cubicBezTo>
                  <a:cubicBezTo>
                    <a:pt x="7115" y="3781"/>
                    <a:pt x="7155" y="3781"/>
                    <a:pt x="7195" y="3781"/>
                  </a:cubicBezTo>
                  <a:cubicBezTo>
                    <a:pt x="7275" y="3781"/>
                    <a:pt x="7315" y="3781"/>
                    <a:pt x="7355" y="3741"/>
                  </a:cubicBezTo>
                  <a:cubicBezTo>
                    <a:pt x="7435" y="3661"/>
                    <a:pt x="7395" y="3541"/>
                    <a:pt x="7315" y="3461"/>
                  </a:cubicBezTo>
                  <a:cubicBezTo>
                    <a:pt x="7195" y="3341"/>
                    <a:pt x="3998" y="583"/>
                    <a:pt x="2239" y="104"/>
                  </a:cubicBezTo>
                  <a:cubicBezTo>
                    <a:pt x="1971" y="31"/>
                    <a:pt x="1736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82"/>
            <p:cNvSpPr/>
            <p:nvPr/>
          </p:nvSpPr>
          <p:spPr>
            <a:xfrm>
              <a:off x="2795671" y="2565552"/>
              <a:ext cx="669870" cy="702197"/>
            </a:xfrm>
            <a:custGeom>
              <a:rect b="b" l="l" r="r" t="t"/>
              <a:pathLst>
                <a:path extrusionOk="0" h="36492" w="34812">
                  <a:moveTo>
                    <a:pt x="12030" y="1"/>
                  </a:moveTo>
                  <a:lnTo>
                    <a:pt x="0" y="11232"/>
                  </a:lnTo>
                  <a:lnTo>
                    <a:pt x="16866" y="36491"/>
                  </a:lnTo>
                  <a:lnTo>
                    <a:pt x="34812" y="17307"/>
                  </a:lnTo>
                  <a:lnTo>
                    <a:pt x="12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82"/>
            <p:cNvSpPr/>
            <p:nvPr/>
          </p:nvSpPr>
          <p:spPr>
            <a:xfrm>
              <a:off x="2791822" y="2561915"/>
              <a:ext cx="677567" cy="709683"/>
            </a:xfrm>
            <a:custGeom>
              <a:rect b="b" l="l" r="r" t="t"/>
              <a:pathLst>
                <a:path extrusionOk="0" h="36881" w="35212">
                  <a:moveTo>
                    <a:pt x="12270" y="430"/>
                  </a:moveTo>
                  <a:lnTo>
                    <a:pt x="34732" y="17536"/>
                  </a:lnTo>
                  <a:lnTo>
                    <a:pt x="17066" y="36401"/>
                  </a:lnTo>
                  <a:lnTo>
                    <a:pt x="440" y="11461"/>
                  </a:lnTo>
                  <a:lnTo>
                    <a:pt x="12270" y="430"/>
                  </a:lnTo>
                  <a:close/>
                  <a:moveTo>
                    <a:pt x="12230" y="0"/>
                  </a:moveTo>
                  <a:cubicBezTo>
                    <a:pt x="12190" y="0"/>
                    <a:pt x="12150" y="10"/>
                    <a:pt x="12110" y="30"/>
                  </a:cubicBezTo>
                  <a:lnTo>
                    <a:pt x="80" y="11301"/>
                  </a:lnTo>
                  <a:cubicBezTo>
                    <a:pt x="0" y="11381"/>
                    <a:pt x="0" y="11461"/>
                    <a:pt x="40" y="11541"/>
                  </a:cubicBezTo>
                  <a:lnTo>
                    <a:pt x="16906" y="36800"/>
                  </a:lnTo>
                  <a:cubicBezTo>
                    <a:pt x="16906" y="36840"/>
                    <a:pt x="16986" y="36880"/>
                    <a:pt x="17026" y="36880"/>
                  </a:cubicBezTo>
                  <a:lnTo>
                    <a:pt x="17066" y="36880"/>
                  </a:lnTo>
                  <a:cubicBezTo>
                    <a:pt x="17106" y="36880"/>
                    <a:pt x="17146" y="36840"/>
                    <a:pt x="17186" y="36800"/>
                  </a:cubicBezTo>
                  <a:lnTo>
                    <a:pt x="35172" y="17616"/>
                  </a:lnTo>
                  <a:cubicBezTo>
                    <a:pt x="35212" y="17576"/>
                    <a:pt x="35212" y="17536"/>
                    <a:pt x="35212" y="17496"/>
                  </a:cubicBezTo>
                  <a:cubicBezTo>
                    <a:pt x="35212" y="17416"/>
                    <a:pt x="35172" y="17376"/>
                    <a:pt x="35132" y="17336"/>
                  </a:cubicBezTo>
                  <a:lnTo>
                    <a:pt x="12350" y="30"/>
                  </a:lnTo>
                  <a:cubicBezTo>
                    <a:pt x="12310" y="10"/>
                    <a:pt x="12270" y="0"/>
                    <a:pt x="12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82"/>
            <p:cNvSpPr/>
            <p:nvPr/>
          </p:nvSpPr>
          <p:spPr>
            <a:xfrm>
              <a:off x="2857189" y="2644389"/>
              <a:ext cx="191521" cy="174222"/>
            </a:xfrm>
            <a:custGeom>
              <a:rect b="b" l="l" r="r" t="t"/>
              <a:pathLst>
                <a:path extrusionOk="0" h="9054" w="9953">
                  <a:moveTo>
                    <a:pt x="9733" y="1"/>
                  </a:moveTo>
                  <a:cubicBezTo>
                    <a:pt x="9683" y="1"/>
                    <a:pt x="9633" y="21"/>
                    <a:pt x="9593" y="61"/>
                  </a:cubicBezTo>
                  <a:lnTo>
                    <a:pt x="80" y="8733"/>
                  </a:lnTo>
                  <a:cubicBezTo>
                    <a:pt x="0" y="8813"/>
                    <a:pt x="0" y="8933"/>
                    <a:pt x="80" y="9013"/>
                  </a:cubicBezTo>
                  <a:cubicBezTo>
                    <a:pt x="80" y="9053"/>
                    <a:pt x="160" y="9053"/>
                    <a:pt x="200" y="9053"/>
                  </a:cubicBezTo>
                  <a:cubicBezTo>
                    <a:pt x="240" y="9053"/>
                    <a:pt x="280" y="9053"/>
                    <a:pt x="320" y="9013"/>
                  </a:cubicBezTo>
                  <a:lnTo>
                    <a:pt x="9832" y="340"/>
                  </a:lnTo>
                  <a:cubicBezTo>
                    <a:pt x="9912" y="260"/>
                    <a:pt x="9952" y="140"/>
                    <a:pt x="9872" y="61"/>
                  </a:cubicBezTo>
                  <a:cubicBezTo>
                    <a:pt x="9832" y="21"/>
                    <a:pt x="9782" y="1"/>
                    <a:pt x="9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82"/>
            <p:cNvSpPr/>
            <p:nvPr/>
          </p:nvSpPr>
          <p:spPr>
            <a:xfrm>
              <a:off x="3158661" y="2468108"/>
              <a:ext cx="757346" cy="1021834"/>
            </a:xfrm>
            <a:custGeom>
              <a:rect b="b" l="l" r="r" t="t"/>
              <a:pathLst>
                <a:path extrusionOk="0" h="53103" w="39358">
                  <a:moveTo>
                    <a:pt x="24392" y="1"/>
                  </a:moveTo>
                  <a:cubicBezTo>
                    <a:pt x="20645" y="1"/>
                    <a:pt x="16249" y="1942"/>
                    <a:pt x="10912" y="8622"/>
                  </a:cubicBezTo>
                  <a:cubicBezTo>
                    <a:pt x="1879" y="20013"/>
                    <a:pt x="1" y="47231"/>
                    <a:pt x="1" y="47231"/>
                  </a:cubicBezTo>
                  <a:cubicBezTo>
                    <a:pt x="1" y="47231"/>
                    <a:pt x="4117" y="52506"/>
                    <a:pt x="21463" y="53066"/>
                  </a:cubicBezTo>
                  <a:cubicBezTo>
                    <a:pt x="22267" y="53090"/>
                    <a:pt x="23036" y="53102"/>
                    <a:pt x="23769" y="53102"/>
                  </a:cubicBezTo>
                  <a:cubicBezTo>
                    <a:pt x="38863" y="53102"/>
                    <a:pt x="39358" y="47852"/>
                    <a:pt x="37490" y="31044"/>
                  </a:cubicBezTo>
                  <a:cubicBezTo>
                    <a:pt x="35532" y="13458"/>
                    <a:pt x="25180" y="29"/>
                    <a:pt x="25180" y="29"/>
                  </a:cubicBezTo>
                  <a:cubicBezTo>
                    <a:pt x="24921" y="10"/>
                    <a:pt x="24658" y="1"/>
                    <a:pt x="24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82"/>
            <p:cNvSpPr/>
            <p:nvPr/>
          </p:nvSpPr>
          <p:spPr>
            <a:xfrm>
              <a:off x="3154813" y="2464875"/>
              <a:ext cx="757558" cy="1028204"/>
            </a:xfrm>
            <a:custGeom>
              <a:rect b="b" l="l" r="r" t="t"/>
              <a:pathLst>
                <a:path extrusionOk="0" h="53434" w="39369">
                  <a:moveTo>
                    <a:pt x="24554" y="372"/>
                  </a:moveTo>
                  <a:cubicBezTo>
                    <a:pt x="24789" y="372"/>
                    <a:pt x="25025" y="380"/>
                    <a:pt x="25260" y="397"/>
                  </a:cubicBezTo>
                  <a:cubicBezTo>
                    <a:pt x="26060" y="1436"/>
                    <a:pt x="35652" y="14505"/>
                    <a:pt x="37490" y="31252"/>
                  </a:cubicBezTo>
                  <a:cubicBezTo>
                    <a:pt x="38530" y="40444"/>
                    <a:pt x="38969" y="46719"/>
                    <a:pt x="35972" y="49957"/>
                  </a:cubicBezTo>
                  <a:cubicBezTo>
                    <a:pt x="33968" y="52139"/>
                    <a:pt x="30428" y="53072"/>
                    <a:pt x="24033" y="53072"/>
                  </a:cubicBezTo>
                  <a:cubicBezTo>
                    <a:pt x="23283" y="53072"/>
                    <a:pt x="22494" y="53059"/>
                    <a:pt x="21663" y="53034"/>
                  </a:cubicBezTo>
                  <a:cubicBezTo>
                    <a:pt x="5556" y="52515"/>
                    <a:pt x="880" y="47878"/>
                    <a:pt x="401" y="47359"/>
                  </a:cubicBezTo>
                  <a:cubicBezTo>
                    <a:pt x="520" y="45720"/>
                    <a:pt x="2599" y="19821"/>
                    <a:pt x="11272" y="8910"/>
                  </a:cubicBezTo>
                  <a:cubicBezTo>
                    <a:pt x="15822" y="3184"/>
                    <a:pt x="20193" y="372"/>
                    <a:pt x="24554" y="372"/>
                  </a:cubicBezTo>
                  <a:close/>
                  <a:moveTo>
                    <a:pt x="24501" y="0"/>
                  </a:moveTo>
                  <a:cubicBezTo>
                    <a:pt x="20042" y="0"/>
                    <a:pt x="15605" y="2857"/>
                    <a:pt x="10992" y="8670"/>
                  </a:cubicBezTo>
                  <a:cubicBezTo>
                    <a:pt x="1999" y="19981"/>
                    <a:pt x="41" y="47119"/>
                    <a:pt x="1" y="47399"/>
                  </a:cubicBezTo>
                  <a:cubicBezTo>
                    <a:pt x="1" y="47439"/>
                    <a:pt x="1" y="47479"/>
                    <a:pt x="41" y="47519"/>
                  </a:cubicBezTo>
                  <a:cubicBezTo>
                    <a:pt x="201" y="47718"/>
                    <a:pt x="4437" y="52874"/>
                    <a:pt x="21663" y="53394"/>
                  </a:cubicBezTo>
                  <a:cubicBezTo>
                    <a:pt x="22503" y="53434"/>
                    <a:pt x="23302" y="53434"/>
                    <a:pt x="24101" y="53434"/>
                  </a:cubicBezTo>
                  <a:cubicBezTo>
                    <a:pt x="30576" y="53434"/>
                    <a:pt x="34173" y="52475"/>
                    <a:pt x="36251" y="50196"/>
                  </a:cubicBezTo>
                  <a:cubicBezTo>
                    <a:pt x="39369" y="46839"/>
                    <a:pt x="38889" y="40524"/>
                    <a:pt x="37890" y="31212"/>
                  </a:cubicBezTo>
                  <a:cubicBezTo>
                    <a:pt x="35932" y="13746"/>
                    <a:pt x="25620" y="237"/>
                    <a:pt x="25540" y="77"/>
                  </a:cubicBezTo>
                  <a:cubicBezTo>
                    <a:pt x="25500" y="37"/>
                    <a:pt x="25460" y="37"/>
                    <a:pt x="25380" y="37"/>
                  </a:cubicBezTo>
                  <a:cubicBezTo>
                    <a:pt x="25087" y="12"/>
                    <a:pt x="24794" y="0"/>
                    <a:pt x="24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82"/>
            <p:cNvSpPr/>
            <p:nvPr/>
          </p:nvSpPr>
          <p:spPr>
            <a:xfrm>
              <a:off x="3133280" y="3065453"/>
              <a:ext cx="368417" cy="237664"/>
            </a:xfrm>
            <a:custGeom>
              <a:rect b="b" l="l" r="r" t="t"/>
              <a:pathLst>
                <a:path extrusionOk="0" h="12351" w="19146">
                  <a:moveTo>
                    <a:pt x="19145" y="1"/>
                  </a:moveTo>
                  <a:cubicBezTo>
                    <a:pt x="19145" y="1"/>
                    <a:pt x="7475" y="2359"/>
                    <a:pt x="6875" y="2998"/>
                  </a:cubicBezTo>
                  <a:cubicBezTo>
                    <a:pt x="6276" y="3678"/>
                    <a:pt x="1" y="11152"/>
                    <a:pt x="1" y="11152"/>
                  </a:cubicBezTo>
                  <a:lnTo>
                    <a:pt x="18386" y="12351"/>
                  </a:lnTo>
                  <a:lnTo>
                    <a:pt x="19145" y="1"/>
                  </a:ln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82"/>
            <p:cNvSpPr/>
            <p:nvPr/>
          </p:nvSpPr>
          <p:spPr>
            <a:xfrm>
              <a:off x="3129432" y="3062066"/>
              <a:ext cx="376114" cy="244899"/>
            </a:xfrm>
            <a:custGeom>
              <a:rect b="b" l="l" r="r" t="t"/>
              <a:pathLst>
                <a:path extrusionOk="0" h="12727" w="19546">
                  <a:moveTo>
                    <a:pt x="19145" y="417"/>
                  </a:moveTo>
                  <a:lnTo>
                    <a:pt x="18426" y="12327"/>
                  </a:lnTo>
                  <a:lnTo>
                    <a:pt x="600" y="11168"/>
                  </a:lnTo>
                  <a:cubicBezTo>
                    <a:pt x="1760" y="9809"/>
                    <a:pt x="6715" y="3894"/>
                    <a:pt x="7235" y="3294"/>
                  </a:cubicBezTo>
                  <a:cubicBezTo>
                    <a:pt x="7635" y="2855"/>
                    <a:pt x="14669" y="1336"/>
                    <a:pt x="19145" y="417"/>
                  </a:cubicBezTo>
                  <a:close/>
                  <a:moveTo>
                    <a:pt x="19349" y="0"/>
                  </a:moveTo>
                  <a:cubicBezTo>
                    <a:pt x="19332" y="0"/>
                    <a:pt x="19317" y="5"/>
                    <a:pt x="19305" y="17"/>
                  </a:cubicBezTo>
                  <a:cubicBezTo>
                    <a:pt x="17347" y="417"/>
                    <a:pt x="7555" y="2415"/>
                    <a:pt x="6955" y="3054"/>
                  </a:cubicBezTo>
                  <a:cubicBezTo>
                    <a:pt x="6356" y="3694"/>
                    <a:pt x="321" y="10888"/>
                    <a:pt x="81" y="11208"/>
                  </a:cubicBezTo>
                  <a:cubicBezTo>
                    <a:pt x="41" y="11248"/>
                    <a:pt x="1" y="11328"/>
                    <a:pt x="41" y="11408"/>
                  </a:cubicBezTo>
                  <a:cubicBezTo>
                    <a:pt x="81" y="11488"/>
                    <a:pt x="121" y="11528"/>
                    <a:pt x="201" y="11528"/>
                  </a:cubicBezTo>
                  <a:lnTo>
                    <a:pt x="18586" y="12727"/>
                  </a:lnTo>
                  <a:cubicBezTo>
                    <a:pt x="18626" y="12727"/>
                    <a:pt x="18666" y="12687"/>
                    <a:pt x="18706" y="12687"/>
                  </a:cubicBezTo>
                  <a:cubicBezTo>
                    <a:pt x="18746" y="12647"/>
                    <a:pt x="18786" y="12607"/>
                    <a:pt x="18786" y="12527"/>
                  </a:cubicBezTo>
                  <a:lnTo>
                    <a:pt x="19545" y="217"/>
                  </a:lnTo>
                  <a:cubicBezTo>
                    <a:pt x="19545" y="137"/>
                    <a:pt x="19505" y="97"/>
                    <a:pt x="19465" y="57"/>
                  </a:cubicBezTo>
                  <a:cubicBezTo>
                    <a:pt x="19437" y="29"/>
                    <a:pt x="19389" y="0"/>
                    <a:pt x="19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82"/>
            <p:cNvSpPr/>
            <p:nvPr/>
          </p:nvSpPr>
          <p:spPr>
            <a:xfrm>
              <a:off x="3457844" y="2468474"/>
              <a:ext cx="854444" cy="879806"/>
            </a:xfrm>
            <a:custGeom>
              <a:rect b="b" l="l" r="r" t="t"/>
              <a:pathLst>
                <a:path extrusionOk="0" h="45722" w="44404">
                  <a:moveTo>
                    <a:pt x="8812" y="0"/>
                  </a:moveTo>
                  <a:cubicBezTo>
                    <a:pt x="8660" y="0"/>
                    <a:pt x="8507" y="3"/>
                    <a:pt x="8353" y="10"/>
                  </a:cubicBezTo>
                  <a:lnTo>
                    <a:pt x="15068" y="15198"/>
                  </a:lnTo>
                  <a:lnTo>
                    <a:pt x="19544" y="28307"/>
                  </a:lnTo>
                  <a:lnTo>
                    <a:pt x="879" y="29346"/>
                  </a:lnTo>
                  <a:lnTo>
                    <a:pt x="0" y="43535"/>
                  </a:lnTo>
                  <a:cubicBezTo>
                    <a:pt x="0" y="43535"/>
                    <a:pt x="5480" y="45722"/>
                    <a:pt x="15323" y="45722"/>
                  </a:cubicBezTo>
                  <a:cubicBezTo>
                    <a:pt x="18033" y="45722"/>
                    <a:pt x="21073" y="45556"/>
                    <a:pt x="24420" y="45133"/>
                  </a:cubicBezTo>
                  <a:cubicBezTo>
                    <a:pt x="39928" y="43175"/>
                    <a:pt x="44404" y="35341"/>
                    <a:pt x="39448" y="23991"/>
                  </a:cubicBezTo>
                  <a:cubicBezTo>
                    <a:pt x="34452" y="12680"/>
                    <a:pt x="20823" y="4287"/>
                    <a:pt x="15827" y="1928"/>
                  </a:cubicBezTo>
                  <a:cubicBezTo>
                    <a:pt x="13750" y="946"/>
                    <a:pt x="11423" y="0"/>
                    <a:pt x="8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82"/>
            <p:cNvSpPr/>
            <p:nvPr/>
          </p:nvSpPr>
          <p:spPr>
            <a:xfrm>
              <a:off x="3453995" y="2464625"/>
              <a:ext cx="819076" cy="886945"/>
            </a:xfrm>
            <a:custGeom>
              <a:rect b="b" l="l" r="r" t="t"/>
              <a:pathLst>
                <a:path extrusionOk="0" h="46093" w="42566">
                  <a:moveTo>
                    <a:pt x="8984" y="0"/>
                  </a:moveTo>
                  <a:cubicBezTo>
                    <a:pt x="8828" y="0"/>
                    <a:pt x="8672" y="4"/>
                    <a:pt x="8513" y="10"/>
                  </a:cubicBezTo>
                  <a:cubicBezTo>
                    <a:pt x="8433" y="10"/>
                    <a:pt x="8353" y="90"/>
                    <a:pt x="8353" y="210"/>
                  </a:cubicBezTo>
                  <a:cubicBezTo>
                    <a:pt x="8353" y="279"/>
                    <a:pt x="8443" y="378"/>
                    <a:pt x="8519" y="378"/>
                  </a:cubicBezTo>
                  <a:cubicBezTo>
                    <a:pt x="8531" y="378"/>
                    <a:pt x="8542" y="375"/>
                    <a:pt x="8553" y="370"/>
                  </a:cubicBezTo>
                  <a:cubicBezTo>
                    <a:pt x="8707" y="363"/>
                    <a:pt x="8860" y="360"/>
                    <a:pt x="9011" y="360"/>
                  </a:cubicBezTo>
                  <a:cubicBezTo>
                    <a:pt x="11610" y="360"/>
                    <a:pt x="13832" y="1306"/>
                    <a:pt x="15947" y="2288"/>
                  </a:cubicBezTo>
                  <a:cubicBezTo>
                    <a:pt x="21623" y="4966"/>
                    <a:pt x="34932" y="13959"/>
                    <a:pt x="39688" y="24750"/>
                  </a:cubicBezTo>
                  <a:cubicBezTo>
                    <a:pt x="41966" y="29946"/>
                    <a:pt x="42166" y="34262"/>
                    <a:pt x="40287" y="37580"/>
                  </a:cubicBezTo>
                  <a:cubicBezTo>
                    <a:pt x="38009" y="41576"/>
                    <a:pt x="32734" y="44094"/>
                    <a:pt x="24580" y="45134"/>
                  </a:cubicBezTo>
                  <a:cubicBezTo>
                    <a:pt x="21240" y="45563"/>
                    <a:pt x="18202" y="45731"/>
                    <a:pt x="15494" y="45731"/>
                  </a:cubicBezTo>
                  <a:cubicBezTo>
                    <a:pt x="6601" y="45731"/>
                    <a:pt x="1258" y="43921"/>
                    <a:pt x="400" y="43615"/>
                  </a:cubicBezTo>
                  <a:lnTo>
                    <a:pt x="1239" y="29746"/>
                  </a:lnTo>
                  <a:lnTo>
                    <a:pt x="19744" y="28707"/>
                  </a:lnTo>
                  <a:cubicBezTo>
                    <a:pt x="19784" y="28707"/>
                    <a:pt x="19864" y="28667"/>
                    <a:pt x="19904" y="28627"/>
                  </a:cubicBezTo>
                  <a:cubicBezTo>
                    <a:pt x="19904" y="28547"/>
                    <a:pt x="19944" y="28507"/>
                    <a:pt x="19904" y="28427"/>
                  </a:cubicBezTo>
                  <a:lnTo>
                    <a:pt x="17506" y="21393"/>
                  </a:lnTo>
                  <a:cubicBezTo>
                    <a:pt x="17473" y="21328"/>
                    <a:pt x="17387" y="21262"/>
                    <a:pt x="17314" y="21262"/>
                  </a:cubicBezTo>
                  <a:cubicBezTo>
                    <a:pt x="17297" y="21262"/>
                    <a:pt x="17281" y="21266"/>
                    <a:pt x="17266" y="21273"/>
                  </a:cubicBezTo>
                  <a:cubicBezTo>
                    <a:pt x="17146" y="21313"/>
                    <a:pt x="17106" y="21433"/>
                    <a:pt x="17146" y="21513"/>
                  </a:cubicBezTo>
                  <a:lnTo>
                    <a:pt x="19464" y="28347"/>
                  </a:lnTo>
                  <a:lnTo>
                    <a:pt x="1079" y="29386"/>
                  </a:lnTo>
                  <a:cubicBezTo>
                    <a:pt x="959" y="29386"/>
                    <a:pt x="880" y="29466"/>
                    <a:pt x="880" y="29546"/>
                  </a:cubicBezTo>
                  <a:lnTo>
                    <a:pt x="0" y="43735"/>
                  </a:lnTo>
                  <a:cubicBezTo>
                    <a:pt x="0" y="43815"/>
                    <a:pt x="40" y="43855"/>
                    <a:pt x="120" y="43895"/>
                  </a:cubicBezTo>
                  <a:cubicBezTo>
                    <a:pt x="200" y="43935"/>
                    <a:pt x="5756" y="46093"/>
                    <a:pt x="15588" y="46093"/>
                  </a:cubicBezTo>
                  <a:cubicBezTo>
                    <a:pt x="18265" y="46093"/>
                    <a:pt x="21303" y="45933"/>
                    <a:pt x="24620" y="45533"/>
                  </a:cubicBezTo>
                  <a:cubicBezTo>
                    <a:pt x="32893" y="44454"/>
                    <a:pt x="38289" y="41856"/>
                    <a:pt x="40607" y="37740"/>
                  </a:cubicBezTo>
                  <a:cubicBezTo>
                    <a:pt x="42566" y="34342"/>
                    <a:pt x="42326" y="29906"/>
                    <a:pt x="40008" y="24590"/>
                  </a:cubicBezTo>
                  <a:cubicBezTo>
                    <a:pt x="35252" y="13719"/>
                    <a:pt x="21822" y="4646"/>
                    <a:pt x="16107" y="1969"/>
                  </a:cubicBezTo>
                  <a:cubicBezTo>
                    <a:pt x="13954" y="949"/>
                    <a:pt x="11659" y="0"/>
                    <a:pt x="8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82"/>
            <p:cNvSpPr/>
            <p:nvPr/>
          </p:nvSpPr>
          <p:spPr>
            <a:xfrm>
              <a:off x="3526289" y="3046230"/>
              <a:ext cx="22321" cy="266893"/>
            </a:xfrm>
            <a:custGeom>
              <a:rect b="b" l="l" r="r" t="t"/>
              <a:pathLst>
                <a:path extrusionOk="0" h="13870" w="1160">
                  <a:moveTo>
                    <a:pt x="999" y="1"/>
                  </a:moveTo>
                  <a:cubicBezTo>
                    <a:pt x="879" y="1"/>
                    <a:pt x="800" y="81"/>
                    <a:pt x="800" y="200"/>
                  </a:cubicBezTo>
                  <a:lnTo>
                    <a:pt x="0" y="13670"/>
                  </a:lnTo>
                  <a:cubicBezTo>
                    <a:pt x="0" y="13749"/>
                    <a:pt x="80" y="13829"/>
                    <a:pt x="160" y="13869"/>
                  </a:cubicBezTo>
                  <a:lnTo>
                    <a:pt x="200" y="13869"/>
                  </a:lnTo>
                  <a:cubicBezTo>
                    <a:pt x="280" y="13869"/>
                    <a:pt x="360" y="13789"/>
                    <a:pt x="360" y="13670"/>
                  </a:cubicBezTo>
                  <a:lnTo>
                    <a:pt x="1159" y="200"/>
                  </a:lnTo>
                  <a:cubicBezTo>
                    <a:pt x="1159" y="121"/>
                    <a:pt x="1119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82"/>
            <p:cNvSpPr/>
            <p:nvPr/>
          </p:nvSpPr>
          <p:spPr>
            <a:xfrm>
              <a:off x="3806999" y="3010092"/>
              <a:ext cx="103063" cy="7697"/>
            </a:xfrm>
            <a:custGeom>
              <a:rect b="b" l="l" r="r" t="t"/>
              <a:pathLst>
                <a:path extrusionOk="0" h="400" w="5356">
                  <a:moveTo>
                    <a:pt x="5196" y="0"/>
                  </a:moveTo>
                  <a:lnTo>
                    <a:pt x="200" y="40"/>
                  </a:lnTo>
                  <a:cubicBezTo>
                    <a:pt x="80" y="40"/>
                    <a:pt x="0" y="120"/>
                    <a:pt x="0" y="240"/>
                  </a:cubicBezTo>
                  <a:cubicBezTo>
                    <a:pt x="0" y="320"/>
                    <a:pt x="80" y="400"/>
                    <a:pt x="200" y="400"/>
                  </a:cubicBezTo>
                  <a:lnTo>
                    <a:pt x="5196" y="400"/>
                  </a:lnTo>
                  <a:cubicBezTo>
                    <a:pt x="5276" y="400"/>
                    <a:pt x="5356" y="280"/>
                    <a:pt x="5356" y="200"/>
                  </a:cubicBezTo>
                  <a:cubicBezTo>
                    <a:pt x="5356" y="80"/>
                    <a:pt x="5276" y="0"/>
                    <a:pt x="5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82"/>
            <p:cNvSpPr/>
            <p:nvPr/>
          </p:nvSpPr>
          <p:spPr>
            <a:xfrm>
              <a:off x="3651635" y="2001054"/>
              <a:ext cx="126924" cy="364568"/>
            </a:xfrm>
            <a:custGeom>
              <a:rect b="b" l="l" r="r" t="t"/>
              <a:pathLst>
                <a:path extrusionOk="0" h="18946" w="6596">
                  <a:moveTo>
                    <a:pt x="1560" y="1"/>
                  </a:moveTo>
                  <a:lnTo>
                    <a:pt x="1" y="9513"/>
                  </a:lnTo>
                  <a:lnTo>
                    <a:pt x="520" y="9793"/>
                  </a:lnTo>
                  <a:lnTo>
                    <a:pt x="840" y="18945"/>
                  </a:lnTo>
                  <a:cubicBezTo>
                    <a:pt x="840" y="18945"/>
                    <a:pt x="5636" y="14869"/>
                    <a:pt x="6196" y="9353"/>
                  </a:cubicBezTo>
                  <a:cubicBezTo>
                    <a:pt x="6596" y="5356"/>
                    <a:pt x="4717" y="1599"/>
                    <a:pt x="15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82"/>
            <p:cNvSpPr/>
            <p:nvPr/>
          </p:nvSpPr>
          <p:spPr>
            <a:xfrm>
              <a:off x="3405542" y="2082585"/>
              <a:ext cx="361470" cy="445310"/>
            </a:xfrm>
            <a:custGeom>
              <a:rect b="b" l="l" r="r" t="t"/>
              <a:pathLst>
                <a:path extrusionOk="0" h="23142" w="18785">
                  <a:moveTo>
                    <a:pt x="4876" y="0"/>
                  </a:moveTo>
                  <a:cubicBezTo>
                    <a:pt x="2238" y="0"/>
                    <a:pt x="40" y="2478"/>
                    <a:pt x="40" y="5516"/>
                  </a:cubicBezTo>
                  <a:lnTo>
                    <a:pt x="0" y="11751"/>
                  </a:lnTo>
                  <a:cubicBezTo>
                    <a:pt x="0" y="14788"/>
                    <a:pt x="2159" y="17266"/>
                    <a:pt x="4836" y="17266"/>
                  </a:cubicBezTo>
                  <a:lnTo>
                    <a:pt x="7154" y="17266"/>
                  </a:lnTo>
                  <a:lnTo>
                    <a:pt x="7114" y="20624"/>
                  </a:lnTo>
                  <a:cubicBezTo>
                    <a:pt x="7114" y="21982"/>
                    <a:pt x="8234" y="23141"/>
                    <a:pt x="9632" y="23141"/>
                  </a:cubicBezTo>
                  <a:lnTo>
                    <a:pt x="11231" y="23141"/>
                  </a:lnTo>
                  <a:cubicBezTo>
                    <a:pt x="12590" y="23141"/>
                    <a:pt x="13709" y="22022"/>
                    <a:pt x="13709" y="20664"/>
                  </a:cubicBezTo>
                  <a:lnTo>
                    <a:pt x="13749" y="16867"/>
                  </a:lnTo>
                  <a:lnTo>
                    <a:pt x="13749" y="16667"/>
                  </a:lnTo>
                  <a:lnTo>
                    <a:pt x="13749" y="12870"/>
                  </a:lnTo>
                  <a:cubicBezTo>
                    <a:pt x="13749" y="12790"/>
                    <a:pt x="13749" y="12710"/>
                    <a:pt x="13749" y="12630"/>
                  </a:cubicBezTo>
                  <a:cubicBezTo>
                    <a:pt x="14269" y="13030"/>
                    <a:pt x="14868" y="13230"/>
                    <a:pt x="15548" y="13230"/>
                  </a:cubicBezTo>
                  <a:cubicBezTo>
                    <a:pt x="17306" y="13230"/>
                    <a:pt x="18745" y="11831"/>
                    <a:pt x="18745" y="10072"/>
                  </a:cubicBezTo>
                  <a:cubicBezTo>
                    <a:pt x="18785" y="8314"/>
                    <a:pt x="17346" y="6915"/>
                    <a:pt x="15588" y="6915"/>
                  </a:cubicBezTo>
                  <a:cubicBezTo>
                    <a:pt x="15535" y="6912"/>
                    <a:pt x="15483" y="6910"/>
                    <a:pt x="15431" y="6910"/>
                  </a:cubicBezTo>
                  <a:cubicBezTo>
                    <a:pt x="14776" y="6910"/>
                    <a:pt x="14191" y="7141"/>
                    <a:pt x="13709" y="7474"/>
                  </a:cubicBezTo>
                  <a:lnTo>
                    <a:pt x="13709" y="5556"/>
                  </a:lnTo>
                  <a:cubicBezTo>
                    <a:pt x="13749" y="2518"/>
                    <a:pt x="11551" y="40"/>
                    <a:pt x="8913" y="40"/>
                  </a:cubicBezTo>
                  <a:lnTo>
                    <a:pt x="4876" y="0"/>
                  </a:ln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82"/>
            <p:cNvSpPr/>
            <p:nvPr/>
          </p:nvSpPr>
          <p:spPr>
            <a:xfrm>
              <a:off x="3401694" y="2079506"/>
              <a:ext cx="368398" cy="452237"/>
            </a:xfrm>
            <a:custGeom>
              <a:rect b="b" l="l" r="r" t="t"/>
              <a:pathLst>
                <a:path extrusionOk="0" h="23502" w="19145">
                  <a:moveTo>
                    <a:pt x="9113" y="360"/>
                  </a:moveTo>
                  <a:cubicBezTo>
                    <a:pt x="11671" y="400"/>
                    <a:pt x="13749" y="2798"/>
                    <a:pt x="13749" y="5716"/>
                  </a:cubicBezTo>
                  <a:lnTo>
                    <a:pt x="13749" y="7634"/>
                  </a:lnTo>
                  <a:cubicBezTo>
                    <a:pt x="13749" y="7714"/>
                    <a:pt x="13789" y="7794"/>
                    <a:pt x="13829" y="7794"/>
                  </a:cubicBezTo>
                  <a:cubicBezTo>
                    <a:pt x="13869" y="7814"/>
                    <a:pt x="13909" y="7824"/>
                    <a:pt x="13944" y="7824"/>
                  </a:cubicBezTo>
                  <a:cubicBezTo>
                    <a:pt x="13979" y="7824"/>
                    <a:pt x="14009" y="7814"/>
                    <a:pt x="14029" y="7794"/>
                  </a:cubicBezTo>
                  <a:cubicBezTo>
                    <a:pt x="14549" y="7434"/>
                    <a:pt x="15148" y="7235"/>
                    <a:pt x="15788" y="7235"/>
                  </a:cubicBezTo>
                  <a:cubicBezTo>
                    <a:pt x="17426" y="7235"/>
                    <a:pt x="18785" y="8593"/>
                    <a:pt x="18785" y="10232"/>
                  </a:cubicBezTo>
                  <a:cubicBezTo>
                    <a:pt x="18785" y="11031"/>
                    <a:pt x="18465" y="11791"/>
                    <a:pt x="17906" y="12350"/>
                  </a:cubicBezTo>
                  <a:cubicBezTo>
                    <a:pt x="17306" y="12910"/>
                    <a:pt x="16587" y="13190"/>
                    <a:pt x="15788" y="13190"/>
                  </a:cubicBezTo>
                  <a:lnTo>
                    <a:pt x="15748" y="13190"/>
                  </a:lnTo>
                  <a:cubicBezTo>
                    <a:pt x="15148" y="13190"/>
                    <a:pt x="14549" y="13030"/>
                    <a:pt x="14029" y="12670"/>
                  </a:cubicBezTo>
                  <a:cubicBezTo>
                    <a:pt x="13989" y="12630"/>
                    <a:pt x="13909" y="12630"/>
                    <a:pt x="13829" y="12630"/>
                  </a:cubicBezTo>
                  <a:cubicBezTo>
                    <a:pt x="13789" y="12670"/>
                    <a:pt x="13749" y="12750"/>
                    <a:pt x="13749" y="12830"/>
                  </a:cubicBezTo>
                  <a:cubicBezTo>
                    <a:pt x="13749" y="12910"/>
                    <a:pt x="13749" y="12950"/>
                    <a:pt x="13749" y="13030"/>
                  </a:cubicBezTo>
                  <a:lnTo>
                    <a:pt x="13749" y="20824"/>
                  </a:lnTo>
                  <a:cubicBezTo>
                    <a:pt x="13709" y="22102"/>
                    <a:pt x="12710" y="23102"/>
                    <a:pt x="11431" y="23102"/>
                  </a:cubicBezTo>
                  <a:lnTo>
                    <a:pt x="9832" y="23102"/>
                  </a:lnTo>
                  <a:cubicBezTo>
                    <a:pt x="8553" y="23102"/>
                    <a:pt x="7514" y="22062"/>
                    <a:pt x="7514" y="20784"/>
                  </a:cubicBezTo>
                  <a:lnTo>
                    <a:pt x="7514" y="17426"/>
                  </a:lnTo>
                  <a:cubicBezTo>
                    <a:pt x="7514" y="17386"/>
                    <a:pt x="7514" y="17346"/>
                    <a:pt x="7474" y="17306"/>
                  </a:cubicBezTo>
                  <a:cubicBezTo>
                    <a:pt x="7434" y="17266"/>
                    <a:pt x="7394" y="17266"/>
                    <a:pt x="7354" y="17266"/>
                  </a:cubicBezTo>
                  <a:lnTo>
                    <a:pt x="5036" y="17226"/>
                  </a:lnTo>
                  <a:cubicBezTo>
                    <a:pt x="3797" y="17226"/>
                    <a:pt x="2638" y="16667"/>
                    <a:pt x="1759" y="15668"/>
                  </a:cubicBezTo>
                  <a:cubicBezTo>
                    <a:pt x="880" y="14668"/>
                    <a:pt x="400" y="13310"/>
                    <a:pt x="400" y="11911"/>
                  </a:cubicBezTo>
                  <a:lnTo>
                    <a:pt x="400" y="5676"/>
                  </a:lnTo>
                  <a:cubicBezTo>
                    <a:pt x="440" y="2758"/>
                    <a:pt x="2518" y="360"/>
                    <a:pt x="5076" y="360"/>
                  </a:cubicBezTo>
                  <a:close/>
                  <a:moveTo>
                    <a:pt x="5076" y="0"/>
                  </a:moveTo>
                  <a:cubicBezTo>
                    <a:pt x="2319" y="0"/>
                    <a:pt x="40" y="2518"/>
                    <a:pt x="40" y="5676"/>
                  </a:cubicBezTo>
                  <a:lnTo>
                    <a:pt x="0" y="11911"/>
                  </a:lnTo>
                  <a:cubicBezTo>
                    <a:pt x="0" y="13390"/>
                    <a:pt x="520" y="14828"/>
                    <a:pt x="1479" y="15907"/>
                  </a:cubicBezTo>
                  <a:cubicBezTo>
                    <a:pt x="2398" y="17027"/>
                    <a:pt x="3677" y="17626"/>
                    <a:pt x="5036" y="17626"/>
                  </a:cubicBezTo>
                  <a:lnTo>
                    <a:pt x="7155" y="17626"/>
                  </a:lnTo>
                  <a:lnTo>
                    <a:pt x="7155" y="20784"/>
                  </a:lnTo>
                  <a:cubicBezTo>
                    <a:pt x="7155" y="22262"/>
                    <a:pt x="8354" y="23461"/>
                    <a:pt x="9832" y="23501"/>
                  </a:cubicBezTo>
                  <a:lnTo>
                    <a:pt x="11431" y="23501"/>
                  </a:lnTo>
                  <a:cubicBezTo>
                    <a:pt x="12910" y="23501"/>
                    <a:pt x="14109" y="22302"/>
                    <a:pt x="14109" y="20824"/>
                  </a:cubicBezTo>
                  <a:lnTo>
                    <a:pt x="14149" y="13150"/>
                  </a:lnTo>
                  <a:cubicBezTo>
                    <a:pt x="14629" y="13429"/>
                    <a:pt x="15188" y="13589"/>
                    <a:pt x="15748" y="13589"/>
                  </a:cubicBezTo>
                  <a:lnTo>
                    <a:pt x="15788" y="13589"/>
                  </a:lnTo>
                  <a:cubicBezTo>
                    <a:pt x="16667" y="13589"/>
                    <a:pt x="17506" y="13230"/>
                    <a:pt x="18146" y="12590"/>
                  </a:cubicBezTo>
                  <a:cubicBezTo>
                    <a:pt x="18785" y="11991"/>
                    <a:pt x="19145" y="11151"/>
                    <a:pt x="19145" y="10232"/>
                  </a:cubicBezTo>
                  <a:cubicBezTo>
                    <a:pt x="19145" y="8394"/>
                    <a:pt x="17626" y="6875"/>
                    <a:pt x="15788" y="6875"/>
                  </a:cubicBezTo>
                  <a:cubicBezTo>
                    <a:pt x="15188" y="6875"/>
                    <a:pt x="14629" y="7035"/>
                    <a:pt x="14109" y="7314"/>
                  </a:cubicBezTo>
                  <a:lnTo>
                    <a:pt x="14109" y="5716"/>
                  </a:lnTo>
                  <a:cubicBezTo>
                    <a:pt x="14109" y="2598"/>
                    <a:pt x="11871" y="0"/>
                    <a:pt x="9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82"/>
            <p:cNvSpPr/>
            <p:nvPr/>
          </p:nvSpPr>
          <p:spPr>
            <a:xfrm>
              <a:off x="3670877" y="2243702"/>
              <a:ext cx="48472" cy="44239"/>
            </a:xfrm>
            <a:custGeom>
              <a:rect b="b" l="l" r="r" t="t"/>
              <a:pathLst>
                <a:path extrusionOk="0" h="2299" w="2519">
                  <a:moveTo>
                    <a:pt x="2007" y="0"/>
                  </a:moveTo>
                  <a:cubicBezTo>
                    <a:pt x="1454" y="0"/>
                    <a:pt x="1012" y="161"/>
                    <a:pt x="680" y="460"/>
                  </a:cubicBezTo>
                  <a:cubicBezTo>
                    <a:pt x="0" y="1100"/>
                    <a:pt x="80" y="2099"/>
                    <a:pt x="80" y="2139"/>
                  </a:cubicBezTo>
                  <a:cubicBezTo>
                    <a:pt x="80" y="2219"/>
                    <a:pt x="160" y="2299"/>
                    <a:pt x="280" y="2299"/>
                  </a:cubicBezTo>
                  <a:cubicBezTo>
                    <a:pt x="360" y="2299"/>
                    <a:pt x="440" y="2219"/>
                    <a:pt x="440" y="2099"/>
                  </a:cubicBezTo>
                  <a:cubicBezTo>
                    <a:pt x="440" y="2099"/>
                    <a:pt x="400" y="1219"/>
                    <a:pt x="919" y="740"/>
                  </a:cubicBezTo>
                  <a:cubicBezTo>
                    <a:pt x="1199" y="495"/>
                    <a:pt x="1601" y="373"/>
                    <a:pt x="2099" y="373"/>
                  </a:cubicBezTo>
                  <a:cubicBezTo>
                    <a:pt x="2170" y="373"/>
                    <a:pt x="2243" y="375"/>
                    <a:pt x="2318" y="380"/>
                  </a:cubicBezTo>
                  <a:cubicBezTo>
                    <a:pt x="2339" y="387"/>
                    <a:pt x="2359" y="391"/>
                    <a:pt x="2378" y="391"/>
                  </a:cubicBezTo>
                  <a:cubicBezTo>
                    <a:pt x="2464" y="391"/>
                    <a:pt x="2518" y="319"/>
                    <a:pt x="2518" y="220"/>
                  </a:cubicBezTo>
                  <a:cubicBezTo>
                    <a:pt x="2518" y="140"/>
                    <a:pt x="2478" y="20"/>
                    <a:pt x="2358" y="20"/>
                  </a:cubicBezTo>
                  <a:cubicBezTo>
                    <a:pt x="2237" y="7"/>
                    <a:pt x="2119" y="0"/>
                    <a:pt x="2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82"/>
            <p:cNvSpPr/>
            <p:nvPr/>
          </p:nvSpPr>
          <p:spPr>
            <a:xfrm>
              <a:off x="3343197" y="1972017"/>
              <a:ext cx="418447" cy="445887"/>
            </a:xfrm>
            <a:custGeom>
              <a:rect b="b" l="l" r="r" t="t"/>
              <a:pathLst>
                <a:path extrusionOk="0" h="23172" w="21746">
                  <a:moveTo>
                    <a:pt x="9228" y="1"/>
                  </a:moveTo>
                  <a:cubicBezTo>
                    <a:pt x="2252" y="1"/>
                    <a:pt x="0" y="7303"/>
                    <a:pt x="3080" y="9503"/>
                  </a:cubicBezTo>
                  <a:cubicBezTo>
                    <a:pt x="3555" y="9869"/>
                    <a:pt x="4923" y="10150"/>
                    <a:pt x="6467" y="10150"/>
                  </a:cubicBezTo>
                  <a:cubicBezTo>
                    <a:pt x="8302" y="10150"/>
                    <a:pt x="10385" y="9752"/>
                    <a:pt x="11514" y="8624"/>
                  </a:cubicBezTo>
                  <a:cubicBezTo>
                    <a:pt x="11673" y="9024"/>
                    <a:pt x="11873" y="9583"/>
                    <a:pt x="12193" y="10263"/>
                  </a:cubicBezTo>
                  <a:cubicBezTo>
                    <a:pt x="12872" y="11701"/>
                    <a:pt x="14391" y="12741"/>
                    <a:pt x="15550" y="13380"/>
                  </a:cubicBezTo>
                  <a:lnTo>
                    <a:pt x="14711" y="17417"/>
                  </a:lnTo>
                  <a:cubicBezTo>
                    <a:pt x="14711" y="17417"/>
                    <a:pt x="9916" y="16257"/>
                    <a:pt x="6868" y="16257"/>
                  </a:cubicBezTo>
                  <a:cubicBezTo>
                    <a:pt x="6818" y="16257"/>
                    <a:pt x="6767" y="16257"/>
                    <a:pt x="6717" y="16258"/>
                  </a:cubicBezTo>
                  <a:cubicBezTo>
                    <a:pt x="3680" y="16258"/>
                    <a:pt x="3240" y="17497"/>
                    <a:pt x="3240" y="17497"/>
                  </a:cubicBezTo>
                  <a:cubicBezTo>
                    <a:pt x="3240" y="17497"/>
                    <a:pt x="3280" y="21653"/>
                    <a:pt x="6398" y="22693"/>
                  </a:cubicBezTo>
                  <a:cubicBezTo>
                    <a:pt x="7594" y="23068"/>
                    <a:pt x="8519" y="23171"/>
                    <a:pt x="9177" y="23171"/>
                  </a:cubicBezTo>
                  <a:cubicBezTo>
                    <a:pt x="9991" y="23171"/>
                    <a:pt x="10394" y="23012"/>
                    <a:pt x="10394" y="23012"/>
                  </a:cubicBezTo>
                  <a:cubicBezTo>
                    <a:pt x="10394" y="23012"/>
                    <a:pt x="13752" y="22173"/>
                    <a:pt x="15350" y="20374"/>
                  </a:cubicBezTo>
                  <a:cubicBezTo>
                    <a:pt x="16070" y="19615"/>
                    <a:pt x="16390" y="19135"/>
                    <a:pt x="16789" y="18376"/>
                  </a:cubicBezTo>
                  <a:lnTo>
                    <a:pt x="16909" y="13500"/>
                  </a:lnTo>
                  <a:cubicBezTo>
                    <a:pt x="17029" y="13420"/>
                    <a:pt x="17109" y="13340"/>
                    <a:pt x="17229" y="13260"/>
                  </a:cubicBezTo>
                  <a:cubicBezTo>
                    <a:pt x="17229" y="13260"/>
                    <a:pt x="17988" y="12661"/>
                    <a:pt x="18788" y="12661"/>
                  </a:cubicBezTo>
                  <a:cubicBezTo>
                    <a:pt x="19547" y="12661"/>
                    <a:pt x="20266" y="12940"/>
                    <a:pt x="20826" y="13380"/>
                  </a:cubicBezTo>
                  <a:cubicBezTo>
                    <a:pt x="21745" y="11621"/>
                    <a:pt x="18908" y="2389"/>
                    <a:pt x="18908" y="2389"/>
                  </a:cubicBezTo>
                  <a:cubicBezTo>
                    <a:pt x="17644" y="1371"/>
                    <a:pt x="16042" y="754"/>
                    <a:pt x="14235" y="754"/>
                  </a:cubicBezTo>
                  <a:cubicBezTo>
                    <a:pt x="13985" y="754"/>
                    <a:pt x="13730" y="766"/>
                    <a:pt x="13472" y="790"/>
                  </a:cubicBezTo>
                  <a:cubicBezTo>
                    <a:pt x="11905" y="239"/>
                    <a:pt x="10489" y="1"/>
                    <a:pt x="92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82"/>
            <p:cNvSpPr/>
            <p:nvPr/>
          </p:nvSpPr>
          <p:spPr>
            <a:xfrm>
              <a:off x="3520208" y="2469705"/>
              <a:ext cx="144530" cy="67079"/>
            </a:xfrm>
            <a:custGeom>
              <a:rect b="b" l="l" r="r" t="t"/>
              <a:pathLst>
                <a:path extrusionOk="0" h="3486" w="7511">
                  <a:moveTo>
                    <a:pt x="2559" y="1"/>
                  </a:moveTo>
                  <a:cubicBezTo>
                    <a:pt x="1280" y="1"/>
                    <a:pt x="1" y="1327"/>
                    <a:pt x="996" y="2464"/>
                  </a:cubicBezTo>
                  <a:cubicBezTo>
                    <a:pt x="996" y="2464"/>
                    <a:pt x="1584" y="3485"/>
                    <a:pt x="3686" y="3485"/>
                  </a:cubicBezTo>
                  <a:cubicBezTo>
                    <a:pt x="3973" y="3485"/>
                    <a:pt x="4287" y="3466"/>
                    <a:pt x="4633" y="3423"/>
                  </a:cubicBezTo>
                  <a:cubicBezTo>
                    <a:pt x="7510" y="3023"/>
                    <a:pt x="4433" y="426"/>
                    <a:pt x="3034" y="66"/>
                  </a:cubicBezTo>
                  <a:cubicBezTo>
                    <a:pt x="2879" y="21"/>
                    <a:pt x="2719" y="1"/>
                    <a:pt x="2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82"/>
            <p:cNvSpPr/>
            <p:nvPr/>
          </p:nvSpPr>
          <p:spPr>
            <a:xfrm>
              <a:off x="3526289" y="2465780"/>
              <a:ext cx="110760" cy="74411"/>
            </a:xfrm>
            <a:custGeom>
              <a:rect b="b" l="l" r="r" t="t"/>
              <a:pathLst>
                <a:path extrusionOk="0" h="3867" w="5756">
                  <a:moveTo>
                    <a:pt x="2273" y="374"/>
                  </a:moveTo>
                  <a:cubicBezTo>
                    <a:pt x="2413" y="374"/>
                    <a:pt x="2550" y="392"/>
                    <a:pt x="2678" y="430"/>
                  </a:cubicBezTo>
                  <a:cubicBezTo>
                    <a:pt x="3637" y="710"/>
                    <a:pt x="5356" y="2028"/>
                    <a:pt x="5316" y="2828"/>
                  </a:cubicBezTo>
                  <a:cubicBezTo>
                    <a:pt x="5276" y="3188"/>
                    <a:pt x="4716" y="3347"/>
                    <a:pt x="4277" y="3427"/>
                  </a:cubicBezTo>
                  <a:cubicBezTo>
                    <a:pt x="3927" y="3474"/>
                    <a:pt x="3611" y="3495"/>
                    <a:pt x="3324" y="3495"/>
                  </a:cubicBezTo>
                  <a:cubicBezTo>
                    <a:pt x="1414" y="3495"/>
                    <a:pt x="839" y="2588"/>
                    <a:pt x="839" y="2588"/>
                  </a:cubicBezTo>
                  <a:cubicBezTo>
                    <a:pt x="839" y="2588"/>
                    <a:pt x="839" y="2548"/>
                    <a:pt x="800" y="2548"/>
                  </a:cubicBezTo>
                  <a:cubicBezTo>
                    <a:pt x="320" y="1988"/>
                    <a:pt x="520" y="1469"/>
                    <a:pt x="680" y="1189"/>
                  </a:cubicBezTo>
                  <a:cubicBezTo>
                    <a:pt x="1004" y="703"/>
                    <a:pt x="1670" y="374"/>
                    <a:pt x="2273" y="374"/>
                  </a:cubicBezTo>
                  <a:close/>
                  <a:moveTo>
                    <a:pt x="2247" y="1"/>
                  </a:moveTo>
                  <a:cubicBezTo>
                    <a:pt x="1533" y="1"/>
                    <a:pt x="786" y="379"/>
                    <a:pt x="400" y="989"/>
                  </a:cubicBezTo>
                  <a:cubicBezTo>
                    <a:pt x="0" y="1589"/>
                    <a:pt x="40" y="2228"/>
                    <a:pt x="520" y="2788"/>
                  </a:cubicBezTo>
                  <a:cubicBezTo>
                    <a:pt x="600" y="2948"/>
                    <a:pt x="1279" y="3867"/>
                    <a:pt x="3317" y="3867"/>
                  </a:cubicBezTo>
                  <a:cubicBezTo>
                    <a:pt x="3597" y="3867"/>
                    <a:pt x="3957" y="3827"/>
                    <a:pt x="4317" y="3787"/>
                  </a:cubicBezTo>
                  <a:cubicBezTo>
                    <a:pt x="5396" y="3667"/>
                    <a:pt x="5676" y="3188"/>
                    <a:pt x="5676" y="2828"/>
                  </a:cubicBezTo>
                  <a:cubicBezTo>
                    <a:pt x="5756" y="1789"/>
                    <a:pt x="3797" y="350"/>
                    <a:pt x="2758" y="70"/>
                  </a:cubicBezTo>
                  <a:cubicBezTo>
                    <a:pt x="2594" y="23"/>
                    <a:pt x="2421" y="1"/>
                    <a:pt x="2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82"/>
            <p:cNvSpPr/>
            <p:nvPr/>
          </p:nvSpPr>
          <p:spPr>
            <a:xfrm>
              <a:off x="3480146" y="2540883"/>
              <a:ext cx="225349" cy="48530"/>
            </a:xfrm>
            <a:custGeom>
              <a:rect b="b" l="l" r="r" t="t"/>
              <a:pathLst>
                <a:path extrusionOk="0" h="2522" w="11711">
                  <a:moveTo>
                    <a:pt x="11493" y="0"/>
                  </a:moveTo>
                  <a:cubicBezTo>
                    <a:pt x="11458" y="0"/>
                    <a:pt x="11421" y="13"/>
                    <a:pt x="11391" y="44"/>
                  </a:cubicBezTo>
                  <a:cubicBezTo>
                    <a:pt x="9799" y="1455"/>
                    <a:pt x="8012" y="2145"/>
                    <a:pt x="5938" y="2145"/>
                  </a:cubicBezTo>
                  <a:cubicBezTo>
                    <a:pt x="5721" y="2145"/>
                    <a:pt x="5500" y="2137"/>
                    <a:pt x="5276" y="2122"/>
                  </a:cubicBezTo>
                  <a:cubicBezTo>
                    <a:pt x="2358" y="1962"/>
                    <a:pt x="320" y="364"/>
                    <a:pt x="320" y="324"/>
                  </a:cubicBezTo>
                  <a:cubicBezTo>
                    <a:pt x="287" y="307"/>
                    <a:pt x="247" y="297"/>
                    <a:pt x="206" y="297"/>
                  </a:cubicBezTo>
                  <a:cubicBezTo>
                    <a:pt x="147" y="297"/>
                    <a:pt x="87" y="317"/>
                    <a:pt x="40" y="364"/>
                  </a:cubicBezTo>
                  <a:cubicBezTo>
                    <a:pt x="0" y="444"/>
                    <a:pt x="0" y="563"/>
                    <a:pt x="80" y="643"/>
                  </a:cubicBezTo>
                  <a:cubicBezTo>
                    <a:pt x="160" y="683"/>
                    <a:pt x="2238" y="2322"/>
                    <a:pt x="5276" y="2522"/>
                  </a:cubicBezTo>
                  <a:lnTo>
                    <a:pt x="5875" y="2522"/>
                  </a:lnTo>
                  <a:cubicBezTo>
                    <a:pt x="8074" y="2522"/>
                    <a:pt x="9952" y="1802"/>
                    <a:pt x="11631" y="324"/>
                  </a:cubicBezTo>
                  <a:cubicBezTo>
                    <a:pt x="11711" y="244"/>
                    <a:pt x="11711" y="124"/>
                    <a:pt x="11631" y="84"/>
                  </a:cubicBezTo>
                  <a:cubicBezTo>
                    <a:pt x="11606" y="34"/>
                    <a:pt x="11551" y="0"/>
                    <a:pt x="11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82"/>
            <p:cNvSpPr/>
            <p:nvPr/>
          </p:nvSpPr>
          <p:spPr>
            <a:xfrm>
              <a:off x="3490132" y="2417904"/>
              <a:ext cx="246901" cy="156903"/>
            </a:xfrm>
            <a:custGeom>
              <a:rect b="b" l="l" r="r" t="t"/>
              <a:pathLst>
                <a:path extrusionOk="0" h="8154" w="12831">
                  <a:moveTo>
                    <a:pt x="9353" y="0"/>
                  </a:moveTo>
                  <a:cubicBezTo>
                    <a:pt x="8839" y="1176"/>
                    <a:pt x="6232" y="2756"/>
                    <a:pt x="4882" y="2756"/>
                  </a:cubicBezTo>
                  <a:cubicBezTo>
                    <a:pt x="4763" y="2756"/>
                    <a:pt x="4654" y="2744"/>
                    <a:pt x="4557" y="2718"/>
                  </a:cubicBezTo>
                  <a:cubicBezTo>
                    <a:pt x="3358" y="2398"/>
                    <a:pt x="2679" y="1199"/>
                    <a:pt x="2679" y="1199"/>
                  </a:cubicBezTo>
                  <a:cubicBezTo>
                    <a:pt x="760" y="3158"/>
                    <a:pt x="1" y="5076"/>
                    <a:pt x="1" y="5076"/>
                  </a:cubicBezTo>
                  <a:cubicBezTo>
                    <a:pt x="1160" y="7154"/>
                    <a:pt x="3078" y="7674"/>
                    <a:pt x="3078" y="7674"/>
                  </a:cubicBezTo>
                  <a:lnTo>
                    <a:pt x="4597" y="2758"/>
                  </a:lnTo>
                  <a:lnTo>
                    <a:pt x="5796" y="8154"/>
                  </a:lnTo>
                  <a:cubicBezTo>
                    <a:pt x="10712" y="6675"/>
                    <a:pt x="12830" y="3957"/>
                    <a:pt x="12830" y="3957"/>
                  </a:cubicBezTo>
                  <a:cubicBezTo>
                    <a:pt x="11431" y="1639"/>
                    <a:pt x="9353" y="0"/>
                    <a:pt x="9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82"/>
            <p:cNvSpPr/>
            <p:nvPr/>
          </p:nvSpPr>
          <p:spPr>
            <a:xfrm>
              <a:off x="3486284" y="2414499"/>
              <a:ext cx="254598" cy="164158"/>
            </a:xfrm>
            <a:custGeom>
              <a:rect b="b" l="l" r="r" t="t"/>
              <a:pathLst>
                <a:path extrusionOk="0" h="8531" w="13231">
                  <a:moveTo>
                    <a:pt x="2839" y="1656"/>
                  </a:moveTo>
                  <a:cubicBezTo>
                    <a:pt x="3078" y="2016"/>
                    <a:pt x="3678" y="2735"/>
                    <a:pt x="4557" y="3015"/>
                  </a:cubicBezTo>
                  <a:lnTo>
                    <a:pt x="3158" y="7611"/>
                  </a:lnTo>
                  <a:cubicBezTo>
                    <a:pt x="2679" y="7411"/>
                    <a:pt x="1320" y="6772"/>
                    <a:pt x="401" y="5213"/>
                  </a:cubicBezTo>
                  <a:cubicBezTo>
                    <a:pt x="560" y="4853"/>
                    <a:pt x="1320" y="3295"/>
                    <a:pt x="2839" y="1656"/>
                  </a:cubicBezTo>
                  <a:close/>
                  <a:moveTo>
                    <a:pt x="9593" y="457"/>
                  </a:moveTo>
                  <a:cubicBezTo>
                    <a:pt x="10113" y="897"/>
                    <a:pt x="11671" y="2295"/>
                    <a:pt x="12790" y="4134"/>
                  </a:cubicBezTo>
                  <a:cubicBezTo>
                    <a:pt x="12391" y="4614"/>
                    <a:pt x="10312" y="6812"/>
                    <a:pt x="6116" y="8091"/>
                  </a:cubicBezTo>
                  <a:lnTo>
                    <a:pt x="5037" y="3135"/>
                  </a:lnTo>
                  <a:cubicBezTo>
                    <a:pt x="6396" y="3135"/>
                    <a:pt x="8874" y="1656"/>
                    <a:pt x="9593" y="457"/>
                  </a:cubicBezTo>
                  <a:close/>
                  <a:moveTo>
                    <a:pt x="9534" y="1"/>
                  </a:moveTo>
                  <a:cubicBezTo>
                    <a:pt x="9517" y="1"/>
                    <a:pt x="9497" y="6"/>
                    <a:pt x="9473" y="17"/>
                  </a:cubicBezTo>
                  <a:cubicBezTo>
                    <a:pt x="9433" y="17"/>
                    <a:pt x="9393" y="57"/>
                    <a:pt x="9353" y="97"/>
                  </a:cubicBezTo>
                  <a:cubicBezTo>
                    <a:pt x="8878" y="1232"/>
                    <a:pt x="6358" y="2735"/>
                    <a:pt x="5108" y="2735"/>
                  </a:cubicBezTo>
                  <a:cubicBezTo>
                    <a:pt x="4992" y="2735"/>
                    <a:pt x="4888" y="2722"/>
                    <a:pt x="4797" y="2695"/>
                  </a:cubicBezTo>
                  <a:cubicBezTo>
                    <a:pt x="3718" y="2415"/>
                    <a:pt x="3038" y="1296"/>
                    <a:pt x="3038" y="1256"/>
                  </a:cubicBezTo>
                  <a:cubicBezTo>
                    <a:pt x="2998" y="1216"/>
                    <a:pt x="2958" y="1176"/>
                    <a:pt x="2879" y="1176"/>
                  </a:cubicBezTo>
                  <a:cubicBezTo>
                    <a:pt x="2839" y="1176"/>
                    <a:pt x="2759" y="1216"/>
                    <a:pt x="2719" y="1256"/>
                  </a:cubicBezTo>
                  <a:cubicBezTo>
                    <a:pt x="840" y="3215"/>
                    <a:pt x="41" y="5093"/>
                    <a:pt x="1" y="5173"/>
                  </a:cubicBezTo>
                  <a:cubicBezTo>
                    <a:pt x="1" y="5213"/>
                    <a:pt x="1" y="5293"/>
                    <a:pt x="41" y="5333"/>
                  </a:cubicBezTo>
                  <a:cubicBezTo>
                    <a:pt x="1240" y="7451"/>
                    <a:pt x="3158" y="8011"/>
                    <a:pt x="3238" y="8011"/>
                  </a:cubicBezTo>
                  <a:cubicBezTo>
                    <a:pt x="3253" y="8018"/>
                    <a:pt x="3269" y="8021"/>
                    <a:pt x="3285" y="8021"/>
                  </a:cubicBezTo>
                  <a:cubicBezTo>
                    <a:pt x="3358" y="8021"/>
                    <a:pt x="3438" y="7956"/>
                    <a:pt x="3438" y="7891"/>
                  </a:cubicBezTo>
                  <a:lnTo>
                    <a:pt x="4757" y="3654"/>
                  </a:lnTo>
                  <a:lnTo>
                    <a:pt x="5796" y="8370"/>
                  </a:lnTo>
                  <a:cubicBezTo>
                    <a:pt x="5836" y="8410"/>
                    <a:pt x="5836" y="8450"/>
                    <a:pt x="5916" y="8490"/>
                  </a:cubicBezTo>
                  <a:cubicBezTo>
                    <a:pt x="5916" y="8490"/>
                    <a:pt x="5956" y="8530"/>
                    <a:pt x="5996" y="8530"/>
                  </a:cubicBezTo>
                  <a:cubicBezTo>
                    <a:pt x="5996" y="8530"/>
                    <a:pt x="6036" y="8530"/>
                    <a:pt x="6036" y="8490"/>
                  </a:cubicBezTo>
                  <a:cubicBezTo>
                    <a:pt x="10992" y="7052"/>
                    <a:pt x="13110" y="4374"/>
                    <a:pt x="13190" y="4254"/>
                  </a:cubicBezTo>
                  <a:cubicBezTo>
                    <a:pt x="13230" y="4214"/>
                    <a:pt x="13230" y="4134"/>
                    <a:pt x="13190" y="4054"/>
                  </a:cubicBezTo>
                  <a:cubicBezTo>
                    <a:pt x="11791" y="1696"/>
                    <a:pt x="9753" y="97"/>
                    <a:pt x="9633" y="57"/>
                  </a:cubicBezTo>
                  <a:cubicBezTo>
                    <a:pt x="9605" y="29"/>
                    <a:pt x="9577" y="1"/>
                    <a:pt x="9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82"/>
            <p:cNvSpPr/>
            <p:nvPr/>
          </p:nvSpPr>
          <p:spPr>
            <a:xfrm>
              <a:off x="3453225" y="2207103"/>
              <a:ext cx="39235" cy="71601"/>
            </a:xfrm>
            <a:custGeom>
              <a:rect b="b" l="l" r="r" t="t"/>
              <a:pathLst>
                <a:path extrusionOk="0" h="3721" w="2039">
                  <a:moveTo>
                    <a:pt x="1626" y="0"/>
                  </a:moveTo>
                  <a:cubicBezTo>
                    <a:pt x="1559" y="0"/>
                    <a:pt x="1504" y="35"/>
                    <a:pt x="1479" y="84"/>
                  </a:cubicBezTo>
                  <a:lnTo>
                    <a:pt x="80" y="2482"/>
                  </a:lnTo>
                  <a:cubicBezTo>
                    <a:pt x="0" y="2562"/>
                    <a:pt x="40" y="2682"/>
                    <a:pt x="120" y="2722"/>
                  </a:cubicBezTo>
                  <a:lnTo>
                    <a:pt x="1719" y="3721"/>
                  </a:lnTo>
                  <a:lnTo>
                    <a:pt x="1839" y="3721"/>
                  </a:lnTo>
                  <a:cubicBezTo>
                    <a:pt x="1879" y="3721"/>
                    <a:pt x="1959" y="3721"/>
                    <a:pt x="1999" y="3641"/>
                  </a:cubicBezTo>
                  <a:cubicBezTo>
                    <a:pt x="2039" y="3561"/>
                    <a:pt x="2039" y="3441"/>
                    <a:pt x="1919" y="3401"/>
                  </a:cubicBezTo>
                  <a:lnTo>
                    <a:pt x="480" y="2522"/>
                  </a:lnTo>
                  <a:lnTo>
                    <a:pt x="1799" y="284"/>
                  </a:lnTo>
                  <a:cubicBezTo>
                    <a:pt x="1839" y="204"/>
                    <a:pt x="1839" y="84"/>
                    <a:pt x="1759" y="44"/>
                  </a:cubicBezTo>
                  <a:cubicBezTo>
                    <a:pt x="1713" y="13"/>
                    <a:pt x="1667" y="0"/>
                    <a:pt x="1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82"/>
            <p:cNvSpPr/>
            <p:nvPr/>
          </p:nvSpPr>
          <p:spPr>
            <a:xfrm>
              <a:off x="3536276" y="2187649"/>
              <a:ext cx="40794" cy="21840"/>
            </a:xfrm>
            <a:custGeom>
              <a:rect b="b" l="l" r="r" t="t"/>
              <a:pathLst>
                <a:path extrusionOk="0" h="1135" w="2120">
                  <a:moveTo>
                    <a:pt x="266" y="1"/>
                  </a:moveTo>
                  <a:cubicBezTo>
                    <a:pt x="168" y="1"/>
                    <a:pt x="71" y="46"/>
                    <a:pt x="41" y="136"/>
                  </a:cubicBezTo>
                  <a:cubicBezTo>
                    <a:pt x="1" y="296"/>
                    <a:pt x="41" y="415"/>
                    <a:pt x="161" y="455"/>
                  </a:cubicBezTo>
                  <a:lnTo>
                    <a:pt x="1719" y="1095"/>
                  </a:lnTo>
                  <a:cubicBezTo>
                    <a:pt x="1759" y="1095"/>
                    <a:pt x="1799" y="1135"/>
                    <a:pt x="1839" y="1135"/>
                  </a:cubicBezTo>
                  <a:cubicBezTo>
                    <a:pt x="1919" y="1135"/>
                    <a:pt x="1999" y="1055"/>
                    <a:pt x="2039" y="975"/>
                  </a:cubicBezTo>
                  <a:cubicBezTo>
                    <a:pt x="2119" y="855"/>
                    <a:pt x="2039" y="695"/>
                    <a:pt x="1919" y="655"/>
                  </a:cubicBezTo>
                  <a:lnTo>
                    <a:pt x="360" y="16"/>
                  </a:lnTo>
                  <a:cubicBezTo>
                    <a:pt x="330" y="6"/>
                    <a:pt x="298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82"/>
            <p:cNvSpPr/>
            <p:nvPr/>
          </p:nvSpPr>
          <p:spPr>
            <a:xfrm>
              <a:off x="3410161" y="2188707"/>
              <a:ext cx="38466" cy="13874"/>
            </a:xfrm>
            <a:custGeom>
              <a:rect b="b" l="l" r="r" t="t"/>
              <a:pathLst>
                <a:path extrusionOk="0" h="721" w="1999">
                  <a:moveTo>
                    <a:pt x="1719" y="1"/>
                  </a:moveTo>
                  <a:lnTo>
                    <a:pt x="240" y="241"/>
                  </a:lnTo>
                  <a:cubicBezTo>
                    <a:pt x="80" y="241"/>
                    <a:pt x="0" y="360"/>
                    <a:pt x="0" y="520"/>
                  </a:cubicBezTo>
                  <a:cubicBezTo>
                    <a:pt x="40" y="640"/>
                    <a:pt x="160" y="720"/>
                    <a:pt x="280" y="720"/>
                  </a:cubicBezTo>
                  <a:lnTo>
                    <a:pt x="1799" y="520"/>
                  </a:lnTo>
                  <a:cubicBezTo>
                    <a:pt x="1919" y="480"/>
                    <a:pt x="1998" y="360"/>
                    <a:pt x="1998" y="241"/>
                  </a:cubicBezTo>
                  <a:cubicBezTo>
                    <a:pt x="1958" y="81"/>
                    <a:pt x="1839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82"/>
            <p:cNvSpPr/>
            <p:nvPr/>
          </p:nvSpPr>
          <p:spPr>
            <a:xfrm>
              <a:off x="3530138" y="2216397"/>
              <a:ext cx="27690" cy="27709"/>
            </a:xfrm>
            <a:custGeom>
              <a:rect b="b" l="l" r="r" t="t"/>
              <a:pathLst>
                <a:path extrusionOk="0" h="1440" w="1439">
                  <a:moveTo>
                    <a:pt x="719" y="1"/>
                  </a:moveTo>
                  <a:cubicBezTo>
                    <a:pt x="320" y="1"/>
                    <a:pt x="0" y="320"/>
                    <a:pt x="0" y="720"/>
                  </a:cubicBezTo>
                  <a:cubicBezTo>
                    <a:pt x="0" y="1120"/>
                    <a:pt x="320" y="1439"/>
                    <a:pt x="719" y="1439"/>
                  </a:cubicBezTo>
                  <a:cubicBezTo>
                    <a:pt x="1119" y="1439"/>
                    <a:pt x="1439" y="1120"/>
                    <a:pt x="1439" y="720"/>
                  </a:cubicBezTo>
                  <a:cubicBezTo>
                    <a:pt x="1439" y="320"/>
                    <a:pt x="1119" y="1"/>
                    <a:pt x="7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82"/>
            <p:cNvSpPr/>
            <p:nvPr/>
          </p:nvSpPr>
          <p:spPr>
            <a:xfrm>
              <a:off x="3418608" y="2214858"/>
              <a:ext cx="23861" cy="23091"/>
            </a:xfrm>
            <a:custGeom>
              <a:rect b="b" l="l" r="r" t="t"/>
              <a:pathLst>
                <a:path extrusionOk="0" h="1200" w="1240">
                  <a:moveTo>
                    <a:pt x="600" y="1"/>
                  </a:moveTo>
                  <a:cubicBezTo>
                    <a:pt x="281" y="1"/>
                    <a:pt x="1" y="240"/>
                    <a:pt x="1" y="600"/>
                  </a:cubicBezTo>
                  <a:cubicBezTo>
                    <a:pt x="1" y="920"/>
                    <a:pt x="281" y="1200"/>
                    <a:pt x="600" y="1200"/>
                  </a:cubicBezTo>
                  <a:cubicBezTo>
                    <a:pt x="960" y="1200"/>
                    <a:pt x="1240" y="920"/>
                    <a:pt x="1240" y="600"/>
                  </a:cubicBezTo>
                  <a:cubicBezTo>
                    <a:pt x="1240" y="240"/>
                    <a:pt x="960" y="1"/>
                    <a:pt x="6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82"/>
            <p:cNvSpPr/>
            <p:nvPr/>
          </p:nvSpPr>
          <p:spPr>
            <a:xfrm>
              <a:off x="3455534" y="2318690"/>
              <a:ext cx="53071" cy="26940"/>
            </a:xfrm>
            <a:custGeom>
              <a:rect b="b" l="l" r="r" t="t"/>
              <a:pathLst>
                <a:path extrusionOk="0" h="1400" w="2758">
                  <a:moveTo>
                    <a:pt x="0" y="0"/>
                  </a:moveTo>
                  <a:cubicBezTo>
                    <a:pt x="0" y="760"/>
                    <a:pt x="600" y="1359"/>
                    <a:pt x="1359" y="1399"/>
                  </a:cubicBezTo>
                  <a:cubicBezTo>
                    <a:pt x="2158" y="1399"/>
                    <a:pt x="2758" y="760"/>
                    <a:pt x="2758" y="0"/>
                  </a:cubicBez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82"/>
            <p:cNvSpPr/>
            <p:nvPr/>
          </p:nvSpPr>
          <p:spPr>
            <a:xfrm>
              <a:off x="1531304" y="2837814"/>
              <a:ext cx="716802" cy="498381"/>
            </a:xfrm>
            <a:custGeom>
              <a:rect b="b" l="l" r="r" t="t"/>
              <a:pathLst>
                <a:path extrusionOk="0" h="25900" w="37251">
                  <a:moveTo>
                    <a:pt x="12111" y="0"/>
                  </a:moveTo>
                  <a:cubicBezTo>
                    <a:pt x="11031" y="0"/>
                    <a:pt x="10072" y="640"/>
                    <a:pt x="9633" y="1599"/>
                  </a:cubicBezTo>
                  <a:lnTo>
                    <a:pt x="760" y="22182"/>
                  </a:lnTo>
                  <a:cubicBezTo>
                    <a:pt x="0" y="23941"/>
                    <a:pt x="1279" y="25899"/>
                    <a:pt x="3198" y="25899"/>
                  </a:cubicBezTo>
                  <a:lnTo>
                    <a:pt x="29217" y="25899"/>
                  </a:lnTo>
                  <a:cubicBezTo>
                    <a:pt x="30456" y="25899"/>
                    <a:pt x="31535" y="25060"/>
                    <a:pt x="31815" y="23861"/>
                  </a:cubicBezTo>
                  <a:lnTo>
                    <a:pt x="36851" y="3278"/>
                  </a:lnTo>
                  <a:cubicBezTo>
                    <a:pt x="37250" y="1599"/>
                    <a:pt x="36011" y="0"/>
                    <a:pt x="34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82"/>
            <p:cNvSpPr/>
            <p:nvPr/>
          </p:nvSpPr>
          <p:spPr>
            <a:xfrm>
              <a:off x="1571290" y="2868583"/>
              <a:ext cx="634502" cy="436843"/>
            </a:xfrm>
            <a:custGeom>
              <a:rect b="b" l="l" r="r" t="t"/>
              <a:pathLst>
                <a:path extrusionOk="0" h="22702" w="32974">
                  <a:moveTo>
                    <a:pt x="10432" y="0"/>
                  </a:moveTo>
                  <a:cubicBezTo>
                    <a:pt x="9713" y="0"/>
                    <a:pt x="9073" y="400"/>
                    <a:pt x="8794" y="1079"/>
                  </a:cubicBezTo>
                  <a:lnTo>
                    <a:pt x="520" y="20184"/>
                  </a:lnTo>
                  <a:cubicBezTo>
                    <a:pt x="1" y="21383"/>
                    <a:pt x="880" y="22702"/>
                    <a:pt x="2159" y="22702"/>
                  </a:cubicBezTo>
                  <a:lnTo>
                    <a:pt x="26259" y="22702"/>
                  </a:lnTo>
                  <a:cubicBezTo>
                    <a:pt x="27059" y="22702"/>
                    <a:pt x="27778" y="22142"/>
                    <a:pt x="27978" y="21343"/>
                  </a:cubicBezTo>
                  <a:lnTo>
                    <a:pt x="32694" y="2198"/>
                  </a:lnTo>
                  <a:cubicBezTo>
                    <a:pt x="32974" y="1079"/>
                    <a:pt x="32095" y="0"/>
                    <a:pt x="30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82"/>
            <p:cNvSpPr/>
            <p:nvPr/>
          </p:nvSpPr>
          <p:spPr>
            <a:xfrm>
              <a:off x="1575138" y="2885497"/>
              <a:ext cx="573754" cy="419929"/>
            </a:xfrm>
            <a:custGeom>
              <a:rect b="b" l="l" r="r" t="t"/>
              <a:pathLst>
                <a:path extrusionOk="0" h="21823" w="29817">
                  <a:moveTo>
                    <a:pt x="10232" y="0"/>
                  </a:moveTo>
                  <a:cubicBezTo>
                    <a:pt x="9273" y="0"/>
                    <a:pt x="8434" y="560"/>
                    <a:pt x="8034" y="1439"/>
                  </a:cubicBezTo>
                  <a:lnTo>
                    <a:pt x="680" y="18505"/>
                  </a:lnTo>
                  <a:cubicBezTo>
                    <a:pt x="1" y="20104"/>
                    <a:pt x="1160" y="21823"/>
                    <a:pt x="2878" y="21823"/>
                  </a:cubicBezTo>
                  <a:lnTo>
                    <a:pt x="22502" y="21823"/>
                  </a:lnTo>
                  <a:cubicBezTo>
                    <a:pt x="23581" y="21823"/>
                    <a:pt x="24501" y="21103"/>
                    <a:pt x="24780" y="20064"/>
                  </a:cubicBezTo>
                  <a:lnTo>
                    <a:pt x="29417" y="2998"/>
                  </a:lnTo>
                  <a:cubicBezTo>
                    <a:pt x="29816" y="1519"/>
                    <a:pt x="28657" y="0"/>
                    <a:pt x="27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82"/>
            <p:cNvSpPr/>
            <p:nvPr/>
          </p:nvSpPr>
          <p:spPr>
            <a:xfrm>
              <a:off x="1635906" y="2912417"/>
              <a:ext cx="476059" cy="6927"/>
            </a:xfrm>
            <a:custGeom>
              <a:rect b="b" l="l" r="r" t="t"/>
              <a:pathLst>
                <a:path extrusionOk="0" h="360" w="24740">
                  <a:moveTo>
                    <a:pt x="200" y="0"/>
                  </a:moveTo>
                  <a:lnTo>
                    <a:pt x="0" y="360"/>
                  </a:lnTo>
                  <a:lnTo>
                    <a:pt x="24620" y="360"/>
                  </a:lnTo>
                  <a:lnTo>
                    <a:pt x="24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82"/>
            <p:cNvSpPr/>
            <p:nvPr/>
          </p:nvSpPr>
          <p:spPr>
            <a:xfrm>
              <a:off x="1622051" y="2953173"/>
              <a:ext cx="479157" cy="6947"/>
            </a:xfrm>
            <a:custGeom>
              <a:rect b="b" l="l" r="r" t="t"/>
              <a:pathLst>
                <a:path extrusionOk="0" h="361" w="24901">
                  <a:moveTo>
                    <a:pt x="1" y="1"/>
                  </a:moveTo>
                  <a:lnTo>
                    <a:pt x="1" y="360"/>
                  </a:lnTo>
                  <a:lnTo>
                    <a:pt x="24780" y="360"/>
                  </a:lnTo>
                  <a:lnTo>
                    <a:pt x="249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82"/>
            <p:cNvSpPr/>
            <p:nvPr/>
          </p:nvSpPr>
          <p:spPr>
            <a:xfrm>
              <a:off x="1622051" y="2993159"/>
              <a:ext cx="467612" cy="6947"/>
            </a:xfrm>
            <a:custGeom>
              <a:rect b="b" l="l" r="r" t="t"/>
              <a:pathLst>
                <a:path extrusionOk="0" h="361" w="24301">
                  <a:moveTo>
                    <a:pt x="1" y="1"/>
                  </a:moveTo>
                  <a:lnTo>
                    <a:pt x="1" y="361"/>
                  </a:lnTo>
                  <a:lnTo>
                    <a:pt x="24221" y="361"/>
                  </a:lnTo>
                  <a:lnTo>
                    <a:pt x="24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82"/>
            <p:cNvSpPr/>
            <p:nvPr/>
          </p:nvSpPr>
          <p:spPr>
            <a:xfrm>
              <a:off x="1608216" y="3033934"/>
              <a:ext cx="470691" cy="6927"/>
            </a:xfrm>
            <a:custGeom>
              <a:rect b="b" l="l" r="r" t="t"/>
              <a:pathLst>
                <a:path extrusionOk="0" h="360" w="24461">
                  <a:moveTo>
                    <a:pt x="0" y="0"/>
                  </a:moveTo>
                  <a:lnTo>
                    <a:pt x="0" y="360"/>
                  </a:lnTo>
                  <a:lnTo>
                    <a:pt x="24380" y="360"/>
                  </a:lnTo>
                  <a:lnTo>
                    <a:pt x="24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82"/>
            <p:cNvSpPr/>
            <p:nvPr/>
          </p:nvSpPr>
          <p:spPr>
            <a:xfrm>
              <a:off x="1592052" y="3073920"/>
              <a:ext cx="476079" cy="6947"/>
            </a:xfrm>
            <a:custGeom>
              <a:rect b="b" l="l" r="r" t="t"/>
              <a:pathLst>
                <a:path extrusionOk="0" h="361" w="24741">
                  <a:moveTo>
                    <a:pt x="1" y="0"/>
                  </a:moveTo>
                  <a:lnTo>
                    <a:pt x="1" y="360"/>
                  </a:lnTo>
                  <a:lnTo>
                    <a:pt x="24661" y="360"/>
                  </a:lnTo>
                  <a:lnTo>
                    <a:pt x="24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82"/>
            <p:cNvSpPr/>
            <p:nvPr/>
          </p:nvSpPr>
          <p:spPr>
            <a:xfrm>
              <a:off x="1484390" y="3195436"/>
              <a:ext cx="326872" cy="6947"/>
            </a:xfrm>
            <a:custGeom>
              <a:rect b="b" l="l" r="r" t="t"/>
              <a:pathLst>
                <a:path extrusionOk="0" h="361" w="16987">
                  <a:moveTo>
                    <a:pt x="200" y="0"/>
                  </a:moveTo>
                  <a:lnTo>
                    <a:pt x="0" y="360"/>
                  </a:lnTo>
                  <a:lnTo>
                    <a:pt x="16987" y="360"/>
                  </a:lnTo>
                  <a:lnTo>
                    <a:pt x="16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82"/>
            <p:cNvSpPr/>
            <p:nvPr/>
          </p:nvSpPr>
          <p:spPr>
            <a:xfrm>
              <a:off x="1528225" y="3114675"/>
              <a:ext cx="359950" cy="6947"/>
            </a:xfrm>
            <a:custGeom>
              <a:rect b="b" l="l" r="r" t="t"/>
              <a:pathLst>
                <a:path extrusionOk="0" h="361" w="18706">
                  <a:moveTo>
                    <a:pt x="160" y="1"/>
                  </a:moveTo>
                  <a:lnTo>
                    <a:pt x="1" y="360"/>
                  </a:lnTo>
                  <a:lnTo>
                    <a:pt x="18625" y="360"/>
                  </a:lnTo>
                  <a:lnTo>
                    <a:pt x="18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82"/>
            <p:cNvSpPr/>
            <p:nvPr/>
          </p:nvSpPr>
          <p:spPr>
            <a:xfrm>
              <a:off x="1505923" y="3154681"/>
              <a:ext cx="371476" cy="6927"/>
            </a:xfrm>
            <a:custGeom>
              <a:rect b="b" l="l" r="r" t="t"/>
              <a:pathLst>
                <a:path extrusionOk="0" h="360" w="19305">
                  <a:moveTo>
                    <a:pt x="200" y="0"/>
                  </a:moveTo>
                  <a:lnTo>
                    <a:pt x="1" y="360"/>
                  </a:lnTo>
                  <a:lnTo>
                    <a:pt x="19185" y="360"/>
                  </a:lnTo>
                  <a:lnTo>
                    <a:pt x="193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82"/>
            <p:cNvSpPr/>
            <p:nvPr/>
          </p:nvSpPr>
          <p:spPr>
            <a:xfrm>
              <a:off x="209267" y="3423075"/>
              <a:ext cx="100773" cy="1418961"/>
            </a:xfrm>
            <a:custGeom>
              <a:rect b="b" l="l" r="r" t="t"/>
              <a:pathLst>
                <a:path extrusionOk="0" h="73741" w="5237">
                  <a:moveTo>
                    <a:pt x="0" y="1"/>
                  </a:moveTo>
                  <a:lnTo>
                    <a:pt x="0" y="73741"/>
                  </a:lnTo>
                  <a:lnTo>
                    <a:pt x="5236" y="73741"/>
                  </a:lnTo>
                  <a:lnTo>
                    <a:pt x="5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82"/>
            <p:cNvSpPr/>
            <p:nvPr/>
          </p:nvSpPr>
          <p:spPr>
            <a:xfrm>
              <a:off x="205418" y="3419226"/>
              <a:ext cx="108451" cy="1426658"/>
            </a:xfrm>
            <a:custGeom>
              <a:rect b="b" l="l" r="r" t="t"/>
              <a:pathLst>
                <a:path extrusionOk="0" h="74141" w="5636">
                  <a:moveTo>
                    <a:pt x="5236" y="401"/>
                  </a:moveTo>
                  <a:lnTo>
                    <a:pt x="5236" y="73741"/>
                  </a:lnTo>
                  <a:lnTo>
                    <a:pt x="360" y="73741"/>
                  </a:lnTo>
                  <a:lnTo>
                    <a:pt x="360" y="401"/>
                  </a:lnTo>
                  <a:close/>
                  <a:moveTo>
                    <a:pt x="200" y="1"/>
                  </a:moveTo>
                  <a:cubicBezTo>
                    <a:pt x="80" y="1"/>
                    <a:pt x="0" y="81"/>
                    <a:pt x="0" y="201"/>
                  </a:cubicBezTo>
                  <a:lnTo>
                    <a:pt x="0" y="73941"/>
                  </a:lnTo>
                  <a:cubicBezTo>
                    <a:pt x="0" y="74021"/>
                    <a:pt x="80" y="74141"/>
                    <a:pt x="200" y="74141"/>
                  </a:cubicBezTo>
                  <a:lnTo>
                    <a:pt x="5436" y="74141"/>
                  </a:lnTo>
                  <a:cubicBezTo>
                    <a:pt x="5516" y="74141"/>
                    <a:pt x="5636" y="74021"/>
                    <a:pt x="5636" y="73941"/>
                  </a:cubicBezTo>
                  <a:lnTo>
                    <a:pt x="5636" y="201"/>
                  </a:lnTo>
                  <a:cubicBezTo>
                    <a:pt x="5636" y="81"/>
                    <a:pt x="5516" y="1"/>
                    <a:pt x="5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82"/>
            <p:cNvSpPr/>
            <p:nvPr/>
          </p:nvSpPr>
          <p:spPr>
            <a:xfrm>
              <a:off x="4300742" y="3423075"/>
              <a:ext cx="101543" cy="1418961"/>
            </a:xfrm>
            <a:custGeom>
              <a:rect b="b" l="l" r="r" t="t"/>
              <a:pathLst>
                <a:path extrusionOk="0" h="73741" w="5277">
                  <a:moveTo>
                    <a:pt x="0" y="1"/>
                  </a:moveTo>
                  <a:lnTo>
                    <a:pt x="0" y="73741"/>
                  </a:lnTo>
                  <a:lnTo>
                    <a:pt x="5276" y="73741"/>
                  </a:lnTo>
                  <a:lnTo>
                    <a:pt x="5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82"/>
            <p:cNvSpPr/>
            <p:nvPr/>
          </p:nvSpPr>
          <p:spPr>
            <a:xfrm>
              <a:off x="4297663" y="3419226"/>
              <a:ext cx="107700" cy="1426658"/>
            </a:xfrm>
            <a:custGeom>
              <a:rect b="b" l="l" r="r" t="t"/>
              <a:pathLst>
                <a:path extrusionOk="0" h="74141" w="5597">
                  <a:moveTo>
                    <a:pt x="5236" y="401"/>
                  </a:moveTo>
                  <a:lnTo>
                    <a:pt x="5236" y="73741"/>
                  </a:lnTo>
                  <a:lnTo>
                    <a:pt x="360" y="73741"/>
                  </a:lnTo>
                  <a:lnTo>
                    <a:pt x="360" y="401"/>
                  </a:lnTo>
                  <a:close/>
                  <a:moveTo>
                    <a:pt x="160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1" y="73941"/>
                  </a:lnTo>
                  <a:cubicBezTo>
                    <a:pt x="1" y="74021"/>
                    <a:pt x="81" y="74141"/>
                    <a:pt x="160" y="74141"/>
                  </a:cubicBezTo>
                  <a:lnTo>
                    <a:pt x="5436" y="74141"/>
                  </a:lnTo>
                  <a:cubicBezTo>
                    <a:pt x="5516" y="74141"/>
                    <a:pt x="5596" y="74021"/>
                    <a:pt x="5596" y="73941"/>
                  </a:cubicBezTo>
                  <a:lnTo>
                    <a:pt x="5596" y="201"/>
                  </a:lnTo>
                  <a:cubicBezTo>
                    <a:pt x="5596" y="81"/>
                    <a:pt x="5516" y="1"/>
                    <a:pt x="5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82"/>
            <p:cNvSpPr/>
            <p:nvPr/>
          </p:nvSpPr>
          <p:spPr>
            <a:xfrm>
              <a:off x="70067" y="3343873"/>
              <a:ext cx="4473727" cy="101523"/>
            </a:xfrm>
            <a:custGeom>
              <a:rect b="b" l="l" r="r" t="t"/>
              <a:pathLst>
                <a:path extrusionOk="0" h="5276" w="232492">
                  <a:moveTo>
                    <a:pt x="2278" y="0"/>
                  </a:moveTo>
                  <a:cubicBezTo>
                    <a:pt x="1039" y="0"/>
                    <a:pt x="0" y="1199"/>
                    <a:pt x="0" y="2638"/>
                  </a:cubicBezTo>
                  <a:cubicBezTo>
                    <a:pt x="0" y="4117"/>
                    <a:pt x="1039" y="5276"/>
                    <a:pt x="2278" y="5276"/>
                  </a:cubicBezTo>
                  <a:lnTo>
                    <a:pt x="230213" y="5276"/>
                  </a:lnTo>
                  <a:cubicBezTo>
                    <a:pt x="231492" y="5276"/>
                    <a:pt x="232491" y="4117"/>
                    <a:pt x="232491" y="2638"/>
                  </a:cubicBezTo>
                  <a:cubicBezTo>
                    <a:pt x="232491" y="1199"/>
                    <a:pt x="231492" y="0"/>
                    <a:pt x="230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82"/>
            <p:cNvSpPr/>
            <p:nvPr/>
          </p:nvSpPr>
          <p:spPr>
            <a:xfrm>
              <a:off x="66988" y="3340794"/>
              <a:ext cx="4479885" cy="108451"/>
            </a:xfrm>
            <a:custGeom>
              <a:rect b="b" l="l" r="r" t="t"/>
              <a:pathLst>
                <a:path extrusionOk="0" h="5636" w="232812">
                  <a:moveTo>
                    <a:pt x="230373" y="320"/>
                  </a:moveTo>
                  <a:cubicBezTo>
                    <a:pt x="231532" y="320"/>
                    <a:pt x="232491" y="1439"/>
                    <a:pt x="232491" y="2798"/>
                  </a:cubicBezTo>
                  <a:cubicBezTo>
                    <a:pt x="232491" y="4157"/>
                    <a:pt x="231532" y="5276"/>
                    <a:pt x="230373" y="5276"/>
                  </a:cubicBezTo>
                  <a:lnTo>
                    <a:pt x="2438" y="5276"/>
                  </a:lnTo>
                  <a:cubicBezTo>
                    <a:pt x="1279" y="5276"/>
                    <a:pt x="320" y="4157"/>
                    <a:pt x="320" y="2798"/>
                  </a:cubicBezTo>
                  <a:cubicBezTo>
                    <a:pt x="320" y="1439"/>
                    <a:pt x="1279" y="320"/>
                    <a:pt x="2438" y="320"/>
                  </a:cubicBezTo>
                  <a:close/>
                  <a:moveTo>
                    <a:pt x="2438" y="0"/>
                  </a:moveTo>
                  <a:cubicBezTo>
                    <a:pt x="1119" y="0"/>
                    <a:pt x="0" y="1239"/>
                    <a:pt x="0" y="2798"/>
                  </a:cubicBezTo>
                  <a:cubicBezTo>
                    <a:pt x="0" y="4357"/>
                    <a:pt x="1119" y="5636"/>
                    <a:pt x="2438" y="5636"/>
                  </a:cubicBezTo>
                  <a:lnTo>
                    <a:pt x="230373" y="5636"/>
                  </a:lnTo>
                  <a:cubicBezTo>
                    <a:pt x="231732" y="5636"/>
                    <a:pt x="232811" y="4357"/>
                    <a:pt x="232811" y="2798"/>
                  </a:cubicBezTo>
                  <a:cubicBezTo>
                    <a:pt x="232811" y="1239"/>
                    <a:pt x="231732" y="0"/>
                    <a:pt x="230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82"/>
            <p:cNvSpPr/>
            <p:nvPr/>
          </p:nvSpPr>
          <p:spPr>
            <a:xfrm>
              <a:off x="1622051" y="2516580"/>
              <a:ext cx="484545" cy="369706"/>
            </a:xfrm>
            <a:custGeom>
              <a:rect b="b" l="l" r="r" t="t"/>
              <a:pathLst>
                <a:path extrusionOk="0" h="19213" w="25181">
                  <a:moveTo>
                    <a:pt x="23485" y="0"/>
                  </a:moveTo>
                  <a:cubicBezTo>
                    <a:pt x="22580" y="0"/>
                    <a:pt x="21324" y="922"/>
                    <a:pt x="19585" y="2786"/>
                  </a:cubicBezTo>
                  <a:cubicBezTo>
                    <a:pt x="17147" y="5384"/>
                    <a:pt x="12111" y="7182"/>
                    <a:pt x="12111" y="7182"/>
                  </a:cubicBezTo>
                  <a:cubicBezTo>
                    <a:pt x="12750" y="5424"/>
                    <a:pt x="13590" y="587"/>
                    <a:pt x="12151" y="508"/>
                  </a:cubicBezTo>
                  <a:cubicBezTo>
                    <a:pt x="12125" y="506"/>
                    <a:pt x="12099" y="505"/>
                    <a:pt x="12073" y="505"/>
                  </a:cubicBezTo>
                  <a:cubicBezTo>
                    <a:pt x="9974" y="505"/>
                    <a:pt x="9216" y="5285"/>
                    <a:pt x="7834" y="6982"/>
                  </a:cubicBezTo>
                  <a:cubicBezTo>
                    <a:pt x="6435" y="8661"/>
                    <a:pt x="1" y="15735"/>
                    <a:pt x="1" y="15735"/>
                  </a:cubicBezTo>
                  <a:lnTo>
                    <a:pt x="9793" y="19212"/>
                  </a:lnTo>
                  <a:cubicBezTo>
                    <a:pt x="9793" y="19212"/>
                    <a:pt x="14269" y="13417"/>
                    <a:pt x="18825" y="11379"/>
                  </a:cubicBezTo>
                  <a:cubicBezTo>
                    <a:pt x="23382" y="9340"/>
                    <a:pt x="24940" y="5863"/>
                    <a:pt x="25060" y="4584"/>
                  </a:cubicBezTo>
                  <a:cubicBezTo>
                    <a:pt x="25180" y="3305"/>
                    <a:pt x="24701" y="2746"/>
                    <a:pt x="24701" y="2746"/>
                  </a:cubicBezTo>
                  <a:cubicBezTo>
                    <a:pt x="24940" y="1267"/>
                    <a:pt x="24541" y="1027"/>
                    <a:pt x="24541" y="1027"/>
                  </a:cubicBezTo>
                  <a:lnTo>
                    <a:pt x="24261" y="1387"/>
                  </a:lnTo>
                  <a:cubicBezTo>
                    <a:pt x="24421" y="827"/>
                    <a:pt x="24421" y="428"/>
                    <a:pt x="24181" y="228"/>
                  </a:cubicBezTo>
                  <a:cubicBezTo>
                    <a:pt x="23976" y="76"/>
                    <a:pt x="23745" y="0"/>
                    <a:pt x="23485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82"/>
            <p:cNvSpPr/>
            <p:nvPr/>
          </p:nvSpPr>
          <p:spPr>
            <a:xfrm>
              <a:off x="2036592" y="2532955"/>
              <a:ext cx="70004" cy="143376"/>
            </a:xfrm>
            <a:custGeom>
              <a:rect b="b" l="l" r="r" t="t"/>
              <a:pathLst>
                <a:path extrusionOk="0" h="7451" w="3638">
                  <a:moveTo>
                    <a:pt x="3006" y="1"/>
                  </a:moveTo>
                  <a:cubicBezTo>
                    <a:pt x="2936" y="1"/>
                    <a:pt x="2856" y="38"/>
                    <a:pt x="2798" y="96"/>
                  </a:cubicBezTo>
                  <a:cubicBezTo>
                    <a:pt x="2758" y="176"/>
                    <a:pt x="2798" y="296"/>
                    <a:pt x="2878" y="336"/>
                  </a:cubicBezTo>
                  <a:cubicBezTo>
                    <a:pt x="2878" y="336"/>
                    <a:pt x="3237" y="656"/>
                    <a:pt x="2918" y="2175"/>
                  </a:cubicBezTo>
                  <a:cubicBezTo>
                    <a:pt x="2558" y="3893"/>
                    <a:pt x="80" y="7130"/>
                    <a:pt x="40" y="7170"/>
                  </a:cubicBezTo>
                  <a:cubicBezTo>
                    <a:pt x="0" y="7250"/>
                    <a:pt x="0" y="7370"/>
                    <a:pt x="80" y="7410"/>
                  </a:cubicBezTo>
                  <a:cubicBezTo>
                    <a:pt x="120" y="7450"/>
                    <a:pt x="160" y="7450"/>
                    <a:pt x="200" y="7450"/>
                  </a:cubicBezTo>
                  <a:cubicBezTo>
                    <a:pt x="280" y="7450"/>
                    <a:pt x="320" y="7450"/>
                    <a:pt x="360" y="7410"/>
                  </a:cubicBezTo>
                  <a:cubicBezTo>
                    <a:pt x="440" y="7250"/>
                    <a:pt x="2918" y="4053"/>
                    <a:pt x="3277" y="2254"/>
                  </a:cubicBezTo>
                  <a:cubicBezTo>
                    <a:pt x="3637" y="456"/>
                    <a:pt x="3158" y="96"/>
                    <a:pt x="3078" y="16"/>
                  </a:cubicBezTo>
                  <a:cubicBezTo>
                    <a:pt x="3056" y="6"/>
                    <a:pt x="3032" y="1"/>
                    <a:pt x="3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82"/>
            <p:cNvSpPr/>
            <p:nvPr/>
          </p:nvSpPr>
          <p:spPr>
            <a:xfrm>
              <a:off x="1618203" y="2510942"/>
              <a:ext cx="491473" cy="378423"/>
            </a:xfrm>
            <a:custGeom>
              <a:rect b="b" l="l" r="r" t="t"/>
              <a:pathLst>
                <a:path extrusionOk="0" h="19666" w="25541">
                  <a:moveTo>
                    <a:pt x="23650" y="0"/>
                  </a:moveTo>
                  <a:cubicBezTo>
                    <a:pt x="22782" y="0"/>
                    <a:pt x="21754" y="987"/>
                    <a:pt x="20304" y="2319"/>
                  </a:cubicBezTo>
                  <a:cubicBezTo>
                    <a:pt x="19865" y="2759"/>
                    <a:pt x="19385" y="3199"/>
                    <a:pt x="18865" y="3678"/>
                  </a:cubicBezTo>
                  <a:cubicBezTo>
                    <a:pt x="16787" y="5517"/>
                    <a:pt x="13670" y="6756"/>
                    <a:pt x="12631" y="7155"/>
                  </a:cubicBezTo>
                  <a:cubicBezTo>
                    <a:pt x="13110" y="5557"/>
                    <a:pt x="13750" y="2119"/>
                    <a:pt x="12990" y="1000"/>
                  </a:cubicBezTo>
                  <a:cubicBezTo>
                    <a:pt x="12830" y="761"/>
                    <a:pt x="12631" y="601"/>
                    <a:pt x="12391" y="601"/>
                  </a:cubicBezTo>
                  <a:cubicBezTo>
                    <a:pt x="12361" y="599"/>
                    <a:pt x="12332" y="598"/>
                    <a:pt x="12303" y="598"/>
                  </a:cubicBezTo>
                  <a:cubicBezTo>
                    <a:pt x="10839" y="598"/>
                    <a:pt x="10017" y="2557"/>
                    <a:pt x="9233" y="4478"/>
                  </a:cubicBezTo>
                  <a:cubicBezTo>
                    <a:pt x="8794" y="5557"/>
                    <a:pt x="8394" y="6556"/>
                    <a:pt x="7874" y="7155"/>
                  </a:cubicBezTo>
                  <a:cubicBezTo>
                    <a:pt x="6515" y="8794"/>
                    <a:pt x="121" y="15868"/>
                    <a:pt x="81" y="15908"/>
                  </a:cubicBezTo>
                  <a:cubicBezTo>
                    <a:pt x="41" y="15948"/>
                    <a:pt x="1" y="16028"/>
                    <a:pt x="41" y="16108"/>
                  </a:cubicBezTo>
                  <a:cubicBezTo>
                    <a:pt x="41" y="16148"/>
                    <a:pt x="81" y="16188"/>
                    <a:pt x="161" y="16228"/>
                  </a:cubicBezTo>
                  <a:lnTo>
                    <a:pt x="9953" y="19665"/>
                  </a:lnTo>
                  <a:lnTo>
                    <a:pt x="9993" y="19665"/>
                  </a:lnTo>
                  <a:cubicBezTo>
                    <a:pt x="10073" y="19665"/>
                    <a:pt x="10113" y="19665"/>
                    <a:pt x="10153" y="19585"/>
                  </a:cubicBezTo>
                  <a:cubicBezTo>
                    <a:pt x="10193" y="19545"/>
                    <a:pt x="14629" y="13830"/>
                    <a:pt x="19065" y="11832"/>
                  </a:cubicBezTo>
                  <a:cubicBezTo>
                    <a:pt x="23941" y="9673"/>
                    <a:pt x="25340" y="5996"/>
                    <a:pt x="25420" y="4917"/>
                  </a:cubicBezTo>
                  <a:cubicBezTo>
                    <a:pt x="25540" y="3558"/>
                    <a:pt x="25060" y="2919"/>
                    <a:pt x="25060" y="2919"/>
                  </a:cubicBezTo>
                  <a:cubicBezTo>
                    <a:pt x="25011" y="2869"/>
                    <a:pt x="24946" y="2835"/>
                    <a:pt x="24885" y="2835"/>
                  </a:cubicBezTo>
                  <a:cubicBezTo>
                    <a:pt x="24848" y="2835"/>
                    <a:pt x="24811" y="2848"/>
                    <a:pt x="24781" y="2879"/>
                  </a:cubicBezTo>
                  <a:cubicBezTo>
                    <a:pt x="24701" y="2959"/>
                    <a:pt x="24701" y="3079"/>
                    <a:pt x="24741" y="3159"/>
                  </a:cubicBezTo>
                  <a:cubicBezTo>
                    <a:pt x="24741" y="3159"/>
                    <a:pt x="25180" y="3718"/>
                    <a:pt x="25060" y="4877"/>
                  </a:cubicBezTo>
                  <a:cubicBezTo>
                    <a:pt x="24941" y="6196"/>
                    <a:pt x="23262" y="9553"/>
                    <a:pt x="18945" y="11512"/>
                  </a:cubicBezTo>
                  <a:cubicBezTo>
                    <a:pt x="14709" y="13390"/>
                    <a:pt x="10592" y="18466"/>
                    <a:pt x="9953" y="19266"/>
                  </a:cubicBezTo>
                  <a:lnTo>
                    <a:pt x="520" y="15948"/>
                  </a:lnTo>
                  <a:cubicBezTo>
                    <a:pt x="1599" y="14789"/>
                    <a:pt x="6915" y="8874"/>
                    <a:pt x="8194" y="7395"/>
                  </a:cubicBezTo>
                  <a:cubicBezTo>
                    <a:pt x="8714" y="6756"/>
                    <a:pt x="9113" y="5717"/>
                    <a:pt x="9593" y="4637"/>
                  </a:cubicBezTo>
                  <a:cubicBezTo>
                    <a:pt x="10298" y="2837"/>
                    <a:pt x="11079" y="998"/>
                    <a:pt x="12275" y="998"/>
                  </a:cubicBezTo>
                  <a:cubicBezTo>
                    <a:pt x="12300" y="998"/>
                    <a:pt x="12325" y="999"/>
                    <a:pt x="12351" y="1000"/>
                  </a:cubicBezTo>
                  <a:cubicBezTo>
                    <a:pt x="12471" y="1000"/>
                    <a:pt x="12591" y="1040"/>
                    <a:pt x="12670" y="1200"/>
                  </a:cubicBezTo>
                  <a:cubicBezTo>
                    <a:pt x="13350" y="2159"/>
                    <a:pt x="12710" y="5876"/>
                    <a:pt x="12151" y="7395"/>
                  </a:cubicBezTo>
                  <a:cubicBezTo>
                    <a:pt x="12111" y="7475"/>
                    <a:pt x="12151" y="7555"/>
                    <a:pt x="12191" y="7595"/>
                  </a:cubicBezTo>
                  <a:cubicBezTo>
                    <a:pt x="12219" y="7623"/>
                    <a:pt x="12267" y="7652"/>
                    <a:pt x="12321" y="7652"/>
                  </a:cubicBezTo>
                  <a:cubicBezTo>
                    <a:pt x="12344" y="7652"/>
                    <a:pt x="12367" y="7647"/>
                    <a:pt x="12391" y="7635"/>
                  </a:cubicBezTo>
                  <a:cubicBezTo>
                    <a:pt x="12431" y="7635"/>
                    <a:pt x="16547" y="6236"/>
                    <a:pt x="19105" y="3958"/>
                  </a:cubicBezTo>
                  <a:cubicBezTo>
                    <a:pt x="19625" y="3478"/>
                    <a:pt x="20104" y="2999"/>
                    <a:pt x="20584" y="2599"/>
                  </a:cubicBezTo>
                  <a:cubicBezTo>
                    <a:pt x="21903" y="1320"/>
                    <a:pt x="22942" y="361"/>
                    <a:pt x="23702" y="361"/>
                  </a:cubicBezTo>
                  <a:cubicBezTo>
                    <a:pt x="23901" y="361"/>
                    <a:pt x="24061" y="481"/>
                    <a:pt x="24261" y="641"/>
                  </a:cubicBezTo>
                  <a:cubicBezTo>
                    <a:pt x="24301" y="721"/>
                    <a:pt x="24341" y="880"/>
                    <a:pt x="24341" y="1080"/>
                  </a:cubicBezTo>
                  <a:cubicBezTo>
                    <a:pt x="24221" y="2599"/>
                    <a:pt x="21783" y="6356"/>
                    <a:pt x="20904" y="7115"/>
                  </a:cubicBezTo>
                  <a:cubicBezTo>
                    <a:pt x="20824" y="7195"/>
                    <a:pt x="20784" y="7315"/>
                    <a:pt x="20864" y="7395"/>
                  </a:cubicBezTo>
                  <a:cubicBezTo>
                    <a:pt x="20904" y="7435"/>
                    <a:pt x="20954" y="7455"/>
                    <a:pt x="21004" y="7455"/>
                  </a:cubicBezTo>
                  <a:cubicBezTo>
                    <a:pt x="21054" y="7455"/>
                    <a:pt x="21104" y="7435"/>
                    <a:pt x="21144" y="7395"/>
                  </a:cubicBezTo>
                  <a:cubicBezTo>
                    <a:pt x="21983" y="6676"/>
                    <a:pt x="24581" y="2839"/>
                    <a:pt x="24701" y="1120"/>
                  </a:cubicBezTo>
                  <a:cubicBezTo>
                    <a:pt x="24741" y="801"/>
                    <a:pt x="24661" y="561"/>
                    <a:pt x="24541" y="401"/>
                  </a:cubicBezTo>
                  <a:cubicBezTo>
                    <a:pt x="24301" y="121"/>
                    <a:pt x="24021" y="1"/>
                    <a:pt x="23702" y="1"/>
                  </a:cubicBezTo>
                  <a:cubicBezTo>
                    <a:pt x="23685" y="0"/>
                    <a:pt x="23667" y="0"/>
                    <a:pt x="2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82"/>
            <p:cNvSpPr/>
            <p:nvPr/>
          </p:nvSpPr>
          <p:spPr>
            <a:xfrm>
              <a:off x="1018337" y="2294079"/>
              <a:ext cx="59228" cy="87688"/>
            </a:xfrm>
            <a:custGeom>
              <a:rect b="b" l="l" r="r" t="t"/>
              <a:pathLst>
                <a:path extrusionOk="0" h="4557" w="3078">
                  <a:moveTo>
                    <a:pt x="0" y="0"/>
                  </a:moveTo>
                  <a:lnTo>
                    <a:pt x="1319" y="4557"/>
                  </a:lnTo>
                  <a:lnTo>
                    <a:pt x="3078" y="2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82"/>
            <p:cNvSpPr/>
            <p:nvPr/>
          </p:nvSpPr>
          <p:spPr>
            <a:xfrm>
              <a:off x="1014489" y="2290115"/>
              <a:ext cx="66156" cy="95501"/>
            </a:xfrm>
            <a:custGeom>
              <a:rect b="b" l="l" r="r" t="t"/>
              <a:pathLst>
                <a:path extrusionOk="0" h="4963" w="3438">
                  <a:moveTo>
                    <a:pt x="600" y="806"/>
                  </a:moveTo>
                  <a:lnTo>
                    <a:pt x="2998" y="3084"/>
                  </a:lnTo>
                  <a:lnTo>
                    <a:pt x="1639" y="4403"/>
                  </a:lnTo>
                  <a:lnTo>
                    <a:pt x="600" y="806"/>
                  </a:lnTo>
                  <a:close/>
                  <a:moveTo>
                    <a:pt x="222" y="0"/>
                  </a:moveTo>
                  <a:cubicBezTo>
                    <a:pt x="188" y="0"/>
                    <a:pt x="154" y="13"/>
                    <a:pt x="120" y="46"/>
                  </a:cubicBezTo>
                  <a:cubicBezTo>
                    <a:pt x="40" y="86"/>
                    <a:pt x="0" y="166"/>
                    <a:pt x="40" y="246"/>
                  </a:cubicBezTo>
                  <a:lnTo>
                    <a:pt x="1359" y="4843"/>
                  </a:lnTo>
                  <a:cubicBezTo>
                    <a:pt x="1359" y="4883"/>
                    <a:pt x="1399" y="4923"/>
                    <a:pt x="1479" y="4962"/>
                  </a:cubicBezTo>
                  <a:lnTo>
                    <a:pt x="1519" y="4962"/>
                  </a:lnTo>
                  <a:cubicBezTo>
                    <a:pt x="1599" y="4962"/>
                    <a:pt x="1639" y="4923"/>
                    <a:pt x="1679" y="4923"/>
                  </a:cubicBezTo>
                  <a:lnTo>
                    <a:pt x="3398" y="3244"/>
                  </a:lnTo>
                  <a:cubicBezTo>
                    <a:pt x="3437" y="3204"/>
                    <a:pt x="3437" y="3164"/>
                    <a:pt x="3437" y="3084"/>
                  </a:cubicBezTo>
                  <a:cubicBezTo>
                    <a:pt x="3437" y="3044"/>
                    <a:pt x="3437" y="3004"/>
                    <a:pt x="3398" y="2964"/>
                  </a:cubicBezTo>
                  <a:lnTo>
                    <a:pt x="360" y="46"/>
                  </a:lnTo>
                  <a:cubicBezTo>
                    <a:pt x="314" y="23"/>
                    <a:pt x="268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82"/>
            <p:cNvSpPr/>
            <p:nvPr/>
          </p:nvSpPr>
          <p:spPr>
            <a:xfrm>
              <a:off x="756081" y="2184320"/>
              <a:ext cx="311498" cy="339726"/>
            </a:xfrm>
            <a:custGeom>
              <a:rect b="b" l="l" r="r" t="t"/>
              <a:pathLst>
                <a:path extrusionOk="0" h="17655" w="16188">
                  <a:moveTo>
                    <a:pt x="1999" y="13618"/>
                  </a:moveTo>
                  <a:lnTo>
                    <a:pt x="2146" y="14414"/>
                  </a:lnTo>
                  <a:lnTo>
                    <a:pt x="2146" y="14414"/>
                  </a:lnTo>
                  <a:cubicBezTo>
                    <a:pt x="2130" y="14309"/>
                    <a:pt x="2118" y="14203"/>
                    <a:pt x="2118" y="14098"/>
                  </a:cubicBezTo>
                  <a:cubicBezTo>
                    <a:pt x="2079" y="13938"/>
                    <a:pt x="2039" y="13778"/>
                    <a:pt x="1999" y="13618"/>
                  </a:cubicBezTo>
                  <a:close/>
                  <a:moveTo>
                    <a:pt x="2146" y="14414"/>
                  </a:moveTo>
                  <a:cubicBezTo>
                    <a:pt x="2161" y="14509"/>
                    <a:pt x="2180" y="14603"/>
                    <a:pt x="2198" y="14697"/>
                  </a:cubicBezTo>
                  <a:lnTo>
                    <a:pt x="2146" y="14414"/>
                  </a:lnTo>
                  <a:close/>
                  <a:moveTo>
                    <a:pt x="9115" y="1"/>
                  </a:moveTo>
                  <a:cubicBezTo>
                    <a:pt x="8796" y="1"/>
                    <a:pt x="8474" y="36"/>
                    <a:pt x="8154" y="109"/>
                  </a:cubicBezTo>
                  <a:lnTo>
                    <a:pt x="4237" y="988"/>
                  </a:lnTo>
                  <a:cubicBezTo>
                    <a:pt x="1599" y="1548"/>
                    <a:pt x="0" y="4465"/>
                    <a:pt x="640" y="7463"/>
                  </a:cubicBezTo>
                  <a:lnTo>
                    <a:pt x="1999" y="13618"/>
                  </a:lnTo>
                  <a:lnTo>
                    <a:pt x="9672" y="17655"/>
                  </a:lnTo>
                  <a:lnTo>
                    <a:pt x="9672" y="17615"/>
                  </a:lnTo>
                  <a:lnTo>
                    <a:pt x="11950" y="17095"/>
                  </a:lnTo>
                  <a:cubicBezTo>
                    <a:pt x="14588" y="16536"/>
                    <a:pt x="16187" y="13618"/>
                    <a:pt x="15508" y="10620"/>
                  </a:cubicBezTo>
                  <a:lnTo>
                    <a:pt x="14149" y="4465"/>
                  </a:lnTo>
                  <a:cubicBezTo>
                    <a:pt x="13587" y="1832"/>
                    <a:pt x="11422" y="1"/>
                    <a:pt x="9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82"/>
            <p:cNvSpPr/>
            <p:nvPr/>
          </p:nvSpPr>
          <p:spPr>
            <a:xfrm>
              <a:off x="755311" y="2184320"/>
              <a:ext cx="312267" cy="445098"/>
            </a:xfrm>
            <a:custGeom>
              <a:rect b="b" l="l" r="r" t="t"/>
              <a:pathLst>
                <a:path extrusionOk="0" h="23131" w="16228">
                  <a:moveTo>
                    <a:pt x="9155" y="1"/>
                  </a:moveTo>
                  <a:cubicBezTo>
                    <a:pt x="8836" y="1"/>
                    <a:pt x="8514" y="36"/>
                    <a:pt x="8194" y="109"/>
                  </a:cubicBezTo>
                  <a:lnTo>
                    <a:pt x="4277" y="988"/>
                  </a:lnTo>
                  <a:cubicBezTo>
                    <a:pt x="1639" y="1548"/>
                    <a:pt x="0" y="4465"/>
                    <a:pt x="680" y="7463"/>
                  </a:cubicBezTo>
                  <a:lnTo>
                    <a:pt x="2039" y="13618"/>
                  </a:lnTo>
                  <a:cubicBezTo>
                    <a:pt x="2079" y="13778"/>
                    <a:pt x="2119" y="13938"/>
                    <a:pt x="2158" y="14098"/>
                  </a:cubicBezTo>
                  <a:cubicBezTo>
                    <a:pt x="2158" y="14297"/>
                    <a:pt x="2198" y="14497"/>
                    <a:pt x="2238" y="14697"/>
                  </a:cubicBezTo>
                  <a:lnTo>
                    <a:pt x="2638" y="14857"/>
                  </a:lnTo>
                  <a:lnTo>
                    <a:pt x="2878" y="23130"/>
                  </a:lnTo>
                  <a:lnTo>
                    <a:pt x="10991" y="23130"/>
                  </a:lnTo>
                  <a:lnTo>
                    <a:pt x="10592" y="17415"/>
                  </a:lnTo>
                  <a:lnTo>
                    <a:pt x="11990" y="17095"/>
                  </a:lnTo>
                  <a:cubicBezTo>
                    <a:pt x="14628" y="16536"/>
                    <a:pt x="16227" y="13618"/>
                    <a:pt x="15548" y="10620"/>
                  </a:cubicBezTo>
                  <a:lnTo>
                    <a:pt x="14189" y="4465"/>
                  </a:lnTo>
                  <a:cubicBezTo>
                    <a:pt x="13627" y="1832"/>
                    <a:pt x="11462" y="1"/>
                    <a:pt x="9155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82"/>
            <p:cNvSpPr/>
            <p:nvPr/>
          </p:nvSpPr>
          <p:spPr>
            <a:xfrm>
              <a:off x="751463" y="2180664"/>
              <a:ext cx="313037" cy="452603"/>
            </a:xfrm>
            <a:custGeom>
              <a:rect b="b" l="l" r="r" t="t"/>
              <a:pathLst>
                <a:path extrusionOk="0" h="23521" w="16268">
                  <a:moveTo>
                    <a:pt x="9313" y="376"/>
                  </a:moveTo>
                  <a:cubicBezTo>
                    <a:pt x="10252" y="376"/>
                    <a:pt x="11201" y="683"/>
                    <a:pt x="12031" y="1298"/>
                  </a:cubicBezTo>
                  <a:cubicBezTo>
                    <a:pt x="13150" y="2097"/>
                    <a:pt x="13909" y="3296"/>
                    <a:pt x="14229" y="4695"/>
                  </a:cubicBezTo>
                  <a:lnTo>
                    <a:pt x="15588" y="10850"/>
                  </a:lnTo>
                  <a:cubicBezTo>
                    <a:pt x="15868" y="12249"/>
                    <a:pt x="15708" y="13688"/>
                    <a:pt x="15028" y="14847"/>
                  </a:cubicBezTo>
                  <a:cubicBezTo>
                    <a:pt x="14389" y="16046"/>
                    <a:pt x="13350" y="16845"/>
                    <a:pt x="12151" y="17125"/>
                  </a:cubicBezTo>
                  <a:lnTo>
                    <a:pt x="10752" y="17445"/>
                  </a:lnTo>
                  <a:cubicBezTo>
                    <a:pt x="10672" y="17445"/>
                    <a:pt x="10592" y="17525"/>
                    <a:pt x="10592" y="17605"/>
                  </a:cubicBezTo>
                  <a:lnTo>
                    <a:pt x="10991" y="23160"/>
                  </a:lnTo>
                  <a:lnTo>
                    <a:pt x="3278" y="23160"/>
                  </a:lnTo>
                  <a:lnTo>
                    <a:pt x="3038" y="15047"/>
                  </a:lnTo>
                  <a:cubicBezTo>
                    <a:pt x="2998" y="14967"/>
                    <a:pt x="2958" y="14927"/>
                    <a:pt x="2918" y="14887"/>
                  </a:cubicBezTo>
                  <a:lnTo>
                    <a:pt x="2598" y="14767"/>
                  </a:lnTo>
                  <a:cubicBezTo>
                    <a:pt x="2558" y="14607"/>
                    <a:pt x="2558" y="14447"/>
                    <a:pt x="2558" y="14288"/>
                  </a:cubicBezTo>
                  <a:cubicBezTo>
                    <a:pt x="2558" y="14288"/>
                    <a:pt x="2558" y="14248"/>
                    <a:pt x="2558" y="14248"/>
                  </a:cubicBezTo>
                  <a:cubicBezTo>
                    <a:pt x="2518" y="14088"/>
                    <a:pt x="2478" y="13928"/>
                    <a:pt x="2438" y="13768"/>
                  </a:cubicBezTo>
                  <a:lnTo>
                    <a:pt x="1080" y="7613"/>
                  </a:lnTo>
                  <a:cubicBezTo>
                    <a:pt x="440" y="4735"/>
                    <a:pt x="1959" y="1898"/>
                    <a:pt x="4517" y="1338"/>
                  </a:cubicBezTo>
                  <a:lnTo>
                    <a:pt x="8474" y="459"/>
                  </a:lnTo>
                  <a:cubicBezTo>
                    <a:pt x="8750" y="403"/>
                    <a:pt x="9031" y="376"/>
                    <a:pt x="9313" y="376"/>
                  </a:cubicBezTo>
                  <a:close/>
                  <a:moveTo>
                    <a:pt x="9318" y="0"/>
                  </a:moveTo>
                  <a:cubicBezTo>
                    <a:pt x="8998" y="0"/>
                    <a:pt x="8676" y="33"/>
                    <a:pt x="8354" y="99"/>
                  </a:cubicBezTo>
                  <a:lnTo>
                    <a:pt x="4437" y="978"/>
                  </a:lnTo>
                  <a:cubicBezTo>
                    <a:pt x="1679" y="1578"/>
                    <a:pt x="0" y="4615"/>
                    <a:pt x="680" y="7693"/>
                  </a:cubicBezTo>
                  <a:lnTo>
                    <a:pt x="2039" y="13848"/>
                  </a:lnTo>
                  <a:cubicBezTo>
                    <a:pt x="2079" y="14008"/>
                    <a:pt x="2159" y="14168"/>
                    <a:pt x="2199" y="14328"/>
                  </a:cubicBezTo>
                  <a:cubicBezTo>
                    <a:pt x="2199" y="14527"/>
                    <a:pt x="2199" y="14727"/>
                    <a:pt x="2239" y="14927"/>
                  </a:cubicBezTo>
                  <a:cubicBezTo>
                    <a:pt x="2279" y="14967"/>
                    <a:pt x="2319" y="15007"/>
                    <a:pt x="2358" y="15047"/>
                  </a:cubicBezTo>
                  <a:lnTo>
                    <a:pt x="2638" y="15167"/>
                  </a:lnTo>
                  <a:lnTo>
                    <a:pt x="2878" y="23320"/>
                  </a:lnTo>
                  <a:cubicBezTo>
                    <a:pt x="2878" y="23440"/>
                    <a:pt x="2998" y="23520"/>
                    <a:pt x="3078" y="23520"/>
                  </a:cubicBezTo>
                  <a:lnTo>
                    <a:pt x="11191" y="23520"/>
                  </a:lnTo>
                  <a:cubicBezTo>
                    <a:pt x="11231" y="23520"/>
                    <a:pt x="11271" y="23480"/>
                    <a:pt x="11311" y="23440"/>
                  </a:cubicBezTo>
                  <a:cubicBezTo>
                    <a:pt x="11351" y="23440"/>
                    <a:pt x="11351" y="23360"/>
                    <a:pt x="11351" y="23320"/>
                  </a:cubicBezTo>
                  <a:lnTo>
                    <a:pt x="10991" y="17765"/>
                  </a:lnTo>
                  <a:lnTo>
                    <a:pt x="12230" y="17485"/>
                  </a:lnTo>
                  <a:cubicBezTo>
                    <a:pt x="13549" y="17205"/>
                    <a:pt x="14668" y="16326"/>
                    <a:pt x="15348" y="15047"/>
                  </a:cubicBezTo>
                  <a:cubicBezTo>
                    <a:pt x="16067" y="13768"/>
                    <a:pt x="16267" y="12249"/>
                    <a:pt x="15947" y="10770"/>
                  </a:cubicBezTo>
                  <a:lnTo>
                    <a:pt x="14589" y="4615"/>
                  </a:lnTo>
                  <a:cubicBezTo>
                    <a:pt x="14269" y="3137"/>
                    <a:pt x="13429" y="1858"/>
                    <a:pt x="12270" y="978"/>
                  </a:cubicBezTo>
                  <a:cubicBezTo>
                    <a:pt x="11356" y="338"/>
                    <a:pt x="10348" y="0"/>
                    <a:pt x="9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82"/>
            <p:cNvSpPr/>
            <p:nvPr/>
          </p:nvSpPr>
          <p:spPr>
            <a:xfrm>
              <a:off x="584573" y="2062572"/>
              <a:ext cx="469151" cy="461474"/>
            </a:xfrm>
            <a:custGeom>
              <a:rect b="b" l="l" r="r" t="t"/>
              <a:pathLst>
                <a:path extrusionOk="0" h="23982" w="24381">
                  <a:moveTo>
                    <a:pt x="18600" y="1"/>
                  </a:moveTo>
                  <a:cubicBezTo>
                    <a:pt x="14167" y="1"/>
                    <a:pt x="10272" y="2479"/>
                    <a:pt x="10272" y="2479"/>
                  </a:cubicBezTo>
                  <a:cubicBezTo>
                    <a:pt x="10272" y="2479"/>
                    <a:pt x="0" y="7195"/>
                    <a:pt x="3318" y="17627"/>
                  </a:cubicBezTo>
                  <a:cubicBezTo>
                    <a:pt x="3318" y="17627"/>
                    <a:pt x="5076" y="23702"/>
                    <a:pt x="11791" y="23982"/>
                  </a:cubicBezTo>
                  <a:lnTo>
                    <a:pt x="11271" y="17547"/>
                  </a:lnTo>
                  <a:lnTo>
                    <a:pt x="11911" y="15429"/>
                  </a:lnTo>
                  <a:cubicBezTo>
                    <a:pt x="11911" y="15429"/>
                    <a:pt x="19664" y="14190"/>
                    <a:pt x="23102" y="5996"/>
                  </a:cubicBezTo>
                  <a:cubicBezTo>
                    <a:pt x="24381" y="2959"/>
                    <a:pt x="22222" y="41"/>
                    <a:pt x="18705" y="1"/>
                  </a:cubicBezTo>
                  <a:cubicBezTo>
                    <a:pt x="18670" y="1"/>
                    <a:pt x="18635" y="1"/>
                    <a:pt x="18600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82"/>
            <p:cNvSpPr/>
            <p:nvPr/>
          </p:nvSpPr>
          <p:spPr>
            <a:xfrm>
              <a:off x="717615" y="2367297"/>
              <a:ext cx="122305" cy="114281"/>
            </a:xfrm>
            <a:custGeom>
              <a:rect b="b" l="l" r="r" t="t"/>
              <a:pathLst>
                <a:path extrusionOk="0" h="5939" w="6356">
                  <a:moveTo>
                    <a:pt x="3229" y="1"/>
                  </a:moveTo>
                  <a:cubicBezTo>
                    <a:pt x="3087" y="1"/>
                    <a:pt x="2943" y="11"/>
                    <a:pt x="2799" y="32"/>
                  </a:cubicBezTo>
                  <a:cubicBezTo>
                    <a:pt x="1160" y="232"/>
                    <a:pt x="1" y="1711"/>
                    <a:pt x="201" y="3350"/>
                  </a:cubicBezTo>
                  <a:cubicBezTo>
                    <a:pt x="383" y="4844"/>
                    <a:pt x="1661" y="5939"/>
                    <a:pt x="3128" y="5939"/>
                  </a:cubicBezTo>
                  <a:cubicBezTo>
                    <a:pt x="3270" y="5939"/>
                    <a:pt x="3413" y="5929"/>
                    <a:pt x="3558" y="5907"/>
                  </a:cubicBezTo>
                  <a:cubicBezTo>
                    <a:pt x="5197" y="5708"/>
                    <a:pt x="6356" y="4229"/>
                    <a:pt x="6156" y="2590"/>
                  </a:cubicBezTo>
                  <a:cubicBezTo>
                    <a:pt x="5974" y="1096"/>
                    <a:pt x="4695" y="1"/>
                    <a:pt x="3229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82"/>
            <p:cNvSpPr/>
            <p:nvPr/>
          </p:nvSpPr>
          <p:spPr>
            <a:xfrm>
              <a:off x="765298" y="2393293"/>
              <a:ext cx="49242" cy="38466"/>
            </a:xfrm>
            <a:custGeom>
              <a:rect b="b" l="l" r="r" t="t"/>
              <a:pathLst>
                <a:path extrusionOk="0" h="1999" w="2559">
                  <a:moveTo>
                    <a:pt x="790" y="0"/>
                  </a:moveTo>
                  <a:cubicBezTo>
                    <a:pt x="596" y="0"/>
                    <a:pt x="387" y="27"/>
                    <a:pt x="161" y="80"/>
                  </a:cubicBezTo>
                  <a:cubicBezTo>
                    <a:pt x="81" y="120"/>
                    <a:pt x="1" y="200"/>
                    <a:pt x="41" y="320"/>
                  </a:cubicBezTo>
                  <a:cubicBezTo>
                    <a:pt x="41" y="385"/>
                    <a:pt x="121" y="450"/>
                    <a:pt x="194" y="450"/>
                  </a:cubicBezTo>
                  <a:cubicBezTo>
                    <a:pt x="210" y="450"/>
                    <a:pt x="226" y="447"/>
                    <a:pt x="241" y="440"/>
                  </a:cubicBezTo>
                  <a:cubicBezTo>
                    <a:pt x="441" y="397"/>
                    <a:pt x="627" y="374"/>
                    <a:pt x="797" y="374"/>
                  </a:cubicBezTo>
                  <a:cubicBezTo>
                    <a:pt x="1100" y="374"/>
                    <a:pt x="1355" y="446"/>
                    <a:pt x="1560" y="600"/>
                  </a:cubicBezTo>
                  <a:cubicBezTo>
                    <a:pt x="2119" y="999"/>
                    <a:pt x="2159" y="1799"/>
                    <a:pt x="2159" y="1799"/>
                  </a:cubicBezTo>
                  <a:cubicBezTo>
                    <a:pt x="2199" y="1919"/>
                    <a:pt x="2279" y="1999"/>
                    <a:pt x="2359" y="1999"/>
                  </a:cubicBezTo>
                  <a:cubicBezTo>
                    <a:pt x="2479" y="1999"/>
                    <a:pt x="2559" y="1879"/>
                    <a:pt x="2559" y="1799"/>
                  </a:cubicBezTo>
                  <a:cubicBezTo>
                    <a:pt x="2559" y="1759"/>
                    <a:pt x="2479" y="839"/>
                    <a:pt x="1799" y="320"/>
                  </a:cubicBezTo>
                  <a:cubicBezTo>
                    <a:pt x="1506" y="107"/>
                    <a:pt x="1178" y="0"/>
                    <a:pt x="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82"/>
            <p:cNvSpPr/>
            <p:nvPr/>
          </p:nvSpPr>
          <p:spPr>
            <a:xfrm>
              <a:off x="733009" y="2577867"/>
              <a:ext cx="336090" cy="89227"/>
            </a:xfrm>
            <a:custGeom>
              <a:rect b="b" l="l" r="r" t="t"/>
              <a:pathLst>
                <a:path extrusionOk="0" h="4637" w="17466">
                  <a:moveTo>
                    <a:pt x="3917" y="0"/>
                  </a:moveTo>
                  <a:lnTo>
                    <a:pt x="0" y="4637"/>
                  </a:lnTo>
                  <a:cubicBezTo>
                    <a:pt x="10711" y="4637"/>
                    <a:pt x="17466" y="4397"/>
                    <a:pt x="17466" y="4397"/>
                  </a:cubicBezTo>
                  <a:lnTo>
                    <a:pt x="13869" y="320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82"/>
            <p:cNvSpPr/>
            <p:nvPr/>
          </p:nvSpPr>
          <p:spPr>
            <a:xfrm>
              <a:off x="472293" y="2650835"/>
              <a:ext cx="1412034" cy="692287"/>
            </a:xfrm>
            <a:custGeom>
              <a:rect b="b" l="l" r="r" t="t"/>
              <a:pathLst>
                <a:path extrusionOk="0" h="35977" w="73381">
                  <a:moveTo>
                    <a:pt x="22548" y="0"/>
                  </a:moveTo>
                  <a:cubicBezTo>
                    <a:pt x="18596" y="0"/>
                    <a:pt x="15028" y="125"/>
                    <a:pt x="15028" y="125"/>
                  </a:cubicBezTo>
                  <a:cubicBezTo>
                    <a:pt x="15028" y="125"/>
                    <a:pt x="13589" y="565"/>
                    <a:pt x="12870" y="845"/>
                  </a:cubicBezTo>
                  <a:cubicBezTo>
                    <a:pt x="4676" y="4482"/>
                    <a:pt x="2718" y="16712"/>
                    <a:pt x="40" y="33738"/>
                  </a:cubicBezTo>
                  <a:lnTo>
                    <a:pt x="0" y="35656"/>
                  </a:lnTo>
                  <a:lnTo>
                    <a:pt x="35611" y="35976"/>
                  </a:lnTo>
                  <a:lnTo>
                    <a:pt x="35611" y="35976"/>
                  </a:lnTo>
                  <a:lnTo>
                    <a:pt x="35451" y="28862"/>
                  </a:lnTo>
                  <a:lnTo>
                    <a:pt x="35451" y="28862"/>
                  </a:lnTo>
                  <a:cubicBezTo>
                    <a:pt x="42705" y="33003"/>
                    <a:pt x="49572" y="35640"/>
                    <a:pt x="53783" y="35640"/>
                  </a:cubicBezTo>
                  <a:cubicBezTo>
                    <a:pt x="54977" y="35640"/>
                    <a:pt x="55959" y="35427"/>
                    <a:pt x="56674" y="34977"/>
                  </a:cubicBezTo>
                  <a:cubicBezTo>
                    <a:pt x="63149" y="30820"/>
                    <a:pt x="73381" y="9358"/>
                    <a:pt x="73381" y="9358"/>
                  </a:cubicBezTo>
                  <a:lnTo>
                    <a:pt x="62909" y="2963"/>
                  </a:lnTo>
                  <a:lnTo>
                    <a:pt x="50999" y="14673"/>
                  </a:lnTo>
                  <a:cubicBezTo>
                    <a:pt x="50999" y="14673"/>
                    <a:pt x="38729" y="3203"/>
                    <a:pt x="32534" y="685"/>
                  </a:cubicBezTo>
                  <a:cubicBezTo>
                    <a:pt x="31170" y="135"/>
                    <a:pt x="26652" y="0"/>
                    <a:pt x="22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82"/>
            <p:cNvSpPr/>
            <p:nvPr/>
          </p:nvSpPr>
          <p:spPr>
            <a:xfrm>
              <a:off x="1443635" y="2924329"/>
              <a:ext cx="60768" cy="60402"/>
            </a:xfrm>
            <a:custGeom>
              <a:rect b="b" l="l" r="r" t="t"/>
              <a:pathLst>
                <a:path extrusionOk="0" h="3139" w="3158">
                  <a:moveTo>
                    <a:pt x="220" y="1"/>
                  </a:moveTo>
                  <a:cubicBezTo>
                    <a:pt x="170" y="1"/>
                    <a:pt x="120" y="21"/>
                    <a:pt x="80" y="61"/>
                  </a:cubicBezTo>
                  <a:cubicBezTo>
                    <a:pt x="0" y="141"/>
                    <a:pt x="0" y="261"/>
                    <a:pt x="80" y="340"/>
                  </a:cubicBezTo>
                  <a:lnTo>
                    <a:pt x="2838" y="3098"/>
                  </a:lnTo>
                  <a:cubicBezTo>
                    <a:pt x="2838" y="3138"/>
                    <a:pt x="2918" y="3138"/>
                    <a:pt x="2958" y="3138"/>
                  </a:cubicBezTo>
                  <a:cubicBezTo>
                    <a:pt x="2998" y="3138"/>
                    <a:pt x="3038" y="3138"/>
                    <a:pt x="3078" y="3098"/>
                  </a:cubicBezTo>
                  <a:cubicBezTo>
                    <a:pt x="3158" y="3018"/>
                    <a:pt x="3158" y="2898"/>
                    <a:pt x="3078" y="2858"/>
                  </a:cubicBezTo>
                  <a:lnTo>
                    <a:pt x="360" y="61"/>
                  </a:lnTo>
                  <a:cubicBezTo>
                    <a:pt x="320" y="21"/>
                    <a:pt x="270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82"/>
            <p:cNvSpPr/>
            <p:nvPr/>
          </p:nvSpPr>
          <p:spPr>
            <a:xfrm>
              <a:off x="1635906" y="2745989"/>
              <a:ext cx="223810" cy="147224"/>
            </a:xfrm>
            <a:custGeom>
              <a:rect b="b" l="l" r="r" t="t"/>
              <a:pathLst>
                <a:path extrusionOk="0" h="7651" w="11631">
                  <a:moveTo>
                    <a:pt x="249" y="1"/>
                  </a:moveTo>
                  <a:cubicBezTo>
                    <a:pt x="181" y="1"/>
                    <a:pt x="109" y="38"/>
                    <a:pt x="80" y="96"/>
                  </a:cubicBezTo>
                  <a:cubicBezTo>
                    <a:pt x="0" y="176"/>
                    <a:pt x="40" y="296"/>
                    <a:pt x="120" y="336"/>
                  </a:cubicBezTo>
                  <a:lnTo>
                    <a:pt x="11311" y="7650"/>
                  </a:lnTo>
                  <a:lnTo>
                    <a:pt x="11391" y="7650"/>
                  </a:lnTo>
                  <a:cubicBezTo>
                    <a:pt x="11471" y="7650"/>
                    <a:pt x="11511" y="7650"/>
                    <a:pt x="11551" y="7570"/>
                  </a:cubicBezTo>
                  <a:cubicBezTo>
                    <a:pt x="11631" y="7490"/>
                    <a:pt x="11591" y="7370"/>
                    <a:pt x="11511" y="7330"/>
                  </a:cubicBezTo>
                  <a:lnTo>
                    <a:pt x="320" y="16"/>
                  </a:lnTo>
                  <a:cubicBezTo>
                    <a:pt x="298" y="6"/>
                    <a:pt x="274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82"/>
            <p:cNvSpPr/>
            <p:nvPr/>
          </p:nvSpPr>
          <p:spPr>
            <a:xfrm>
              <a:off x="746845" y="2650835"/>
              <a:ext cx="326103" cy="14721"/>
            </a:xfrm>
            <a:custGeom>
              <a:rect b="b" l="l" r="r" t="t"/>
              <a:pathLst>
                <a:path extrusionOk="0" h="765" w="16947">
                  <a:moveTo>
                    <a:pt x="7934" y="1"/>
                  </a:moveTo>
                  <a:cubicBezTo>
                    <a:pt x="5519" y="1"/>
                    <a:pt x="237" y="205"/>
                    <a:pt x="200" y="205"/>
                  </a:cubicBezTo>
                  <a:cubicBezTo>
                    <a:pt x="81" y="205"/>
                    <a:pt x="1" y="285"/>
                    <a:pt x="1" y="405"/>
                  </a:cubicBezTo>
                  <a:cubicBezTo>
                    <a:pt x="1" y="485"/>
                    <a:pt x="120" y="565"/>
                    <a:pt x="200" y="565"/>
                  </a:cubicBezTo>
                  <a:cubicBezTo>
                    <a:pt x="280" y="565"/>
                    <a:pt x="6435" y="365"/>
                    <a:pt x="8474" y="365"/>
                  </a:cubicBezTo>
                  <a:cubicBezTo>
                    <a:pt x="10512" y="405"/>
                    <a:pt x="16667" y="765"/>
                    <a:pt x="16747" y="765"/>
                  </a:cubicBezTo>
                  <a:cubicBezTo>
                    <a:pt x="16827" y="765"/>
                    <a:pt x="16907" y="685"/>
                    <a:pt x="16947" y="605"/>
                  </a:cubicBezTo>
                  <a:cubicBezTo>
                    <a:pt x="16947" y="485"/>
                    <a:pt x="16867" y="405"/>
                    <a:pt x="16747" y="405"/>
                  </a:cubicBezTo>
                  <a:cubicBezTo>
                    <a:pt x="16707" y="405"/>
                    <a:pt x="10512" y="45"/>
                    <a:pt x="8474" y="5"/>
                  </a:cubicBezTo>
                  <a:cubicBezTo>
                    <a:pt x="8317" y="2"/>
                    <a:pt x="8136" y="1"/>
                    <a:pt x="7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82"/>
            <p:cNvSpPr/>
            <p:nvPr/>
          </p:nvSpPr>
          <p:spPr>
            <a:xfrm>
              <a:off x="952181" y="2328638"/>
              <a:ext cx="36176" cy="34733"/>
            </a:xfrm>
            <a:custGeom>
              <a:rect b="b" l="l" r="r" t="t"/>
              <a:pathLst>
                <a:path extrusionOk="0" h="1805" w="1880">
                  <a:moveTo>
                    <a:pt x="952" y="0"/>
                  </a:moveTo>
                  <a:cubicBezTo>
                    <a:pt x="928" y="0"/>
                    <a:pt x="904" y="1"/>
                    <a:pt x="880" y="3"/>
                  </a:cubicBezTo>
                  <a:cubicBezTo>
                    <a:pt x="401" y="43"/>
                    <a:pt x="1" y="443"/>
                    <a:pt x="41" y="962"/>
                  </a:cubicBezTo>
                  <a:cubicBezTo>
                    <a:pt x="79" y="1419"/>
                    <a:pt x="444" y="1804"/>
                    <a:pt x="929" y="1804"/>
                  </a:cubicBezTo>
                  <a:cubicBezTo>
                    <a:pt x="952" y="1804"/>
                    <a:pt x="976" y="1803"/>
                    <a:pt x="1000" y="1801"/>
                  </a:cubicBezTo>
                  <a:cubicBezTo>
                    <a:pt x="1480" y="1761"/>
                    <a:pt x="1879" y="1362"/>
                    <a:pt x="1839" y="842"/>
                  </a:cubicBezTo>
                  <a:cubicBezTo>
                    <a:pt x="1801" y="385"/>
                    <a:pt x="1436" y="0"/>
                    <a:pt x="9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82"/>
            <p:cNvSpPr/>
            <p:nvPr/>
          </p:nvSpPr>
          <p:spPr>
            <a:xfrm>
              <a:off x="1002173" y="2434819"/>
              <a:ext cx="53090" cy="20782"/>
            </a:xfrm>
            <a:custGeom>
              <a:rect b="b" l="l" r="r" t="t"/>
              <a:pathLst>
                <a:path extrusionOk="0" h="1080" w="2759">
                  <a:moveTo>
                    <a:pt x="241" y="0"/>
                  </a:moveTo>
                  <a:lnTo>
                    <a:pt x="1" y="280"/>
                  </a:lnTo>
                  <a:cubicBezTo>
                    <a:pt x="640" y="880"/>
                    <a:pt x="1280" y="1080"/>
                    <a:pt x="1759" y="1080"/>
                  </a:cubicBezTo>
                  <a:cubicBezTo>
                    <a:pt x="2359" y="1080"/>
                    <a:pt x="2759" y="800"/>
                    <a:pt x="2759" y="800"/>
                  </a:cubicBezTo>
                  <a:lnTo>
                    <a:pt x="2559" y="480"/>
                  </a:lnTo>
                  <a:cubicBezTo>
                    <a:pt x="2559" y="502"/>
                    <a:pt x="2247" y="708"/>
                    <a:pt x="1766" y="708"/>
                  </a:cubicBezTo>
                  <a:cubicBezTo>
                    <a:pt x="1353" y="708"/>
                    <a:pt x="814" y="555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82"/>
            <p:cNvSpPr/>
            <p:nvPr/>
          </p:nvSpPr>
          <p:spPr>
            <a:xfrm>
              <a:off x="929110" y="2298697"/>
              <a:ext cx="30018" cy="29229"/>
            </a:xfrm>
            <a:custGeom>
              <a:rect b="b" l="l" r="r" t="t"/>
              <a:pathLst>
                <a:path extrusionOk="0" h="1519" w="1560">
                  <a:moveTo>
                    <a:pt x="1320" y="0"/>
                  </a:moveTo>
                  <a:cubicBezTo>
                    <a:pt x="840" y="400"/>
                    <a:pt x="401" y="800"/>
                    <a:pt x="1" y="1279"/>
                  </a:cubicBezTo>
                  <a:lnTo>
                    <a:pt x="281" y="1519"/>
                  </a:lnTo>
                  <a:cubicBezTo>
                    <a:pt x="680" y="1079"/>
                    <a:pt x="1080" y="680"/>
                    <a:pt x="1560" y="320"/>
                  </a:cubicBezTo>
                  <a:lnTo>
                    <a:pt x="13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82"/>
            <p:cNvSpPr/>
            <p:nvPr/>
          </p:nvSpPr>
          <p:spPr>
            <a:xfrm>
              <a:off x="1305204" y="4421337"/>
              <a:ext cx="525282" cy="420699"/>
            </a:xfrm>
            <a:custGeom>
              <a:rect b="b" l="l" r="r" t="t"/>
              <a:pathLst>
                <a:path extrusionOk="0" h="21863" w="27298">
                  <a:moveTo>
                    <a:pt x="14109" y="1"/>
                  </a:moveTo>
                  <a:lnTo>
                    <a:pt x="0" y="720"/>
                  </a:lnTo>
                  <a:lnTo>
                    <a:pt x="3477" y="21823"/>
                  </a:lnTo>
                  <a:lnTo>
                    <a:pt x="11391" y="21863"/>
                  </a:lnTo>
                  <a:lnTo>
                    <a:pt x="11551" y="17067"/>
                  </a:lnTo>
                  <a:lnTo>
                    <a:pt x="20343" y="21703"/>
                  </a:lnTo>
                  <a:cubicBezTo>
                    <a:pt x="20343" y="21703"/>
                    <a:pt x="21338" y="21721"/>
                    <a:pt x="22558" y="21721"/>
                  </a:cubicBezTo>
                  <a:cubicBezTo>
                    <a:pt x="23168" y="21721"/>
                    <a:pt x="23834" y="21716"/>
                    <a:pt x="24460" y="21703"/>
                  </a:cubicBezTo>
                  <a:cubicBezTo>
                    <a:pt x="24612" y="21699"/>
                    <a:pt x="24762" y="21697"/>
                    <a:pt x="24910" y="21697"/>
                  </a:cubicBezTo>
                  <a:cubicBezTo>
                    <a:pt x="25401" y="21697"/>
                    <a:pt x="25862" y="21715"/>
                    <a:pt x="26246" y="21715"/>
                  </a:cubicBezTo>
                  <a:cubicBezTo>
                    <a:pt x="26876" y="21715"/>
                    <a:pt x="27298" y="21668"/>
                    <a:pt x="27298" y="21423"/>
                  </a:cubicBezTo>
                  <a:cubicBezTo>
                    <a:pt x="27218" y="18226"/>
                    <a:pt x="24180" y="15348"/>
                    <a:pt x="15188" y="7714"/>
                  </a:cubicBezTo>
                  <a:lnTo>
                    <a:pt x="141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82"/>
            <p:cNvSpPr/>
            <p:nvPr/>
          </p:nvSpPr>
          <p:spPr>
            <a:xfrm>
              <a:off x="1299047" y="4415949"/>
              <a:ext cx="536827" cy="430705"/>
            </a:xfrm>
            <a:custGeom>
              <a:rect b="b" l="l" r="r" t="t"/>
              <a:pathLst>
                <a:path extrusionOk="0" h="22383" w="27898">
                  <a:moveTo>
                    <a:pt x="14229" y="560"/>
                  </a:moveTo>
                  <a:lnTo>
                    <a:pt x="15268" y="8114"/>
                  </a:lnTo>
                  <a:lnTo>
                    <a:pt x="15348" y="8154"/>
                  </a:lnTo>
                  <a:cubicBezTo>
                    <a:pt x="24141" y="15668"/>
                    <a:pt x="27258" y="18586"/>
                    <a:pt x="27378" y="21663"/>
                  </a:cubicBezTo>
                  <a:cubicBezTo>
                    <a:pt x="27178" y="21743"/>
                    <a:pt x="26539" y="21743"/>
                    <a:pt x="26019" y="21743"/>
                  </a:cubicBezTo>
                  <a:cubicBezTo>
                    <a:pt x="25619" y="21703"/>
                    <a:pt x="25220" y="21703"/>
                    <a:pt x="24780" y="21703"/>
                  </a:cubicBezTo>
                  <a:cubicBezTo>
                    <a:pt x="23941" y="21743"/>
                    <a:pt x="23022" y="21753"/>
                    <a:pt x="22267" y="21753"/>
                  </a:cubicBezTo>
                  <a:cubicBezTo>
                    <a:pt x="21513" y="21753"/>
                    <a:pt x="20923" y="21743"/>
                    <a:pt x="20743" y="21743"/>
                  </a:cubicBezTo>
                  <a:lnTo>
                    <a:pt x="11631" y="16947"/>
                  </a:lnTo>
                  <a:lnTo>
                    <a:pt x="11471" y="21903"/>
                  </a:lnTo>
                  <a:lnTo>
                    <a:pt x="4037" y="21863"/>
                  </a:lnTo>
                  <a:lnTo>
                    <a:pt x="600" y="1240"/>
                  </a:lnTo>
                  <a:lnTo>
                    <a:pt x="14229" y="560"/>
                  </a:lnTo>
                  <a:close/>
                  <a:moveTo>
                    <a:pt x="14668" y="1"/>
                  </a:moveTo>
                  <a:lnTo>
                    <a:pt x="0" y="800"/>
                  </a:lnTo>
                  <a:lnTo>
                    <a:pt x="3597" y="22343"/>
                  </a:lnTo>
                  <a:lnTo>
                    <a:pt x="11951" y="22383"/>
                  </a:lnTo>
                  <a:lnTo>
                    <a:pt x="12110" y="17746"/>
                  </a:lnTo>
                  <a:lnTo>
                    <a:pt x="20624" y="22223"/>
                  </a:lnTo>
                  <a:lnTo>
                    <a:pt x="20663" y="22223"/>
                  </a:lnTo>
                  <a:cubicBezTo>
                    <a:pt x="20690" y="22223"/>
                    <a:pt x="21676" y="22241"/>
                    <a:pt x="22899" y="22241"/>
                  </a:cubicBezTo>
                  <a:cubicBezTo>
                    <a:pt x="23510" y="22241"/>
                    <a:pt x="24181" y="22236"/>
                    <a:pt x="24820" y="22223"/>
                  </a:cubicBezTo>
                  <a:lnTo>
                    <a:pt x="25979" y="22223"/>
                  </a:lnTo>
                  <a:cubicBezTo>
                    <a:pt x="26269" y="22234"/>
                    <a:pt x="26518" y="22243"/>
                    <a:pt x="26732" y="22243"/>
                  </a:cubicBezTo>
                  <a:cubicBezTo>
                    <a:pt x="27256" y="22243"/>
                    <a:pt x="27567" y="22193"/>
                    <a:pt x="27738" y="22023"/>
                  </a:cubicBezTo>
                  <a:cubicBezTo>
                    <a:pt x="27818" y="21943"/>
                    <a:pt x="27898" y="21823"/>
                    <a:pt x="27858" y="21703"/>
                  </a:cubicBezTo>
                  <a:cubicBezTo>
                    <a:pt x="27818" y="18386"/>
                    <a:pt x="24860" y="15588"/>
                    <a:pt x="15747" y="7835"/>
                  </a:cubicBezTo>
                  <a:lnTo>
                    <a:pt x="14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82"/>
            <p:cNvSpPr/>
            <p:nvPr/>
          </p:nvSpPr>
          <p:spPr>
            <a:xfrm>
              <a:off x="843750" y="3423075"/>
              <a:ext cx="1087490" cy="1159014"/>
            </a:xfrm>
            <a:custGeom>
              <a:rect b="b" l="l" r="r" t="t"/>
              <a:pathLst>
                <a:path extrusionOk="0" h="60232" w="56515">
                  <a:moveTo>
                    <a:pt x="1" y="1"/>
                  </a:moveTo>
                  <a:lnTo>
                    <a:pt x="8074" y="19185"/>
                  </a:lnTo>
                  <a:lnTo>
                    <a:pt x="20864" y="60232"/>
                  </a:lnTo>
                  <a:lnTo>
                    <a:pt x="56515" y="60232"/>
                  </a:lnTo>
                  <a:lnTo>
                    <a:pt x="34572" y="46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82"/>
            <p:cNvSpPr/>
            <p:nvPr/>
          </p:nvSpPr>
          <p:spPr>
            <a:xfrm>
              <a:off x="875288" y="3469218"/>
              <a:ext cx="9236" cy="50781"/>
            </a:xfrm>
            <a:custGeom>
              <a:rect b="b" l="l" r="r" t="t"/>
              <a:pathLst>
                <a:path extrusionOk="0" h="2639" w="480">
                  <a:moveTo>
                    <a:pt x="0" y="1"/>
                  </a:moveTo>
                  <a:lnTo>
                    <a:pt x="0" y="1440"/>
                  </a:lnTo>
                  <a:lnTo>
                    <a:pt x="480" y="263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F08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82"/>
            <p:cNvSpPr/>
            <p:nvPr/>
          </p:nvSpPr>
          <p:spPr>
            <a:xfrm>
              <a:off x="967575" y="3469218"/>
              <a:ext cx="853694" cy="1112871"/>
            </a:xfrm>
            <a:custGeom>
              <a:rect b="b" l="l" r="r" t="t"/>
              <a:pathLst>
                <a:path extrusionOk="0" h="57834" w="44365">
                  <a:moveTo>
                    <a:pt x="11551" y="13470"/>
                  </a:moveTo>
                  <a:lnTo>
                    <a:pt x="11551" y="20944"/>
                  </a:lnTo>
                  <a:lnTo>
                    <a:pt x="3877" y="20944"/>
                  </a:lnTo>
                  <a:lnTo>
                    <a:pt x="3877" y="13470"/>
                  </a:lnTo>
                  <a:close/>
                  <a:moveTo>
                    <a:pt x="19744" y="13470"/>
                  </a:moveTo>
                  <a:lnTo>
                    <a:pt x="19744" y="20944"/>
                  </a:lnTo>
                  <a:lnTo>
                    <a:pt x="12070" y="20944"/>
                  </a:lnTo>
                  <a:lnTo>
                    <a:pt x="12070" y="13470"/>
                  </a:lnTo>
                  <a:close/>
                  <a:moveTo>
                    <a:pt x="27938" y="13470"/>
                  </a:moveTo>
                  <a:lnTo>
                    <a:pt x="27938" y="20944"/>
                  </a:lnTo>
                  <a:lnTo>
                    <a:pt x="20224" y="20944"/>
                  </a:lnTo>
                  <a:lnTo>
                    <a:pt x="20224" y="13470"/>
                  </a:lnTo>
                  <a:close/>
                  <a:moveTo>
                    <a:pt x="19744" y="21463"/>
                  </a:moveTo>
                  <a:lnTo>
                    <a:pt x="19744" y="28937"/>
                  </a:lnTo>
                  <a:lnTo>
                    <a:pt x="12070" y="28937"/>
                  </a:lnTo>
                  <a:lnTo>
                    <a:pt x="12070" y="21463"/>
                  </a:lnTo>
                  <a:close/>
                  <a:moveTo>
                    <a:pt x="27938" y="21463"/>
                  </a:moveTo>
                  <a:lnTo>
                    <a:pt x="27938" y="28937"/>
                  </a:lnTo>
                  <a:lnTo>
                    <a:pt x="20224" y="28937"/>
                  </a:lnTo>
                  <a:lnTo>
                    <a:pt x="20224" y="21463"/>
                  </a:lnTo>
                  <a:close/>
                  <a:moveTo>
                    <a:pt x="19744" y="29417"/>
                  </a:moveTo>
                  <a:lnTo>
                    <a:pt x="19744" y="36931"/>
                  </a:lnTo>
                  <a:lnTo>
                    <a:pt x="12070" y="36931"/>
                  </a:lnTo>
                  <a:lnTo>
                    <a:pt x="12070" y="29417"/>
                  </a:lnTo>
                  <a:close/>
                  <a:moveTo>
                    <a:pt x="27938" y="29417"/>
                  </a:moveTo>
                  <a:lnTo>
                    <a:pt x="27938" y="36931"/>
                  </a:lnTo>
                  <a:lnTo>
                    <a:pt x="20224" y="36931"/>
                  </a:lnTo>
                  <a:lnTo>
                    <a:pt x="20224" y="29417"/>
                  </a:lnTo>
                  <a:close/>
                  <a:moveTo>
                    <a:pt x="19744" y="37410"/>
                  </a:moveTo>
                  <a:lnTo>
                    <a:pt x="19744" y="44924"/>
                  </a:lnTo>
                  <a:lnTo>
                    <a:pt x="12070" y="44924"/>
                  </a:lnTo>
                  <a:lnTo>
                    <a:pt x="12070" y="37410"/>
                  </a:lnTo>
                  <a:close/>
                  <a:moveTo>
                    <a:pt x="27938" y="37410"/>
                  </a:moveTo>
                  <a:lnTo>
                    <a:pt x="27938" y="44924"/>
                  </a:lnTo>
                  <a:lnTo>
                    <a:pt x="20224" y="44924"/>
                  </a:lnTo>
                  <a:lnTo>
                    <a:pt x="20224" y="37410"/>
                  </a:lnTo>
                  <a:close/>
                  <a:moveTo>
                    <a:pt x="27938" y="45404"/>
                  </a:moveTo>
                  <a:lnTo>
                    <a:pt x="27938" y="52878"/>
                  </a:lnTo>
                  <a:lnTo>
                    <a:pt x="20224" y="52878"/>
                  </a:lnTo>
                  <a:lnTo>
                    <a:pt x="20224" y="45404"/>
                  </a:lnTo>
                  <a:close/>
                  <a:moveTo>
                    <a:pt x="3358" y="1"/>
                  </a:moveTo>
                  <a:lnTo>
                    <a:pt x="3358" y="12950"/>
                  </a:lnTo>
                  <a:lnTo>
                    <a:pt x="0" y="12950"/>
                  </a:lnTo>
                  <a:lnTo>
                    <a:pt x="240" y="13470"/>
                  </a:lnTo>
                  <a:lnTo>
                    <a:pt x="3358" y="13470"/>
                  </a:lnTo>
                  <a:lnTo>
                    <a:pt x="3358" y="20944"/>
                  </a:lnTo>
                  <a:lnTo>
                    <a:pt x="2918" y="20944"/>
                  </a:lnTo>
                  <a:lnTo>
                    <a:pt x="3078" y="21463"/>
                  </a:lnTo>
                  <a:lnTo>
                    <a:pt x="3358" y="21463"/>
                  </a:lnTo>
                  <a:lnTo>
                    <a:pt x="3358" y="22383"/>
                  </a:lnTo>
                  <a:lnTo>
                    <a:pt x="3877" y="23981"/>
                  </a:lnTo>
                  <a:lnTo>
                    <a:pt x="3877" y="21463"/>
                  </a:lnTo>
                  <a:lnTo>
                    <a:pt x="11551" y="21463"/>
                  </a:lnTo>
                  <a:lnTo>
                    <a:pt x="11551" y="28937"/>
                  </a:lnTo>
                  <a:lnTo>
                    <a:pt x="5436" y="28937"/>
                  </a:lnTo>
                  <a:lnTo>
                    <a:pt x="5556" y="29417"/>
                  </a:lnTo>
                  <a:lnTo>
                    <a:pt x="11551" y="29417"/>
                  </a:lnTo>
                  <a:lnTo>
                    <a:pt x="11551" y="36931"/>
                  </a:lnTo>
                  <a:lnTo>
                    <a:pt x="7914" y="36931"/>
                  </a:lnTo>
                  <a:lnTo>
                    <a:pt x="8074" y="37410"/>
                  </a:lnTo>
                  <a:lnTo>
                    <a:pt x="11551" y="37410"/>
                  </a:lnTo>
                  <a:lnTo>
                    <a:pt x="11551" y="44924"/>
                  </a:lnTo>
                  <a:lnTo>
                    <a:pt x="10392" y="44924"/>
                  </a:lnTo>
                  <a:lnTo>
                    <a:pt x="10552" y="45404"/>
                  </a:lnTo>
                  <a:lnTo>
                    <a:pt x="11551" y="45404"/>
                  </a:lnTo>
                  <a:lnTo>
                    <a:pt x="11551" y="48601"/>
                  </a:lnTo>
                  <a:lnTo>
                    <a:pt x="12070" y="50200"/>
                  </a:lnTo>
                  <a:lnTo>
                    <a:pt x="12070" y="45404"/>
                  </a:lnTo>
                  <a:lnTo>
                    <a:pt x="19744" y="45404"/>
                  </a:lnTo>
                  <a:lnTo>
                    <a:pt x="19744" y="52878"/>
                  </a:lnTo>
                  <a:lnTo>
                    <a:pt x="12910" y="52878"/>
                  </a:lnTo>
                  <a:lnTo>
                    <a:pt x="13070" y="53397"/>
                  </a:lnTo>
                  <a:lnTo>
                    <a:pt x="19744" y="53397"/>
                  </a:lnTo>
                  <a:lnTo>
                    <a:pt x="19744" y="57834"/>
                  </a:lnTo>
                  <a:lnTo>
                    <a:pt x="20224" y="57834"/>
                  </a:lnTo>
                  <a:lnTo>
                    <a:pt x="20224" y="53397"/>
                  </a:lnTo>
                  <a:lnTo>
                    <a:pt x="27938" y="53397"/>
                  </a:lnTo>
                  <a:lnTo>
                    <a:pt x="27938" y="57834"/>
                  </a:lnTo>
                  <a:lnTo>
                    <a:pt x="28417" y="57834"/>
                  </a:lnTo>
                  <a:lnTo>
                    <a:pt x="28417" y="53397"/>
                  </a:lnTo>
                  <a:lnTo>
                    <a:pt x="44364" y="53397"/>
                  </a:lnTo>
                  <a:lnTo>
                    <a:pt x="44364" y="52878"/>
                  </a:lnTo>
                  <a:lnTo>
                    <a:pt x="28417" y="52878"/>
                  </a:lnTo>
                  <a:lnTo>
                    <a:pt x="28417" y="45404"/>
                  </a:lnTo>
                  <a:lnTo>
                    <a:pt x="44364" y="45404"/>
                  </a:lnTo>
                  <a:lnTo>
                    <a:pt x="44364" y="44924"/>
                  </a:lnTo>
                  <a:lnTo>
                    <a:pt x="28417" y="44924"/>
                  </a:lnTo>
                  <a:lnTo>
                    <a:pt x="28417" y="37410"/>
                  </a:lnTo>
                  <a:lnTo>
                    <a:pt x="42006" y="37410"/>
                  </a:lnTo>
                  <a:lnTo>
                    <a:pt x="41806" y="36931"/>
                  </a:lnTo>
                  <a:lnTo>
                    <a:pt x="28417" y="36931"/>
                  </a:lnTo>
                  <a:lnTo>
                    <a:pt x="28417" y="29417"/>
                  </a:lnTo>
                  <a:lnTo>
                    <a:pt x="38849" y="29417"/>
                  </a:lnTo>
                  <a:lnTo>
                    <a:pt x="38649" y="28937"/>
                  </a:lnTo>
                  <a:lnTo>
                    <a:pt x="28417" y="28937"/>
                  </a:lnTo>
                  <a:lnTo>
                    <a:pt x="28417" y="21463"/>
                  </a:lnTo>
                  <a:lnTo>
                    <a:pt x="35691" y="21463"/>
                  </a:lnTo>
                  <a:lnTo>
                    <a:pt x="35491" y="20944"/>
                  </a:lnTo>
                  <a:lnTo>
                    <a:pt x="28417" y="20944"/>
                  </a:lnTo>
                  <a:lnTo>
                    <a:pt x="28417" y="13470"/>
                  </a:lnTo>
                  <a:lnTo>
                    <a:pt x="32534" y="13470"/>
                  </a:lnTo>
                  <a:lnTo>
                    <a:pt x="32334" y="12950"/>
                  </a:lnTo>
                  <a:lnTo>
                    <a:pt x="28417" y="12950"/>
                  </a:lnTo>
                  <a:lnTo>
                    <a:pt x="28417" y="3038"/>
                  </a:lnTo>
                  <a:lnTo>
                    <a:pt x="28137" y="2279"/>
                  </a:lnTo>
                  <a:lnTo>
                    <a:pt x="27938" y="2239"/>
                  </a:lnTo>
                  <a:lnTo>
                    <a:pt x="27938" y="12950"/>
                  </a:lnTo>
                  <a:lnTo>
                    <a:pt x="20224" y="12950"/>
                  </a:lnTo>
                  <a:lnTo>
                    <a:pt x="20224" y="1200"/>
                  </a:lnTo>
                  <a:lnTo>
                    <a:pt x="19744" y="1120"/>
                  </a:lnTo>
                  <a:lnTo>
                    <a:pt x="19744" y="12950"/>
                  </a:lnTo>
                  <a:lnTo>
                    <a:pt x="12070" y="12950"/>
                  </a:lnTo>
                  <a:lnTo>
                    <a:pt x="12070" y="81"/>
                  </a:lnTo>
                  <a:lnTo>
                    <a:pt x="11551" y="41"/>
                  </a:lnTo>
                  <a:lnTo>
                    <a:pt x="11551" y="12950"/>
                  </a:lnTo>
                  <a:lnTo>
                    <a:pt x="3877" y="12950"/>
                  </a:lnTo>
                  <a:lnTo>
                    <a:pt x="38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82"/>
            <p:cNvSpPr/>
            <p:nvPr/>
          </p:nvSpPr>
          <p:spPr>
            <a:xfrm>
              <a:off x="842980" y="3418457"/>
              <a:ext cx="1095187" cy="1168251"/>
            </a:xfrm>
            <a:custGeom>
              <a:rect b="b" l="l" r="r" t="t"/>
              <a:pathLst>
                <a:path extrusionOk="0" h="60712" w="56915">
                  <a:moveTo>
                    <a:pt x="80" y="1"/>
                  </a:moveTo>
                  <a:lnTo>
                    <a:pt x="1" y="481"/>
                  </a:lnTo>
                  <a:lnTo>
                    <a:pt x="34413" y="5117"/>
                  </a:lnTo>
                  <a:lnTo>
                    <a:pt x="56155" y="60232"/>
                  </a:lnTo>
                  <a:lnTo>
                    <a:pt x="21103" y="60232"/>
                  </a:lnTo>
                  <a:lnTo>
                    <a:pt x="8354" y="19345"/>
                  </a:lnTo>
                  <a:lnTo>
                    <a:pt x="7874" y="19505"/>
                  </a:lnTo>
                  <a:lnTo>
                    <a:pt x="20744" y="60712"/>
                  </a:lnTo>
                  <a:lnTo>
                    <a:pt x="56914" y="60712"/>
                  </a:lnTo>
                  <a:lnTo>
                    <a:pt x="34812" y="4797"/>
                  </a:lnTo>
                  <a:lnTo>
                    <a:pt x="34772" y="4677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82"/>
            <p:cNvSpPr/>
            <p:nvPr/>
          </p:nvSpPr>
          <p:spPr>
            <a:xfrm>
              <a:off x="1643584" y="4421337"/>
              <a:ext cx="531882" cy="420833"/>
            </a:xfrm>
            <a:custGeom>
              <a:rect b="b" l="l" r="r" t="t"/>
              <a:pathLst>
                <a:path extrusionOk="0" h="21870" w="27641">
                  <a:moveTo>
                    <a:pt x="14469" y="1"/>
                  </a:moveTo>
                  <a:lnTo>
                    <a:pt x="1" y="1160"/>
                  </a:lnTo>
                  <a:lnTo>
                    <a:pt x="4317" y="21823"/>
                  </a:lnTo>
                  <a:lnTo>
                    <a:pt x="11711" y="21863"/>
                  </a:lnTo>
                  <a:lnTo>
                    <a:pt x="11871" y="17067"/>
                  </a:lnTo>
                  <a:lnTo>
                    <a:pt x="18783" y="21861"/>
                  </a:lnTo>
                  <a:lnTo>
                    <a:pt x="18783" y="21861"/>
                  </a:lnTo>
                  <a:cubicBezTo>
                    <a:pt x="19771" y="21833"/>
                    <a:pt x="23365" y="21733"/>
                    <a:pt x="24821" y="21703"/>
                  </a:cubicBezTo>
                  <a:cubicBezTo>
                    <a:pt x="24968" y="21699"/>
                    <a:pt x="25116" y="21697"/>
                    <a:pt x="25261" y="21697"/>
                  </a:cubicBezTo>
                  <a:cubicBezTo>
                    <a:pt x="25742" y="21697"/>
                    <a:pt x="26203" y="21715"/>
                    <a:pt x="26587" y="21715"/>
                  </a:cubicBezTo>
                  <a:cubicBezTo>
                    <a:pt x="27216" y="21715"/>
                    <a:pt x="27641" y="21668"/>
                    <a:pt x="27618" y="21423"/>
                  </a:cubicBezTo>
                  <a:cubicBezTo>
                    <a:pt x="27538" y="18226"/>
                    <a:pt x="24541" y="15348"/>
                    <a:pt x="15508" y="7714"/>
                  </a:cubicBezTo>
                  <a:lnTo>
                    <a:pt x="14469" y="1"/>
                  </a:lnTo>
                  <a:close/>
                  <a:moveTo>
                    <a:pt x="18783" y="21861"/>
                  </a:moveTo>
                  <a:lnTo>
                    <a:pt x="18783" y="21861"/>
                  </a:lnTo>
                  <a:cubicBezTo>
                    <a:pt x="18612" y="21866"/>
                    <a:pt x="18519" y="21869"/>
                    <a:pt x="18530" y="21869"/>
                  </a:cubicBezTo>
                  <a:cubicBezTo>
                    <a:pt x="18538" y="21869"/>
                    <a:pt x="18619" y="21867"/>
                    <a:pt x="18785" y="21863"/>
                  </a:cubicBezTo>
                  <a:lnTo>
                    <a:pt x="18783" y="218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82"/>
            <p:cNvSpPr/>
            <p:nvPr/>
          </p:nvSpPr>
          <p:spPr>
            <a:xfrm>
              <a:off x="1637426" y="4415949"/>
              <a:ext cx="543004" cy="430705"/>
            </a:xfrm>
            <a:custGeom>
              <a:rect b="b" l="l" r="r" t="t"/>
              <a:pathLst>
                <a:path extrusionOk="0" h="22383" w="28219">
                  <a:moveTo>
                    <a:pt x="14549" y="560"/>
                  </a:moveTo>
                  <a:lnTo>
                    <a:pt x="15588" y="8114"/>
                  </a:lnTo>
                  <a:lnTo>
                    <a:pt x="15668" y="8154"/>
                  </a:lnTo>
                  <a:cubicBezTo>
                    <a:pt x="24501" y="15668"/>
                    <a:pt x="27619" y="18586"/>
                    <a:pt x="27698" y="21663"/>
                  </a:cubicBezTo>
                  <a:cubicBezTo>
                    <a:pt x="27539" y="21743"/>
                    <a:pt x="26859" y="21743"/>
                    <a:pt x="26340" y="21743"/>
                  </a:cubicBezTo>
                  <a:cubicBezTo>
                    <a:pt x="25940" y="21703"/>
                    <a:pt x="25540" y="21703"/>
                    <a:pt x="25101" y="21703"/>
                  </a:cubicBezTo>
                  <a:cubicBezTo>
                    <a:pt x="21464" y="21823"/>
                    <a:pt x="19865" y="21863"/>
                    <a:pt x="19185" y="21903"/>
                  </a:cubicBezTo>
                  <a:lnTo>
                    <a:pt x="11991" y="16867"/>
                  </a:lnTo>
                  <a:lnTo>
                    <a:pt x="11791" y="21903"/>
                  </a:lnTo>
                  <a:lnTo>
                    <a:pt x="4837" y="21863"/>
                  </a:lnTo>
                  <a:lnTo>
                    <a:pt x="640" y="1640"/>
                  </a:lnTo>
                  <a:lnTo>
                    <a:pt x="14549" y="560"/>
                  </a:lnTo>
                  <a:close/>
                  <a:moveTo>
                    <a:pt x="14989" y="1"/>
                  </a:moveTo>
                  <a:lnTo>
                    <a:pt x="1" y="1200"/>
                  </a:lnTo>
                  <a:lnTo>
                    <a:pt x="4437" y="22343"/>
                  </a:lnTo>
                  <a:lnTo>
                    <a:pt x="12271" y="22383"/>
                  </a:lnTo>
                  <a:lnTo>
                    <a:pt x="12431" y="17826"/>
                  </a:lnTo>
                  <a:lnTo>
                    <a:pt x="18586" y="22103"/>
                  </a:lnTo>
                  <a:lnTo>
                    <a:pt x="18546" y="22143"/>
                  </a:lnTo>
                  <a:lnTo>
                    <a:pt x="18626" y="22263"/>
                  </a:lnTo>
                  <a:cubicBezTo>
                    <a:pt x="18666" y="22343"/>
                    <a:pt x="18706" y="22383"/>
                    <a:pt x="18866" y="22383"/>
                  </a:cubicBezTo>
                  <a:lnTo>
                    <a:pt x="19865" y="22383"/>
                  </a:lnTo>
                  <a:cubicBezTo>
                    <a:pt x="21304" y="22343"/>
                    <a:pt x="23981" y="22263"/>
                    <a:pt x="25141" y="22223"/>
                  </a:cubicBezTo>
                  <a:lnTo>
                    <a:pt x="26300" y="22223"/>
                  </a:lnTo>
                  <a:cubicBezTo>
                    <a:pt x="26589" y="22234"/>
                    <a:pt x="26839" y="22243"/>
                    <a:pt x="27053" y="22243"/>
                  </a:cubicBezTo>
                  <a:cubicBezTo>
                    <a:pt x="27577" y="22243"/>
                    <a:pt x="27888" y="22193"/>
                    <a:pt x="28058" y="22023"/>
                  </a:cubicBezTo>
                  <a:cubicBezTo>
                    <a:pt x="28178" y="21943"/>
                    <a:pt x="28218" y="21823"/>
                    <a:pt x="28218" y="21703"/>
                  </a:cubicBezTo>
                  <a:cubicBezTo>
                    <a:pt x="28138" y="18386"/>
                    <a:pt x="25181" y="15588"/>
                    <a:pt x="16068" y="7835"/>
                  </a:cubicBezTo>
                  <a:lnTo>
                    <a:pt x="149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82"/>
            <p:cNvSpPr/>
            <p:nvPr/>
          </p:nvSpPr>
          <p:spPr>
            <a:xfrm>
              <a:off x="1222134" y="3394558"/>
              <a:ext cx="856772" cy="1187532"/>
            </a:xfrm>
            <a:custGeom>
              <a:rect b="b" l="l" r="r" t="t"/>
              <a:pathLst>
                <a:path extrusionOk="0" h="61714" w="44525">
                  <a:moveTo>
                    <a:pt x="541" y="0"/>
                  </a:moveTo>
                  <a:cubicBezTo>
                    <a:pt x="191" y="0"/>
                    <a:pt x="1" y="4"/>
                    <a:pt x="1" y="4"/>
                  </a:cubicBezTo>
                  <a:lnTo>
                    <a:pt x="8434" y="21467"/>
                  </a:lnTo>
                  <a:lnTo>
                    <a:pt x="18985" y="61714"/>
                  </a:lnTo>
                  <a:lnTo>
                    <a:pt x="44524" y="61714"/>
                  </a:lnTo>
                  <a:cubicBezTo>
                    <a:pt x="44524" y="61714"/>
                    <a:pt x="31215" y="12634"/>
                    <a:pt x="25260" y="6159"/>
                  </a:cubicBezTo>
                  <a:cubicBezTo>
                    <a:pt x="19897" y="292"/>
                    <a:pt x="3708" y="0"/>
                    <a:pt x="5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82"/>
            <p:cNvSpPr/>
            <p:nvPr/>
          </p:nvSpPr>
          <p:spPr>
            <a:xfrm>
              <a:off x="1275975" y="3396924"/>
              <a:ext cx="770624" cy="1185165"/>
            </a:xfrm>
            <a:custGeom>
              <a:rect b="b" l="l" r="r" t="t"/>
              <a:pathLst>
                <a:path extrusionOk="0" h="61591" w="40048">
                  <a:moveTo>
                    <a:pt x="17986" y="7555"/>
                  </a:moveTo>
                  <a:lnTo>
                    <a:pt x="17986" y="15029"/>
                  </a:lnTo>
                  <a:lnTo>
                    <a:pt x="10312" y="15029"/>
                  </a:lnTo>
                  <a:lnTo>
                    <a:pt x="10312" y="7555"/>
                  </a:lnTo>
                  <a:close/>
                  <a:moveTo>
                    <a:pt x="17986" y="15548"/>
                  </a:moveTo>
                  <a:lnTo>
                    <a:pt x="17986" y="23022"/>
                  </a:lnTo>
                  <a:lnTo>
                    <a:pt x="10312" y="23022"/>
                  </a:lnTo>
                  <a:lnTo>
                    <a:pt x="10312" y="15548"/>
                  </a:lnTo>
                  <a:close/>
                  <a:moveTo>
                    <a:pt x="26179" y="15548"/>
                  </a:moveTo>
                  <a:lnTo>
                    <a:pt x="26179" y="23022"/>
                  </a:lnTo>
                  <a:lnTo>
                    <a:pt x="18505" y="23022"/>
                  </a:lnTo>
                  <a:lnTo>
                    <a:pt x="18505" y="15548"/>
                  </a:lnTo>
                  <a:close/>
                  <a:moveTo>
                    <a:pt x="17986" y="23542"/>
                  </a:moveTo>
                  <a:lnTo>
                    <a:pt x="17986" y="31016"/>
                  </a:lnTo>
                  <a:lnTo>
                    <a:pt x="10312" y="31016"/>
                  </a:lnTo>
                  <a:lnTo>
                    <a:pt x="10312" y="23542"/>
                  </a:lnTo>
                  <a:close/>
                  <a:moveTo>
                    <a:pt x="26179" y="23542"/>
                  </a:moveTo>
                  <a:lnTo>
                    <a:pt x="26179" y="31016"/>
                  </a:lnTo>
                  <a:lnTo>
                    <a:pt x="18505" y="31016"/>
                  </a:lnTo>
                  <a:lnTo>
                    <a:pt x="18505" y="23542"/>
                  </a:lnTo>
                  <a:close/>
                  <a:moveTo>
                    <a:pt x="17986" y="31495"/>
                  </a:moveTo>
                  <a:lnTo>
                    <a:pt x="17986" y="39009"/>
                  </a:lnTo>
                  <a:lnTo>
                    <a:pt x="10312" y="39009"/>
                  </a:lnTo>
                  <a:lnTo>
                    <a:pt x="10312" y="31495"/>
                  </a:lnTo>
                  <a:close/>
                  <a:moveTo>
                    <a:pt x="26179" y="31495"/>
                  </a:moveTo>
                  <a:lnTo>
                    <a:pt x="26179" y="39009"/>
                  </a:lnTo>
                  <a:lnTo>
                    <a:pt x="18505" y="39009"/>
                  </a:lnTo>
                  <a:lnTo>
                    <a:pt x="18505" y="31495"/>
                  </a:lnTo>
                  <a:close/>
                  <a:moveTo>
                    <a:pt x="26179" y="39489"/>
                  </a:moveTo>
                  <a:lnTo>
                    <a:pt x="26179" y="47003"/>
                  </a:lnTo>
                  <a:lnTo>
                    <a:pt x="18505" y="47003"/>
                  </a:lnTo>
                  <a:lnTo>
                    <a:pt x="18505" y="39489"/>
                  </a:lnTo>
                  <a:close/>
                  <a:moveTo>
                    <a:pt x="34372" y="39489"/>
                  </a:moveTo>
                  <a:lnTo>
                    <a:pt x="34372" y="47003"/>
                  </a:lnTo>
                  <a:lnTo>
                    <a:pt x="26659" y="47003"/>
                  </a:lnTo>
                  <a:lnTo>
                    <a:pt x="26659" y="39489"/>
                  </a:lnTo>
                  <a:close/>
                  <a:moveTo>
                    <a:pt x="26179" y="47482"/>
                  </a:moveTo>
                  <a:lnTo>
                    <a:pt x="26179" y="54956"/>
                  </a:lnTo>
                  <a:lnTo>
                    <a:pt x="18505" y="54956"/>
                  </a:lnTo>
                  <a:lnTo>
                    <a:pt x="18505" y="47482"/>
                  </a:lnTo>
                  <a:close/>
                  <a:moveTo>
                    <a:pt x="34372" y="47482"/>
                  </a:moveTo>
                  <a:lnTo>
                    <a:pt x="34372" y="54956"/>
                  </a:lnTo>
                  <a:lnTo>
                    <a:pt x="26659" y="54956"/>
                  </a:lnTo>
                  <a:lnTo>
                    <a:pt x="26659" y="47482"/>
                  </a:lnTo>
                  <a:close/>
                  <a:moveTo>
                    <a:pt x="1639" y="1"/>
                  </a:moveTo>
                  <a:lnTo>
                    <a:pt x="1639" y="7035"/>
                  </a:lnTo>
                  <a:lnTo>
                    <a:pt x="0" y="7035"/>
                  </a:lnTo>
                  <a:lnTo>
                    <a:pt x="200" y="7555"/>
                  </a:lnTo>
                  <a:lnTo>
                    <a:pt x="1599" y="7555"/>
                  </a:lnTo>
                  <a:lnTo>
                    <a:pt x="1599" y="11152"/>
                  </a:lnTo>
                  <a:lnTo>
                    <a:pt x="2119" y="12391"/>
                  </a:lnTo>
                  <a:lnTo>
                    <a:pt x="2119" y="7555"/>
                  </a:lnTo>
                  <a:lnTo>
                    <a:pt x="9792" y="7555"/>
                  </a:lnTo>
                  <a:lnTo>
                    <a:pt x="9792" y="15029"/>
                  </a:lnTo>
                  <a:lnTo>
                    <a:pt x="3158" y="15029"/>
                  </a:lnTo>
                  <a:lnTo>
                    <a:pt x="3358" y="15548"/>
                  </a:lnTo>
                  <a:lnTo>
                    <a:pt x="9792" y="15548"/>
                  </a:lnTo>
                  <a:lnTo>
                    <a:pt x="9792" y="23022"/>
                  </a:lnTo>
                  <a:lnTo>
                    <a:pt x="6075" y="23022"/>
                  </a:lnTo>
                  <a:lnTo>
                    <a:pt x="6195" y="23542"/>
                  </a:lnTo>
                  <a:lnTo>
                    <a:pt x="9792" y="23542"/>
                  </a:lnTo>
                  <a:lnTo>
                    <a:pt x="9792" y="31016"/>
                  </a:lnTo>
                  <a:lnTo>
                    <a:pt x="8154" y="31016"/>
                  </a:lnTo>
                  <a:lnTo>
                    <a:pt x="8313" y="31495"/>
                  </a:lnTo>
                  <a:lnTo>
                    <a:pt x="9792" y="31495"/>
                  </a:lnTo>
                  <a:lnTo>
                    <a:pt x="9792" y="37211"/>
                  </a:lnTo>
                  <a:lnTo>
                    <a:pt x="10392" y="39489"/>
                  </a:lnTo>
                  <a:lnTo>
                    <a:pt x="17986" y="39489"/>
                  </a:lnTo>
                  <a:lnTo>
                    <a:pt x="17986" y="47003"/>
                  </a:lnTo>
                  <a:lnTo>
                    <a:pt x="12350" y="47003"/>
                  </a:lnTo>
                  <a:lnTo>
                    <a:pt x="12510" y="47482"/>
                  </a:lnTo>
                  <a:lnTo>
                    <a:pt x="17986" y="47482"/>
                  </a:lnTo>
                  <a:lnTo>
                    <a:pt x="17986" y="54956"/>
                  </a:lnTo>
                  <a:lnTo>
                    <a:pt x="14468" y="54956"/>
                  </a:lnTo>
                  <a:lnTo>
                    <a:pt x="14588" y="55476"/>
                  </a:lnTo>
                  <a:lnTo>
                    <a:pt x="17986" y="55476"/>
                  </a:lnTo>
                  <a:lnTo>
                    <a:pt x="17986" y="61591"/>
                  </a:lnTo>
                  <a:lnTo>
                    <a:pt x="18505" y="61591"/>
                  </a:lnTo>
                  <a:lnTo>
                    <a:pt x="18505" y="55476"/>
                  </a:lnTo>
                  <a:lnTo>
                    <a:pt x="26179" y="55476"/>
                  </a:lnTo>
                  <a:lnTo>
                    <a:pt x="26179" y="61591"/>
                  </a:lnTo>
                  <a:lnTo>
                    <a:pt x="26659" y="61591"/>
                  </a:lnTo>
                  <a:lnTo>
                    <a:pt x="26659" y="55476"/>
                  </a:lnTo>
                  <a:lnTo>
                    <a:pt x="34372" y="55476"/>
                  </a:lnTo>
                  <a:lnTo>
                    <a:pt x="34372" y="61591"/>
                  </a:lnTo>
                  <a:lnTo>
                    <a:pt x="34852" y="61591"/>
                  </a:lnTo>
                  <a:lnTo>
                    <a:pt x="34852" y="55476"/>
                  </a:lnTo>
                  <a:lnTo>
                    <a:pt x="40048" y="55476"/>
                  </a:lnTo>
                  <a:cubicBezTo>
                    <a:pt x="39968" y="55316"/>
                    <a:pt x="39928" y="55156"/>
                    <a:pt x="39888" y="54956"/>
                  </a:cubicBezTo>
                  <a:lnTo>
                    <a:pt x="34852" y="54956"/>
                  </a:lnTo>
                  <a:lnTo>
                    <a:pt x="34852" y="47482"/>
                  </a:lnTo>
                  <a:lnTo>
                    <a:pt x="37730" y="47482"/>
                  </a:lnTo>
                  <a:cubicBezTo>
                    <a:pt x="37690" y="47322"/>
                    <a:pt x="37650" y="47163"/>
                    <a:pt x="37570" y="47003"/>
                  </a:cubicBezTo>
                  <a:lnTo>
                    <a:pt x="34852" y="47003"/>
                  </a:lnTo>
                  <a:lnTo>
                    <a:pt x="34852" y="39489"/>
                  </a:lnTo>
                  <a:lnTo>
                    <a:pt x="35332" y="39489"/>
                  </a:lnTo>
                  <a:cubicBezTo>
                    <a:pt x="35292" y="39329"/>
                    <a:pt x="35252" y="39169"/>
                    <a:pt x="35172" y="39009"/>
                  </a:cubicBezTo>
                  <a:lnTo>
                    <a:pt x="34852" y="39009"/>
                  </a:lnTo>
                  <a:lnTo>
                    <a:pt x="34852" y="37970"/>
                  </a:lnTo>
                  <a:cubicBezTo>
                    <a:pt x="34692" y="37411"/>
                    <a:pt x="34532" y="36891"/>
                    <a:pt x="34372" y="36331"/>
                  </a:cubicBezTo>
                  <a:lnTo>
                    <a:pt x="34372" y="39009"/>
                  </a:lnTo>
                  <a:lnTo>
                    <a:pt x="26659" y="39009"/>
                  </a:lnTo>
                  <a:lnTo>
                    <a:pt x="26659" y="31495"/>
                  </a:lnTo>
                  <a:lnTo>
                    <a:pt x="32814" y="31495"/>
                  </a:lnTo>
                  <a:cubicBezTo>
                    <a:pt x="32774" y="31335"/>
                    <a:pt x="32734" y="31176"/>
                    <a:pt x="32654" y="31016"/>
                  </a:cubicBezTo>
                  <a:lnTo>
                    <a:pt x="26659" y="31016"/>
                  </a:lnTo>
                  <a:lnTo>
                    <a:pt x="26659" y="23542"/>
                  </a:lnTo>
                  <a:lnTo>
                    <a:pt x="30176" y="23542"/>
                  </a:lnTo>
                  <a:cubicBezTo>
                    <a:pt x="30096" y="23342"/>
                    <a:pt x="30056" y="23182"/>
                    <a:pt x="30016" y="23022"/>
                  </a:cubicBezTo>
                  <a:lnTo>
                    <a:pt x="26659" y="23022"/>
                  </a:lnTo>
                  <a:lnTo>
                    <a:pt x="26659" y="15548"/>
                  </a:lnTo>
                  <a:lnTo>
                    <a:pt x="27258" y="15548"/>
                  </a:lnTo>
                  <a:cubicBezTo>
                    <a:pt x="27178" y="15388"/>
                    <a:pt x="27098" y="15189"/>
                    <a:pt x="27058" y="15029"/>
                  </a:cubicBezTo>
                  <a:lnTo>
                    <a:pt x="26659" y="15029"/>
                  </a:lnTo>
                  <a:lnTo>
                    <a:pt x="26659" y="14109"/>
                  </a:lnTo>
                  <a:cubicBezTo>
                    <a:pt x="26499" y="13710"/>
                    <a:pt x="26339" y="13310"/>
                    <a:pt x="26179" y="12910"/>
                  </a:cubicBezTo>
                  <a:lnTo>
                    <a:pt x="26179" y="15029"/>
                  </a:lnTo>
                  <a:lnTo>
                    <a:pt x="18505" y="15029"/>
                  </a:lnTo>
                  <a:lnTo>
                    <a:pt x="18505" y="7555"/>
                  </a:lnTo>
                  <a:lnTo>
                    <a:pt x="23541" y="7555"/>
                  </a:lnTo>
                  <a:cubicBezTo>
                    <a:pt x="23461" y="7395"/>
                    <a:pt x="23341" y="7195"/>
                    <a:pt x="23221" y="7035"/>
                  </a:cubicBezTo>
                  <a:lnTo>
                    <a:pt x="18505" y="7035"/>
                  </a:lnTo>
                  <a:lnTo>
                    <a:pt x="18505" y="3318"/>
                  </a:lnTo>
                  <a:cubicBezTo>
                    <a:pt x="18305" y="3238"/>
                    <a:pt x="18145" y="3158"/>
                    <a:pt x="17986" y="3078"/>
                  </a:cubicBezTo>
                  <a:lnTo>
                    <a:pt x="17986" y="7035"/>
                  </a:lnTo>
                  <a:lnTo>
                    <a:pt x="10312" y="7035"/>
                  </a:lnTo>
                  <a:lnTo>
                    <a:pt x="10312" y="920"/>
                  </a:lnTo>
                  <a:cubicBezTo>
                    <a:pt x="10152" y="880"/>
                    <a:pt x="9952" y="880"/>
                    <a:pt x="9792" y="840"/>
                  </a:cubicBezTo>
                  <a:lnTo>
                    <a:pt x="9792" y="7035"/>
                  </a:lnTo>
                  <a:lnTo>
                    <a:pt x="2119" y="7035"/>
                  </a:lnTo>
                  <a:lnTo>
                    <a:pt x="2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82"/>
            <p:cNvSpPr/>
            <p:nvPr/>
          </p:nvSpPr>
          <p:spPr>
            <a:xfrm>
              <a:off x="1222134" y="3389959"/>
              <a:ext cx="862930" cy="1196749"/>
            </a:xfrm>
            <a:custGeom>
              <a:rect b="b" l="l" r="r" t="t"/>
              <a:pathLst>
                <a:path extrusionOk="0" h="62193" w="44845">
                  <a:moveTo>
                    <a:pt x="473" y="1"/>
                  </a:moveTo>
                  <a:cubicBezTo>
                    <a:pt x="174" y="1"/>
                    <a:pt x="8" y="3"/>
                    <a:pt x="1" y="3"/>
                  </a:cubicBezTo>
                  <a:lnTo>
                    <a:pt x="1" y="483"/>
                  </a:lnTo>
                  <a:cubicBezTo>
                    <a:pt x="17" y="483"/>
                    <a:pt x="156" y="481"/>
                    <a:pt x="403" y="481"/>
                  </a:cubicBezTo>
                  <a:cubicBezTo>
                    <a:pt x="3199" y="481"/>
                    <a:pt x="19734" y="717"/>
                    <a:pt x="25060" y="6558"/>
                  </a:cubicBezTo>
                  <a:cubicBezTo>
                    <a:pt x="30656" y="12673"/>
                    <a:pt x="43046" y="57477"/>
                    <a:pt x="44205" y="61713"/>
                  </a:cubicBezTo>
                  <a:lnTo>
                    <a:pt x="19185" y="61713"/>
                  </a:lnTo>
                  <a:lnTo>
                    <a:pt x="8673" y="21666"/>
                  </a:lnTo>
                  <a:lnTo>
                    <a:pt x="8194" y="21785"/>
                  </a:lnTo>
                  <a:lnTo>
                    <a:pt x="18785" y="62193"/>
                  </a:lnTo>
                  <a:lnTo>
                    <a:pt x="44844" y="62193"/>
                  </a:lnTo>
                  <a:lnTo>
                    <a:pt x="44764" y="61873"/>
                  </a:lnTo>
                  <a:cubicBezTo>
                    <a:pt x="44245" y="59875"/>
                    <a:pt x="31375" y="12713"/>
                    <a:pt x="25420" y="6198"/>
                  </a:cubicBezTo>
                  <a:cubicBezTo>
                    <a:pt x="22942" y="3480"/>
                    <a:pt x="17866" y="1602"/>
                    <a:pt x="10432" y="643"/>
                  </a:cubicBezTo>
                  <a:cubicBezTo>
                    <a:pt x="5887" y="54"/>
                    <a:pt x="1823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82"/>
            <p:cNvSpPr/>
            <p:nvPr/>
          </p:nvSpPr>
          <p:spPr>
            <a:xfrm>
              <a:off x="2571861" y="2843972"/>
              <a:ext cx="801392" cy="494532"/>
            </a:xfrm>
            <a:custGeom>
              <a:rect b="b" l="l" r="r" t="t"/>
              <a:pathLst>
                <a:path extrusionOk="0" h="25700" w="41647">
                  <a:moveTo>
                    <a:pt x="3797" y="0"/>
                  </a:moveTo>
                  <a:cubicBezTo>
                    <a:pt x="1279" y="0"/>
                    <a:pt x="1" y="1959"/>
                    <a:pt x="920" y="4397"/>
                  </a:cubicBezTo>
                  <a:lnTo>
                    <a:pt x="7275" y="21263"/>
                  </a:lnTo>
                  <a:cubicBezTo>
                    <a:pt x="8194" y="23701"/>
                    <a:pt x="10992" y="25659"/>
                    <a:pt x="13510" y="25659"/>
                  </a:cubicBezTo>
                  <a:lnTo>
                    <a:pt x="37810" y="25699"/>
                  </a:lnTo>
                  <a:cubicBezTo>
                    <a:pt x="40328" y="25699"/>
                    <a:pt x="41647" y="23741"/>
                    <a:pt x="40727" y="21343"/>
                  </a:cubicBezTo>
                  <a:lnTo>
                    <a:pt x="34373" y="4437"/>
                  </a:lnTo>
                  <a:cubicBezTo>
                    <a:pt x="33453" y="2039"/>
                    <a:pt x="30656" y="80"/>
                    <a:pt x="28138" y="40"/>
                  </a:cubicBezTo>
                  <a:lnTo>
                    <a:pt x="37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82"/>
            <p:cNvSpPr/>
            <p:nvPr/>
          </p:nvSpPr>
          <p:spPr>
            <a:xfrm>
              <a:off x="2897175" y="3028546"/>
              <a:ext cx="85398" cy="74622"/>
            </a:xfrm>
            <a:custGeom>
              <a:rect b="b" l="l" r="r" t="t"/>
              <a:pathLst>
                <a:path extrusionOk="0" h="3878" w="4438">
                  <a:moveTo>
                    <a:pt x="1679" y="0"/>
                  </a:moveTo>
                  <a:cubicBezTo>
                    <a:pt x="600" y="0"/>
                    <a:pt x="1" y="840"/>
                    <a:pt x="281" y="1919"/>
                  </a:cubicBezTo>
                  <a:cubicBezTo>
                    <a:pt x="560" y="2998"/>
                    <a:pt x="1639" y="3877"/>
                    <a:pt x="2719" y="3877"/>
                  </a:cubicBezTo>
                  <a:cubicBezTo>
                    <a:pt x="3798" y="3877"/>
                    <a:pt x="4437" y="2998"/>
                    <a:pt x="4157" y="1919"/>
                  </a:cubicBezTo>
                  <a:cubicBezTo>
                    <a:pt x="3878" y="880"/>
                    <a:pt x="2759" y="0"/>
                    <a:pt x="16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82"/>
            <p:cNvSpPr/>
            <p:nvPr/>
          </p:nvSpPr>
          <p:spPr>
            <a:xfrm>
              <a:off x="3231725" y="3267730"/>
              <a:ext cx="493763" cy="70774"/>
            </a:xfrm>
            <a:custGeom>
              <a:rect b="b" l="l" r="r" t="t"/>
              <a:pathLst>
                <a:path extrusionOk="0" h="3678" w="25660">
                  <a:moveTo>
                    <a:pt x="560" y="0"/>
                  </a:moveTo>
                  <a:cubicBezTo>
                    <a:pt x="240" y="0"/>
                    <a:pt x="1" y="280"/>
                    <a:pt x="1" y="600"/>
                  </a:cubicBezTo>
                  <a:lnTo>
                    <a:pt x="1" y="3038"/>
                  </a:lnTo>
                  <a:cubicBezTo>
                    <a:pt x="1" y="3358"/>
                    <a:pt x="240" y="3637"/>
                    <a:pt x="560" y="3637"/>
                  </a:cubicBezTo>
                  <a:lnTo>
                    <a:pt x="25060" y="3677"/>
                  </a:lnTo>
                  <a:cubicBezTo>
                    <a:pt x="25380" y="3677"/>
                    <a:pt x="25660" y="3438"/>
                    <a:pt x="25660" y="3118"/>
                  </a:cubicBezTo>
                  <a:lnTo>
                    <a:pt x="25660" y="640"/>
                  </a:lnTo>
                  <a:cubicBezTo>
                    <a:pt x="25660" y="320"/>
                    <a:pt x="25380" y="40"/>
                    <a:pt x="25060" y="40"/>
                  </a:cubicBezTo>
                  <a:lnTo>
                    <a:pt x="5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82"/>
            <p:cNvSpPr/>
            <p:nvPr/>
          </p:nvSpPr>
          <p:spPr>
            <a:xfrm>
              <a:off x="2758744" y="1704970"/>
              <a:ext cx="495302" cy="416081"/>
            </a:xfrm>
            <a:custGeom>
              <a:rect b="b" l="l" r="r" t="t"/>
              <a:pathLst>
                <a:path extrusionOk="0" h="21623" w="25740">
                  <a:moveTo>
                    <a:pt x="4077" y="0"/>
                  </a:moveTo>
                  <a:cubicBezTo>
                    <a:pt x="1839" y="0"/>
                    <a:pt x="1" y="1839"/>
                    <a:pt x="1" y="4077"/>
                  </a:cubicBezTo>
                  <a:lnTo>
                    <a:pt x="1" y="13789"/>
                  </a:lnTo>
                  <a:cubicBezTo>
                    <a:pt x="1" y="16027"/>
                    <a:pt x="1839" y="17826"/>
                    <a:pt x="4077" y="17826"/>
                  </a:cubicBezTo>
                  <a:lnTo>
                    <a:pt x="21623" y="17826"/>
                  </a:lnTo>
                  <a:lnTo>
                    <a:pt x="25740" y="21623"/>
                  </a:lnTo>
                  <a:lnTo>
                    <a:pt x="25740" y="13789"/>
                  </a:lnTo>
                  <a:lnTo>
                    <a:pt x="25740" y="11271"/>
                  </a:lnTo>
                  <a:lnTo>
                    <a:pt x="25740" y="4077"/>
                  </a:lnTo>
                  <a:cubicBezTo>
                    <a:pt x="25740" y="1839"/>
                    <a:pt x="23941" y="0"/>
                    <a:pt x="21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82"/>
            <p:cNvSpPr/>
            <p:nvPr/>
          </p:nvSpPr>
          <p:spPr>
            <a:xfrm>
              <a:off x="2754896" y="1701121"/>
              <a:ext cx="502999" cy="423778"/>
            </a:xfrm>
            <a:custGeom>
              <a:rect b="b" l="l" r="r" t="t"/>
              <a:pathLst>
                <a:path extrusionOk="0" h="22023" w="26140">
                  <a:moveTo>
                    <a:pt x="21863" y="400"/>
                  </a:moveTo>
                  <a:cubicBezTo>
                    <a:pt x="24021" y="400"/>
                    <a:pt x="25740" y="2119"/>
                    <a:pt x="25740" y="4277"/>
                  </a:cubicBezTo>
                  <a:lnTo>
                    <a:pt x="25740" y="21423"/>
                  </a:lnTo>
                  <a:lnTo>
                    <a:pt x="21943" y="17906"/>
                  </a:lnTo>
                  <a:cubicBezTo>
                    <a:pt x="21903" y="17866"/>
                    <a:pt x="21863" y="17866"/>
                    <a:pt x="21823" y="17866"/>
                  </a:cubicBezTo>
                  <a:lnTo>
                    <a:pt x="4277" y="17866"/>
                  </a:lnTo>
                  <a:cubicBezTo>
                    <a:pt x="2119" y="17866"/>
                    <a:pt x="400" y="16107"/>
                    <a:pt x="400" y="13989"/>
                  </a:cubicBezTo>
                  <a:lnTo>
                    <a:pt x="400" y="4277"/>
                  </a:lnTo>
                  <a:cubicBezTo>
                    <a:pt x="400" y="2119"/>
                    <a:pt x="2119" y="400"/>
                    <a:pt x="4277" y="400"/>
                  </a:cubicBezTo>
                  <a:close/>
                  <a:moveTo>
                    <a:pt x="4277" y="0"/>
                  </a:moveTo>
                  <a:cubicBezTo>
                    <a:pt x="1919" y="0"/>
                    <a:pt x="1" y="1919"/>
                    <a:pt x="1" y="4277"/>
                  </a:cubicBezTo>
                  <a:lnTo>
                    <a:pt x="1" y="13989"/>
                  </a:lnTo>
                  <a:cubicBezTo>
                    <a:pt x="1" y="16307"/>
                    <a:pt x="1919" y="18226"/>
                    <a:pt x="4277" y="18226"/>
                  </a:cubicBezTo>
                  <a:lnTo>
                    <a:pt x="21743" y="18226"/>
                  </a:lnTo>
                  <a:lnTo>
                    <a:pt x="25820" y="21983"/>
                  </a:lnTo>
                  <a:cubicBezTo>
                    <a:pt x="25860" y="22022"/>
                    <a:pt x="25900" y="22022"/>
                    <a:pt x="25940" y="22022"/>
                  </a:cubicBezTo>
                  <a:lnTo>
                    <a:pt x="26020" y="22022"/>
                  </a:lnTo>
                  <a:cubicBezTo>
                    <a:pt x="26100" y="21983"/>
                    <a:pt x="26140" y="21903"/>
                    <a:pt x="26140" y="21823"/>
                  </a:cubicBezTo>
                  <a:lnTo>
                    <a:pt x="26140" y="4277"/>
                  </a:lnTo>
                  <a:cubicBezTo>
                    <a:pt x="26140" y="1919"/>
                    <a:pt x="24221" y="0"/>
                    <a:pt x="21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82"/>
            <p:cNvSpPr/>
            <p:nvPr/>
          </p:nvSpPr>
          <p:spPr>
            <a:xfrm>
              <a:off x="2613386" y="1570369"/>
              <a:ext cx="495302" cy="416100"/>
            </a:xfrm>
            <a:custGeom>
              <a:rect b="b" l="l" r="r" t="t"/>
              <a:pathLst>
                <a:path extrusionOk="0" h="21624" w="25740">
                  <a:moveTo>
                    <a:pt x="4077" y="1"/>
                  </a:moveTo>
                  <a:cubicBezTo>
                    <a:pt x="1839" y="1"/>
                    <a:pt x="1" y="1839"/>
                    <a:pt x="1" y="4078"/>
                  </a:cubicBezTo>
                  <a:lnTo>
                    <a:pt x="1" y="13790"/>
                  </a:lnTo>
                  <a:cubicBezTo>
                    <a:pt x="1" y="16028"/>
                    <a:pt x="1839" y="17826"/>
                    <a:pt x="4077" y="17826"/>
                  </a:cubicBezTo>
                  <a:lnTo>
                    <a:pt x="21583" y="17826"/>
                  </a:lnTo>
                  <a:lnTo>
                    <a:pt x="25740" y="21623"/>
                  </a:lnTo>
                  <a:lnTo>
                    <a:pt x="25740" y="13790"/>
                  </a:lnTo>
                  <a:lnTo>
                    <a:pt x="25740" y="11272"/>
                  </a:lnTo>
                  <a:lnTo>
                    <a:pt x="25740" y="4078"/>
                  </a:lnTo>
                  <a:cubicBezTo>
                    <a:pt x="25740" y="1839"/>
                    <a:pt x="23901" y="1"/>
                    <a:pt x="21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82"/>
            <p:cNvSpPr/>
            <p:nvPr/>
          </p:nvSpPr>
          <p:spPr>
            <a:xfrm>
              <a:off x="2609538" y="1566539"/>
              <a:ext cx="502999" cy="423778"/>
            </a:xfrm>
            <a:custGeom>
              <a:rect b="b" l="l" r="r" t="t"/>
              <a:pathLst>
                <a:path extrusionOk="0" h="22023" w="26140">
                  <a:moveTo>
                    <a:pt x="21863" y="400"/>
                  </a:moveTo>
                  <a:cubicBezTo>
                    <a:pt x="24021" y="400"/>
                    <a:pt x="25740" y="2118"/>
                    <a:pt x="25740" y="4277"/>
                  </a:cubicBezTo>
                  <a:lnTo>
                    <a:pt x="25740" y="21423"/>
                  </a:lnTo>
                  <a:lnTo>
                    <a:pt x="21943" y="17905"/>
                  </a:lnTo>
                  <a:cubicBezTo>
                    <a:pt x="21903" y="17866"/>
                    <a:pt x="21863" y="17866"/>
                    <a:pt x="21783" y="17866"/>
                  </a:cubicBezTo>
                  <a:lnTo>
                    <a:pt x="4277" y="17866"/>
                  </a:lnTo>
                  <a:cubicBezTo>
                    <a:pt x="2119" y="17866"/>
                    <a:pt x="401" y="16107"/>
                    <a:pt x="401" y="13989"/>
                  </a:cubicBezTo>
                  <a:lnTo>
                    <a:pt x="401" y="4277"/>
                  </a:lnTo>
                  <a:cubicBezTo>
                    <a:pt x="401" y="2118"/>
                    <a:pt x="2119" y="400"/>
                    <a:pt x="4277" y="400"/>
                  </a:cubicBezTo>
                  <a:close/>
                  <a:moveTo>
                    <a:pt x="4277" y="0"/>
                  </a:moveTo>
                  <a:cubicBezTo>
                    <a:pt x="1919" y="0"/>
                    <a:pt x="1" y="1918"/>
                    <a:pt x="1" y="4277"/>
                  </a:cubicBezTo>
                  <a:lnTo>
                    <a:pt x="1" y="13989"/>
                  </a:lnTo>
                  <a:cubicBezTo>
                    <a:pt x="1" y="16307"/>
                    <a:pt x="1919" y="18225"/>
                    <a:pt x="4277" y="18225"/>
                  </a:cubicBezTo>
                  <a:lnTo>
                    <a:pt x="21743" y="18225"/>
                  </a:lnTo>
                  <a:lnTo>
                    <a:pt x="25820" y="21982"/>
                  </a:lnTo>
                  <a:cubicBezTo>
                    <a:pt x="25860" y="22022"/>
                    <a:pt x="25900" y="22022"/>
                    <a:pt x="25940" y="22022"/>
                  </a:cubicBezTo>
                  <a:lnTo>
                    <a:pt x="26020" y="22022"/>
                  </a:lnTo>
                  <a:cubicBezTo>
                    <a:pt x="26100" y="21982"/>
                    <a:pt x="26140" y="21902"/>
                    <a:pt x="26140" y="21822"/>
                  </a:cubicBezTo>
                  <a:lnTo>
                    <a:pt x="26140" y="4277"/>
                  </a:lnTo>
                  <a:cubicBezTo>
                    <a:pt x="26140" y="1918"/>
                    <a:pt x="24221" y="0"/>
                    <a:pt x="21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82"/>
            <p:cNvSpPr/>
            <p:nvPr/>
          </p:nvSpPr>
          <p:spPr>
            <a:xfrm>
              <a:off x="2938719" y="1714187"/>
              <a:ext cx="67695" cy="68465"/>
            </a:xfrm>
            <a:custGeom>
              <a:rect b="b" l="l" r="r" t="t"/>
              <a:pathLst>
                <a:path extrusionOk="0" h="3558" w="3518">
                  <a:moveTo>
                    <a:pt x="1759" y="1"/>
                  </a:moveTo>
                  <a:cubicBezTo>
                    <a:pt x="799" y="1"/>
                    <a:pt x="0" y="800"/>
                    <a:pt x="0" y="1759"/>
                  </a:cubicBezTo>
                  <a:cubicBezTo>
                    <a:pt x="0" y="2759"/>
                    <a:pt x="799" y="3558"/>
                    <a:pt x="1759" y="3558"/>
                  </a:cubicBezTo>
                  <a:cubicBezTo>
                    <a:pt x="2718" y="3558"/>
                    <a:pt x="3517" y="2759"/>
                    <a:pt x="3517" y="1759"/>
                  </a:cubicBezTo>
                  <a:cubicBezTo>
                    <a:pt x="3517" y="800"/>
                    <a:pt x="2718" y="1"/>
                    <a:pt x="1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82"/>
            <p:cNvSpPr/>
            <p:nvPr/>
          </p:nvSpPr>
          <p:spPr>
            <a:xfrm>
              <a:off x="2820282" y="1714187"/>
              <a:ext cx="67695" cy="68465"/>
            </a:xfrm>
            <a:custGeom>
              <a:rect b="b" l="l" r="r" t="t"/>
              <a:pathLst>
                <a:path extrusionOk="0" h="3558" w="3518">
                  <a:moveTo>
                    <a:pt x="1759" y="1"/>
                  </a:moveTo>
                  <a:cubicBezTo>
                    <a:pt x="799" y="1"/>
                    <a:pt x="0" y="800"/>
                    <a:pt x="0" y="1759"/>
                  </a:cubicBezTo>
                  <a:cubicBezTo>
                    <a:pt x="0" y="2759"/>
                    <a:pt x="799" y="3558"/>
                    <a:pt x="1759" y="3558"/>
                  </a:cubicBezTo>
                  <a:cubicBezTo>
                    <a:pt x="2718" y="3558"/>
                    <a:pt x="3517" y="2759"/>
                    <a:pt x="3517" y="1759"/>
                  </a:cubicBezTo>
                  <a:cubicBezTo>
                    <a:pt x="3517" y="800"/>
                    <a:pt x="2718" y="1"/>
                    <a:pt x="1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82"/>
            <p:cNvSpPr/>
            <p:nvPr/>
          </p:nvSpPr>
          <p:spPr>
            <a:xfrm>
              <a:off x="2701844" y="1714187"/>
              <a:ext cx="67695" cy="68465"/>
            </a:xfrm>
            <a:custGeom>
              <a:rect b="b" l="l" r="r" t="t"/>
              <a:pathLst>
                <a:path extrusionOk="0" h="3558" w="3518">
                  <a:moveTo>
                    <a:pt x="1759" y="1"/>
                  </a:moveTo>
                  <a:cubicBezTo>
                    <a:pt x="759" y="1"/>
                    <a:pt x="0" y="800"/>
                    <a:pt x="0" y="1759"/>
                  </a:cubicBezTo>
                  <a:cubicBezTo>
                    <a:pt x="0" y="2759"/>
                    <a:pt x="759" y="3558"/>
                    <a:pt x="1759" y="3558"/>
                  </a:cubicBezTo>
                  <a:cubicBezTo>
                    <a:pt x="2718" y="3558"/>
                    <a:pt x="3517" y="2759"/>
                    <a:pt x="3517" y="1759"/>
                  </a:cubicBezTo>
                  <a:cubicBezTo>
                    <a:pt x="3517" y="800"/>
                    <a:pt x="2718" y="1"/>
                    <a:pt x="1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82"/>
            <p:cNvSpPr/>
            <p:nvPr/>
          </p:nvSpPr>
          <p:spPr>
            <a:xfrm>
              <a:off x="1132926" y="3865306"/>
              <a:ext cx="89227" cy="578353"/>
            </a:xfrm>
            <a:custGeom>
              <a:rect b="b" l="l" r="r" t="t"/>
              <a:pathLst>
                <a:path extrusionOk="0" h="30056" w="4637">
                  <a:moveTo>
                    <a:pt x="0" y="0"/>
                  </a:moveTo>
                  <a:lnTo>
                    <a:pt x="0" y="30056"/>
                  </a:lnTo>
                  <a:lnTo>
                    <a:pt x="4637" y="30056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82"/>
            <p:cNvSpPr/>
            <p:nvPr/>
          </p:nvSpPr>
          <p:spPr>
            <a:xfrm>
              <a:off x="1129078" y="3861458"/>
              <a:ext cx="96155" cy="585280"/>
            </a:xfrm>
            <a:custGeom>
              <a:rect b="b" l="l" r="r" t="t"/>
              <a:pathLst>
                <a:path extrusionOk="0" h="30416" w="4997">
                  <a:moveTo>
                    <a:pt x="4637" y="360"/>
                  </a:moveTo>
                  <a:lnTo>
                    <a:pt x="4637" y="30056"/>
                  </a:lnTo>
                  <a:lnTo>
                    <a:pt x="400" y="30056"/>
                  </a:lnTo>
                  <a:lnTo>
                    <a:pt x="400" y="360"/>
                  </a:lnTo>
                  <a:close/>
                  <a:moveTo>
                    <a:pt x="0" y="0"/>
                  </a:moveTo>
                  <a:lnTo>
                    <a:pt x="0" y="30416"/>
                  </a:lnTo>
                  <a:lnTo>
                    <a:pt x="4996" y="30416"/>
                  </a:lnTo>
                  <a:lnTo>
                    <a:pt x="49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82"/>
            <p:cNvSpPr/>
            <p:nvPr/>
          </p:nvSpPr>
          <p:spPr>
            <a:xfrm>
              <a:off x="1109085" y="4133700"/>
              <a:ext cx="136910" cy="494532"/>
            </a:xfrm>
            <a:custGeom>
              <a:rect b="b" l="l" r="r" t="t"/>
              <a:pathLst>
                <a:path extrusionOk="0" h="25700" w="7115">
                  <a:moveTo>
                    <a:pt x="2119" y="1"/>
                  </a:moveTo>
                  <a:cubicBezTo>
                    <a:pt x="960" y="1"/>
                    <a:pt x="0" y="960"/>
                    <a:pt x="0" y="2159"/>
                  </a:cubicBezTo>
                  <a:lnTo>
                    <a:pt x="0" y="23542"/>
                  </a:lnTo>
                  <a:cubicBezTo>
                    <a:pt x="0" y="24741"/>
                    <a:pt x="960" y="25700"/>
                    <a:pt x="2119" y="25700"/>
                  </a:cubicBezTo>
                  <a:lnTo>
                    <a:pt x="4956" y="25700"/>
                  </a:lnTo>
                  <a:cubicBezTo>
                    <a:pt x="6155" y="25700"/>
                    <a:pt x="7115" y="24741"/>
                    <a:pt x="7115" y="23542"/>
                  </a:cubicBezTo>
                  <a:lnTo>
                    <a:pt x="7115" y="2159"/>
                  </a:lnTo>
                  <a:cubicBezTo>
                    <a:pt x="7115" y="960"/>
                    <a:pt x="6155" y="1"/>
                    <a:pt x="49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82"/>
            <p:cNvSpPr/>
            <p:nvPr/>
          </p:nvSpPr>
          <p:spPr>
            <a:xfrm>
              <a:off x="796067" y="4586688"/>
              <a:ext cx="762946" cy="126154"/>
            </a:xfrm>
            <a:custGeom>
              <a:rect b="b" l="l" r="r" t="t"/>
              <a:pathLst>
                <a:path extrusionOk="0" h="6556" w="39649">
                  <a:moveTo>
                    <a:pt x="1" y="1"/>
                  </a:moveTo>
                  <a:lnTo>
                    <a:pt x="1" y="3078"/>
                  </a:lnTo>
                  <a:lnTo>
                    <a:pt x="1" y="6555"/>
                  </a:lnTo>
                  <a:lnTo>
                    <a:pt x="2678" y="6555"/>
                  </a:lnTo>
                  <a:lnTo>
                    <a:pt x="2678" y="3078"/>
                  </a:lnTo>
                  <a:lnTo>
                    <a:pt x="36930" y="3078"/>
                  </a:lnTo>
                  <a:lnTo>
                    <a:pt x="36930" y="6555"/>
                  </a:lnTo>
                  <a:lnTo>
                    <a:pt x="39648" y="6555"/>
                  </a:lnTo>
                  <a:lnTo>
                    <a:pt x="39648" y="3078"/>
                  </a:lnTo>
                  <a:lnTo>
                    <a:pt x="396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82"/>
            <p:cNvSpPr/>
            <p:nvPr/>
          </p:nvSpPr>
          <p:spPr>
            <a:xfrm>
              <a:off x="742226" y="4677436"/>
              <a:ext cx="158462" cy="158462"/>
            </a:xfrm>
            <a:custGeom>
              <a:rect b="b" l="l" r="r" t="t"/>
              <a:pathLst>
                <a:path extrusionOk="0" h="8235" w="8235">
                  <a:moveTo>
                    <a:pt x="4117" y="1"/>
                  </a:moveTo>
                  <a:cubicBezTo>
                    <a:pt x="1839" y="1"/>
                    <a:pt x="1" y="1839"/>
                    <a:pt x="1" y="4118"/>
                  </a:cubicBezTo>
                  <a:cubicBezTo>
                    <a:pt x="1" y="6396"/>
                    <a:pt x="1839" y="8234"/>
                    <a:pt x="4117" y="8234"/>
                  </a:cubicBezTo>
                  <a:cubicBezTo>
                    <a:pt x="6396" y="8234"/>
                    <a:pt x="8234" y="6396"/>
                    <a:pt x="8234" y="4118"/>
                  </a:cubicBezTo>
                  <a:cubicBezTo>
                    <a:pt x="8234" y="1839"/>
                    <a:pt x="6396" y="1"/>
                    <a:pt x="4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82"/>
            <p:cNvSpPr/>
            <p:nvPr/>
          </p:nvSpPr>
          <p:spPr>
            <a:xfrm>
              <a:off x="738378" y="4673607"/>
              <a:ext cx="166140" cy="166140"/>
            </a:xfrm>
            <a:custGeom>
              <a:rect b="b" l="l" r="r" t="t"/>
              <a:pathLst>
                <a:path extrusionOk="0" h="8634" w="8634">
                  <a:moveTo>
                    <a:pt x="4317" y="360"/>
                  </a:moveTo>
                  <a:cubicBezTo>
                    <a:pt x="6476" y="360"/>
                    <a:pt x="8274" y="2158"/>
                    <a:pt x="8274" y="4317"/>
                  </a:cubicBezTo>
                  <a:cubicBezTo>
                    <a:pt x="8274" y="6475"/>
                    <a:pt x="6476" y="8273"/>
                    <a:pt x="4317" y="8273"/>
                  </a:cubicBezTo>
                  <a:cubicBezTo>
                    <a:pt x="2159" y="8273"/>
                    <a:pt x="361" y="6475"/>
                    <a:pt x="361" y="4317"/>
                  </a:cubicBezTo>
                  <a:cubicBezTo>
                    <a:pt x="361" y="2158"/>
                    <a:pt x="2159" y="360"/>
                    <a:pt x="4317" y="360"/>
                  </a:cubicBezTo>
                  <a:close/>
                  <a:moveTo>
                    <a:pt x="4317" y="0"/>
                  </a:moveTo>
                  <a:cubicBezTo>
                    <a:pt x="1919" y="0"/>
                    <a:pt x="1" y="1918"/>
                    <a:pt x="1" y="4317"/>
                  </a:cubicBezTo>
                  <a:cubicBezTo>
                    <a:pt x="1" y="6715"/>
                    <a:pt x="1919" y="8633"/>
                    <a:pt x="4317" y="8633"/>
                  </a:cubicBezTo>
                  <a:cubicBezTo>
                    <a:pt x="6715" y="8633"/>
                    <a:pt x="8634" y="6715"/>
                    <a:pt x="8634" y="4317"/>
                  </a:cubicBezTo>
                  <a:cubicBezTo>
                    <a:pt x="8634" y="1918"/>
                    <a:pt x="6715" y="0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82"/>
            <p:cNvSpPr/>
            <p:nvPr/>
          </p:nvSpPr>
          <p:spPr>
            <a:xfrm>
              <a:off x="790679" y="4725888"/>
              <a:ext cx="61557" cy="61557"/>
            </a:xfrm>
            <a:custGeom>
              <a:rect b="b" l="l" r="r" t="t"/>
              <a:pathLst>
                <a:path extrusionOk="0" h="3199" w="3199">
                  <a:moveTo>
                    <a:pt x="1599" y="1"/>
                  </a:moveTo>
                  <a:cubicBezTo>
                    <a:pt x="720" y="1"/>
                    <a:pt x="1" y="720"/>
                    <a:pt x="1" y="1600"/>
                  </a:cubicBezTo>
                  <a:cubicBezTo>
                    <a:pt x="1" y="2479"/>
                    <a:pt x="720" y="3198"/>
                    <a:pt x="1599" y="3198"/>
                  </a:cubicBezTo>
                  <a:cubicBezTo>
                    <a:pt x="2479" y="3198"/>
                    <a:pt x="3198" y="2479"/>
                    <a:pt x="3198" y="1600"/>
                  </a:cubicBezTo>
                  <a:cubicBezTo>
                    <a:pt x="3198" y="720"/>
                    <a:pt x="2479" y="1"/>
                    <a:pt x="1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82"/>
            <p:cNvSpPr/>
            <p:nvPr/>
          </p:nvSpPr>
          <p:spPr>
            <a:xfrm>
              <a:off x="1455931" y="4677436"/>
              <a:ext cx="159212" cy="158462"/>
            </a:xfrm>
            <a:custGeom>
              <a:rect b="b" l="l" r="r" t="t"/>
              <a:pathLst>
                <a:path extrusionOk="0" h="8235" w="8274">
                  <a:moveTo>
                    <a:pt x="4157" y="1"/>
                  </a:moveTo>
                  <a:cubicBezTo>
                    <a:pt x="1879" y="1"/>
                    <a:pt x="1" y="1839"/>
                    <a:pt x="1" y="4118"/>
                  </a:cubicBezTo>
                  <a:cubicBezTo>
                    <a:pt x="1" y="6396"/>
                    <a:pt x="1879" y="8234"/>
                    <a:pt x="4157" y="8234"/>
                  </a:cubicBezTo>
                  <a:cubicBezTo>
                    <a:pt x="6435" y="8234"/>
                    <a:pt x="8274" y="6396"/>
                    <a:pt x="8274" y="4118"/>
                  </a:cubicBezTo>
                  <a:cubicBezTo>
                    <a:pt x="8274" y="1839"/>
                    <a:pt x="6435" y="1"/>
                    <a:pt x="4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82"/>
            <p:cNvSpPr/>
            <p:nvPr/>
          </p:nvSpPr>
          <p:spPr>
            <a:xfrm>
              <a:off x="1452852" y="4673607"/>
              <a:ext cx="166140" cy="166140"/>
            </a:xfrm>
            <a:custGeom>
              <a:rect b="b" l="l" r="r" t="t"/>
              <a:pathLst>
                <a:path extrusionOk="0" h="8634" w="8634">
                  <a:moveTo>
                    <a:pt x="4317" y="360"/>
                  </a:moveTo>
                  <a:cubicBezTo>
                    <a:pt x="6476" y="360"/>
                    <a:pt x="8234" y="2158"/>
                    <a:pt x="8234" y="4317"/>
                  </a:cubicBezTo>
                  <a:cubicBezTo>
                    <a:pt x="8234" y="6475"/>
                    <a:pt x="6476" y="8273"/>
                    <a:pt x="4317" y="8273"/>
                  </a:cubicBezTo>
                  <a:cubicBezTo>
                    <a:pt x="2119" y="8273"/>
                    <a:pt x="360" y="6475"/>
                    <a:pt x="360" y="4317"/>
                  </a:cubicBezTo>
                  <a:cubicBezTo>
                    <a:pt x="360" y="2158"/>
                    <a:pt x="2119" y="360"/>
                    <a:pt x="4317" y="360"/>
                  </a:cubicBezTo>
                  <a:close/>
                  <a:moveTo>
                    <a:pt x="4317" y="0"/>
                  </a:moveTo>
                  <a:cubicBezTo>
                    <a:pt x="1919" y="0"/>
                    <a:pt x="1" y="1918"/>
                    <a:pt x="1" y="4317"/>
                  </a:cubicBezTo>
                  <a:cubicBezTo>
                    <a:pt x="1" y="6715"/>
                    <a:pt x="1919" y="8633"/>
                    <a:pt x="4317" y="8633"/>
                  </a:cubicBezTo>
                  <a:cubicBezTo>
                    <a:pt x="6675" y="8633"/>
                    <a:pt x="8634" y="6715"/>
                    <a:pt x="8634" y="4317"/>
                  </a:cubicBezTo>
                  <a:cubicBezTo>
                    <a:pt x="8634" y="1918"/>
                    <a:pt x="6675" y="0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82"/>
            <p:cNvSpPr/>
            <p:nvPr/>
          </p:nvSpPr>
          <p:spPr>
            <a:xfrm>
              <a:off x="1505153" y="4725888"/>
              <a:ext cx="60768" cy="61557"/>
            </a:xfrm>
            <a:custGeom>
              <a:rect b="b" l="l" r="r" t="t"/>
              <a:pathLst>
                <a:path extrusionOk="0" h="3199" w="3158">
                  <a:moveTo>
                    <a:pt x="1599" y="1"/>
                  </a:moveTo>
                  <a:cubicBezTo>
                    <a:pt x="720" y="1"/>
                    <a:pt x="1" y="720"/>
                    <a:pt x="1" y="1600"/>
                  </a:cubicBezTo>
                  <a:cubicBezTo>
                    <a:pt x="1" y="2479"/>
                    <a:pt x="720" y="3198"/>
                    <a:pt x="1599" y="3198"/>
                  </a:cubicBezTo>
                  <a:cubicBezTo>
                    <a:pt x="2479" y="3198"/>
                    <a:pt x="3158" y="2479"/>
                    <a:pt x="3158" y="1600"/>
                  </a:cubicBezTo>
                  <a:cubicBezTo>
                    <a:pt x="3158" y="720"/>
                    <a:pt x="2479" y="1"/>
                    <a:pt x="1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82"/>
            <p:cNvSpPr/>
            <p:nvPr/>
          </p:nvSpPr>
          <p:spPr>
            <a:xfrm>
              <a:off x="340000" y="2845511"/>
              <a:ext cx="1730440" cy="1089799"/>
            </a:xfrm>
            <a:custGeom>
              <a:rect b="b" l="l" r="r" t="t"/>
              <a:pathLst>
                <a:path extrusionOk="0" h="56635" w="89928">
                  <a:moveTo>
                    <a:pt x="3238" y="0"/>
                  </a:moveTo>
                  <a:cubicBezTo>
                    <a:pt x="1440" y="0"/>
                    <a:pt x="1" y="1519"/>
                    <a:pt x="121" y="3317"/>
                  </a:cubicBezTo>
                  <a:lnTo>
                    <a:pt x="3638" y="53717"/>
                  </a:lnTo>
                  <a:cubicBezTo>
                    <a:pt x="3718" y="55355"/>
                    <a:pt x="5077" y="56634"/>
                    <a:pt x="6715" y="56634"/>
                  </a:cubicBezTo>
                  <a:lnTo>
                    <a:pt x="86331" y="56634"/>
                  </a:lnTo>
                  <a:cubicBezTo>
                    <a:pt x="88449" y="56634"/>
                    <a:pt x="89928" y="54556"/>
                    <a:pt x="89288" y="52517"/>
                  </a:cubicBezTo>
                  <a:cubicBezTo>
                    <a:pt x="88849" y="51239"/>
                    <a:pt x="87650" y="50399"/>
                    <a:pt x="86331" y="50399"/>
                  </a:cubicBezTo>
                  <a:lnTo>
                    <a:pt x="58673" y="50399"/>
                  </a:lnTo>
                  <a:cubicBezTo>
                    <a:pt x="57154" y="50399"/>
                    <a:pt x="55835" y="49280"/>
                    <a:pt x="55596" y="47761"/>
                  </a:cubicBezTo>
                  <a:lnTo>
                    <a:pt x="48282" y="2598"/>
                  </a:lnTo>
                  <a:cubicBezTo>
                    <a:pt x="48042" y="1079"/>
                    <a:pt x="46723" y="0"/>
                    <a:pt x="45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82"/>
            <p:cNvSpPr/>
            <p:nvPr/>
          </p:nvSpPr>
          <p:spPr>
            <a:xfrm>
              <a:off x="337691" y="2841663"/>
              <a:ext cx="1730440" cy="1097477"/>
            </a:xfrm>
            <a:custGeom>
              <a:rect b="b" l="l" r="r" t="t"/>
              <a:pathLst>
                <a:path extrusionOk="0" h="57034" w="89928">
                  <a:moveTo>
                    <a:pt x="45324" y="360"/>
                  </a:moveTo>
                  <a:cubicBezTo>
                    <a:pt x="46763" y="360"/>
                    <a:pt x="47962" y="1399"/>
                    <a:pt x="48202" y="2838"/>
                  </a:cubicBezTo>
                  <a:lnTo>
                    <a:pt x="55556" y="48001"/>
                  </a:lnTo>
                  <a:cubicBezTo>
                    <a:pt x="55796" y="49600"/>
                    <a:pt x="57154" y="50759"/>
                    <a:pt x="58793" y="50759"/>
                  </a:cubicBezTo>
                  <a:lnTo>
                    <a:pt x="86451" y="50759"/>
                  </a:lnTo>
                  <a:cubicBezTo>
                    <a:pt x="87690" y="50759"/>
                    <a:pt x="88809" y="51598"/>
                    <a:pt x="89208" y="52797"/>
                  </a:cubicBezTo>
                  <a:cubicBezTo>
                    <a:pt x="89528" y="53717"/>
                    <a:pt x="89368" y="54676"/>
                    <a:pt x="88809" y="55435"/>
                  </a:cubicBezTo>
                  <a:cubicBezTo>
                    <a:pt x="88249" y="56195"/>
                    <a:pt x="87370" y="56634"/>
                    <a:pt x="86451" y="56634"/>
                  </a:cubicBezTo>
                  <a:lnTo>
                    <a:pt x="6835" y="56634"/>
                  </a:lnTo>
                  <a:cubicBezTo>
                    <a:pt x="5317" y="56634"/>
                    <a:pt x="4038" y="55435"/>
                    <a:pt x="3918" y="53917"/>
                  </a:cubicBezTo>
                  <a:lnTo>
                    <a:pt x="441" y="3517"/>
                  </a:lnTo>
                  <a:cubicBezTo>
                    <a:pt x="401" y="2678"/>
                    <a:pt x="640" y="1919"/>
                    <a:pt x="1240" y="1319"/>
                  </a:cubicBezTo>
                  <a:cubicBezTo>
                    <a:pt x="1799" y="720"/>
                    <a:pt x="2559" y="360"/>
                    <a:pt x="3358" y="360"/>
                  </a:cubicBezTo>
                  <a:close/>
                  <a:moveTo>
                    <a:pt x="3358" y="0"/>
                  </a:moveTo>
                  <a:cubicBezTo>
                    <a:pt x="2439" y="0"/>
                    <a:pt x="1600" y="360"/>
                    <a:pt x="960" y="1039"/>
                  </a:cubicBezTo>
                  <a:cubicBezTo>
                    <a:pt x="321" y="1719"/>
                    <a:pt x="1" y="2598"/>
                    <a:pt x="81" y="3517"/>
                  </a:cubicBezTo>
                  <a:lnTo>
                    <a:pt x="3558" y="53956"/>
                  </a:lnTo>
                  <a:cubicBezTo>
                    <a:pt x="3678" y="55675"/>
                    <a:pt x="5117" y="57034"/>
                    <a:pt x="6835" y="57034"/>
                  </a:cubicBezTo>
                  <a:lnTo>
                    <a:pt x="86451" y="57034"/>
                  </a:lnTo>
                  <a:cubicBezTo>
                    <a:pt x="87490" y="57034"/>
                    <a:pt x="88489" y="56514"/>
                    <a:pt x="89128" y="55635"/>
                  </a:cubicBezTo>
                  <a:cubicBezTo>
                    <a:pt x="89728" y="54796"/>
                    <a:pt x="89928" y="53677"/>
                    <a:pt x="89568" y="52678"/>
                  </a:cubicBezTo>
                  <a:cubicBezTo>
                    <a:pt x="89128" y="51319"/>
                    <a:pt x="87849" y="50399"/>
                    <a:pt x="86451" y="50399"/>
                  </a:cubicBezTo>
                  <a:lnTo>
                    <a:pt x="58793" y="50399"/>
                  </a:lnTo>
                  <a:cubicBezTo>
                    <a:pt x="57354" y="50399"/>
                    <a:pt x="56155" y="49360"/>
                    <a:pt x="55915" y="47921"/>
                  </a:cubicBezTo>
                  <a:lnTo>
                    <a:pt x="48561" y="2758"/>
                  </a:lnTo>
                  <a:cubicBezTo>
                    <a:pt x="48322" y="1159"/>
                    <a:pt x="46923" y="0"/>
                    <a:pt x="45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82"/>
            <p:cNvSpPr/>
            <p:nvPr/>
          </p:nvSpPr>
          <p:spPr>
            <a:xfrm>
              <a:off x="409985" y="3066223"/>
              <a:ext cx="701428" cy="7716"/>
            </a:xfrm>
            <a:custGeom>
              <a:rect b="b" l="l" r="r" t="t"/>
              <a:pathLst>
                <a:path extrusionOk="0" h="401" w="36452">
                  <a:moveTo>
                    <a:pt x="201" y="1"/>
                  </a:moveTo>
                  <a:cubicBezTo>
                    <a:pt x="81" y="1"/>
                    <a:pt x="1" y="81"/>
                    <a:pt x="1" y="201"/>
                  </a:cubicBezTo>
                  <a:cubicBezTo>
                    <a:pt x="1" y="321"/>
                    <a:pt x="81" y="400"/>
                    <a:pt x="201" y="400"/>
                  </a:cubicBezTo>
                  <a:lnTo>
                    <a:pt x="36251" y="400"/>
                  </a:lnTo>
                  <a:cubicBezTo>
                    <a:pt x="36371" y="400"/>
                    <a:pt x="36451" y="321"/>
                    <a:pt x="36451" y="201"/>
                  </a:cubicBezTo>
                  <a:cubicBezTo>
                    <a:pt x="36451" y="81"/>
                    <a:pt x="36371" y="1"/>
                    <a:pt x="36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82"/>
            <p:cNvSpPr/>
            <p:nvPr/>
          </p:nvSpPr>
          <p:spPr>
            <a:xfrm>
              <a:off x="409985" y="3287723"/>
              <a:ext cx="741414" cy="7716"/>
            </a:xfrm>
            <a:custGeom>
              <a:rect b="b" l="l" r="r" t="t"/>
              <a:pathLst>
                <a:path extrusionOk="0" h="401" w="38530">
                  <a:moveTo>
                    <a:pt x="201" y="0"/>
                  </a:moveTo>
                  <a:cubicBezTo>
                    <a:pt x="81" y="0"/>
                    <a:pt x="1" y="80"/>
                    <a:pt x="1" y="200"/>
                  </a:cubicBezTo>
                  <a:cubicBezTo>
                    <a:pt x="1" y="280"/>
                    <a:pt x="81" y="400"/>
                    <a:pt x="201" y="400"/>
                  </a:cubicBezTo>
                  <a:lnTo>
                    <a:pt x="38330" y="400"/>
                  </a:lnTo>
                  <a:cubicBezTo>
                    <a:pt x="38410" y="400"/>
                    <a:pt x="38530" y="280"/>
                    <a:pt x="38530" y="200"/>
                  </a:cubicBezTo>
                  <a:cubicBezTo>
                    <a:pt x="38530" y="80"/>
                    <a:pt x="38410" y="0"/>
                    <a:pt x="38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82"/>
            <p:cNvSpPr/>
            <p:nvPr/>
          </p:nvSpPr>
          <p:spPr>
            <a:xfrm>
              <a:off x="454590" y="3509224"/>
              <a:ext cx="741414" cy="6927"/>
            </a:xfrm>
            <a:custGeom>
              <a:rect b="b" l="l" r="r" t="t"/>
              <a:pathLst>
                <a:path extrusionOk="0" h="360" w="38530">
                  <a:moveTo>
                    <a:pt x="201" y="0"/>
                  </a:moveTo>
                  <a:cubicBezTo>
                    <a:pt x="81" y="0"/>
                    <a:pt x="1" y="80"/>
                    <a:pt x="1" y="200"/>
                  </a:cubicBezTo>
                  <a:cubicBezTo>
                    <a:pt x="1" y="280"/>
                    <a:pt x="81" y="360"/>
                    <a:pt x="201" y="360"/>
                  </a:cubicBezTo>
                  <a:lnTo>
                    <a:pt x="38330" y="360"/>
                  </a:lnTo>
                  <a:cubicBezTo>
                    <a:pt x="38450" y="360"/>
                    <a:pt x="38530" y="280"/>
                    <a:pt x="38530" y="200"/>
                  </a:cubicBezTo>
                  <a:cubicBezTo>
                    <a:pt x="38530" y="80"/>
                    <a:pt x="38450" y="0"/>
                    <a:pt x="38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82"/>
            <p:cNvSpPr/>
            <p:nvPr/>
          </p:nvSpPr>
          <p:spPr>
            <a:xfrm>
              <a:off x="454590" y="3730705"/>
              <a:ext cx="741414" cy="6947"/>
            </a:xfrm>
            <a:custGeom>
              <a:rect b="b" l="l" r="r" t="t"/>
              <a:pathLst>
                <a:path extrusionOk="0" h="361" w="38530">
                  <a:moveTo>
                    <a:pt x="201" y="1"/>
                  </a:moveTo>
                  <a:cubicBezTo>
                    <a:pt x="81" y="1"/>
                    <a:pt x="1" y="81"/>
                    <a:pt x="1" y="161"/>
                  </a:cubicBezTo>
                  <a:cubicBezTo>
                    <a:pt x="1" y="281"/>
                    <a:pt x="81" y="360"/>
                    <a:pt x="201" y="360"/>
                  </a:cubicBezTo>
                  <a:lnTo>
                    <a:pt x="38330" y="360"/>
                  </a:lnTo>
                  <a:cubicBezTo>
                    <a:pt x="38450" y="360"/>
                    <a:pt x="38530" y="281"/>
                    <a:pt x="38530" y="161"/>
                  </a:cubicBezTo>
                  <a:cubicBezTo>
                    <a:pt x="38530" y="81"/>
                    <a:pt x="38450" y="1"/>
                    <a:pt x="38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82"/>
            <p:cNvSpPr/>
            <p:nvPr/>
          </p:nvSpPr>
          <p:spPr>
            <a:xfrm>
              <a:off x="1156768" y="2887806"/>
              <a:ext cx="149206" cy="944441"/>
            </a:xfrm>
            <a:custGeom>
              <a:rect b="b" l="l" r="r" t="t"/>
              <a:pathLst>
                <a:path extrusionOk="0" h="49081" w="7754">
                  <a:moveTo>
                    <a:pt x="160" y="0"/>
                  </a:moveTo>
                  <a:cubicBezTo>
                    <a:pt x="80" y="40"/>
                    <a:pt x="0" y="120"/>
                    <a:pt x="0" y="240"/>
                  </a:cubicBezTo>
                  <a:lnTo>
                    <a:pt x="7354" y="48921"/>
                  </a:lnTo>
                  <a:cubicBezTo>
                    <a:pt x="7354" y="49001"/>
                    <a:pt x="7434" y="49081"/>
                    <a:pt x="7554" y="49081"/>
                  </a:cubicBezTo>
                  <a:cubicBezTo>
                    <a:pt x="7674" y="49041"/>
                    <a:pt x="7754" y="48961"/>
                    <a:pt x="7714" y="48841"/>
                  </a:cubicBezTo>
                  <a:lnTo>
                    <a:pt x="400" y="160"/>
                  </a:lnTo>
                  <a:cubicBezTo>
                    <a:pt x="360" y="80"/>
                    <a:pt x="280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9" name="Google Shape;2209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5" name="Google Shape;2215;p83"/>
          <p:cNvSpPr txBox="1"/>
          <p:nvPr>
            <p:ph type="title"/>
          </p:nvPr>
        </p:nvSpPr>
        <p:spPr>
          <a:xfrm>
            <a:off x="-76200" y="1764150"/>
            <a:ext cx="4479900" cy="16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Merci !</a:t>
            </a:r>
            <a:endParaRPr sz="4600"/>
          </a:p>
        </p:txBody>
      </p:sp>
      <p:grpSp>
        <p:nvGrpSpPr>
          <p:cNvPr id="2216" name="Google Shape;2216;p83"/>
          <p:cNvGrpSpPr/>
          <p:nvPr/>
        </p:nvGrpSpPr>
        <p:grpSpPr>
          <a:xfrm>
            <a:off x="7352289" y="2391178"/>
            <a:ext cx="444434" cy="706570"/>
            <a:chOff x="6334600" y="1372450"/>
            <a:chExt cx="204300" cy="324800"/>
          </a:xfrm>
        </p:grpSpPr>
        <p:sp>
          <p:nvSpPr>
            <p:cNvPr id="2217" name="Google Shape;2217;p83"/>
            <p:cNvSpPr/>
            <p:nvPr/>
          </p:nvSpPr>
          <p:spPr>
            <a:xfrm>
              <a:off x="6354850" y="1396825"/>
              <a:ext cx="163450" cy="274350"/>
            </a:xfrm>
            <a:custGeom>
              <a:rect b="b" l="l" r="r" t="t"/>
              <a:pathLst>
                <a:path extrusionOk="0" h="10974" w="6538">
                  <a:moveTo>
                    <a:pt x="0" y="0"/>
                  </a:moveTo>
                  <a:lnTo>
                    <a:pt x="0" y="10973"/>
                  </a:lnTo>
                  <a:lnTo>
                    <a:pt x="6537" y="10973"/>
                  </a:lnTo>
                  <a:lnTo>
                    <a:pt x="6537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83"/>
            <p:cNvSpPr/>
            <p:nvPr/>
          </p:nvSpPr>
          <p:spPr>
            <a:xfrm>
              <a:off x="6335975" y="1574950"/>
              <a:ext cx="200525" cy="87275"/>
            </a:xfrm>
            <a:custGeom>
              <a:rect b="b" l="l" r="r" t="t"/>
              <a:pathLst>
                <a:path extrusionOk="0" h="3491" w="8021">
                  <a:moveTo>
                    <a:pt x="6267" y="1"/>
                  </a:moveTo>
                  <a:cubicBezTo>
                    <a:pt x="5898" y="1"/>
                    <a:pt x="5532" y="90"/>
                    <a:pt x="5219" y="264"/>
                  </a:cubicBezTo>
                  <a:cubicBezTo>
                    <a:pt x="4762" y="513"/>
                    <a:pt x="4391" y="628"/>
                    <a:pt x="3976" y="628"/>
                  </a:cubicBezTo>
                  <a:cubicBezTo>
                    <a:pt x="3454" y="628"/>
                    <a:pt x="2861" y="447"/>
                    <a:pt x="1936" y="126"/>
                  </a:cubicBezTo>
                  <a:cubicBezTo>
                    <a:pt x="1676" y="40"/>
                    <a:pt x="1442" y="3"/>
                    <a:pt x="1231" y="3"/>
                  </a:cubicBezTo>
                  <a:cubicBezTo>
                    <a:pt x="1075" y="3"/>
                    <a:pt x="931" y="23"/>
                    <a:pt x="797" y="58"/>
                  </a:cubicBezTo>
                  <a:cubicBezTo>
                    <a:pt x="769" y="99"/>
                    <a:pt x="742" y="154"/>
                    <a:pt x="728" y="195"/>
                  </a:cubicBezTo>
                  <a:cubicBezTo>
                    <a:pt x="0" y="1610"/>
                    <a:pt x="549" y="3491"/>
                    <a:pt x="549" y="3491"/>
                  </a:cubicBezTo>
                  <a:lnTo>
                    <a:pt x="7498" y="3491"/>
                  </a:lnTo>
                  <a:cubicBezTo>
                    <a:pt x="7498" y="3491"/>
                    <a:pt x="8020" y="1706"/>
                    <a:pt x="7388" y="305"/>
                  </a:cubicBezTo>
                  <a:cubicBezTo>
                    <a:pt x="7050" y="100"/>
                    <a:pt x="6657" y="1"/>
                    <a:pt x="6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83"/>
            <p:cNvSpPr/>
            <p:nvPr/>
          </p:nvSpPr>
          <p:spPr>
            <a:xfrm>
              <a:off x="6335975" y="1529000"/>
              <a:ext cx="201200" cy="133225"/>
            </a:xfrm>
            <a:custGeom>
              <a:rect b="b" l="l" r="r" t="t"/>
              <a:pathLst>
                <a:path extrusionOk="0" fill="none" h="5329" w="8048">
                  <a:moveTo>
                    <a:pt x="7333" y="2033"/>
                  </a:moveTo>
                  <a:cubicBezTo>
                    <a:pt x="6606" y="619"/>
                    <a:pt x="5768" y="1"/>
                    <a:pt x="5768" y="1"/>
                  </a:cubicBezTo>
                  <a:lnTo>
                    <a:pt x="4697" y="1"/>
                  </a:lnTo>
                  <a:lnTo>
                    <a:pt x="3365" y="1"/>
                  </a:lnTo>
                  <a:lnTo>
                    <a:pt x="2280" y="1"/>
                  </a:lnTo>
                  <a:cubicBezTo>
                    <a:pt x="2280" y="1"/>
                    <a:pt x="1442" y="619"/>
                    <a:pt x="728" y="2033"/>
                  </a:cubicBezTo>
                  <a:cubicBezTo>
                    <a:pt x="0" y="3448"/>
                    <a:pt x="549" y="5329"/>
                    <a:pt x="549" y="5329"/>
                  </a:cubicBezTo>
                  <a:lnTo>
                    <a:pt x="7498" y="5329"/>
                  </a:lnTo>
                  <a:cubicBezTo>
                    <a:pt x="7498" y="5329"/>
                    <a:pt x="8047" y="3448"/>
                    <a:pt x="7333" y="2033"/>
                  </a:cubicBezTo>
                  <a:close/>
                </a:path>
              </a:pathLst>
            </a:custGeom>
            <a:noFill/>
            <a:ln cap="rnd" cmpd="sng" w="3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83"/>
            <p:cNvSpPr/>
            <p:nvPr/>
          </p:nvSpPr>
          <p:spPr>
            <a:xfrm>
              <a:off x="6334600" y="1527275"/>
              <a:ext cx="204300" cy="136675"/>
            </a:xfrm>
            <a:custGeom>
              <a:rect b="b" l="l" r="r" t="t"/>
              <a:pathLst>
                <a:path extrusionOk="0" h="5467" w="8172">
                  <a:moveTo>
                    <a:pt x="5809" y="138"/>
                  </a:moveTo>
                  <a:cubicBezTo>
                    <a:pt x="5919" y="221"/>
                    <a:pt x="6674" y="852"/>
                    <a:pt x="7333" y="2130"/>
                  </a:cubicBezTo>
                  <a:cubicBezTo>
                    <a:pt x="7965" y="3393"/>
                    <a:pt x="7581" y="5041"/>
                    <a:pt x="7498" y="5343"/>
                  </a:cubicBezTo>
                  <a:lnTo>
                    <a:pt x="659" y="5343"/>
                  </a:lnTo>
                  <a:cubicBezTo>
                    <a:pt x="577" y="5041"/>
                    <a:pt x="192" y="3393"/>
                    <a:pt x="838" y="2130"/>
                  </a:cubicBezTo>
                  <a:cubicBezTo>
                    <a:pt x="1483" y="852"/>
                    <a:pt x="2239" y="221"/>
                    <a:pt x="2362" y="138"/>
                  </a:cubicBezTo>
                  <a:close/>
                  <a:moveTo>
                    <a:pt x="2335" y="1"/>
                  </a:moveTo>
                  <a:cubicBezTo>
                    <a:pt x="2321" y="1"/>
                    <a:pt x="2307" y="1"/>
                    <a:pt x="2293" y="15"/>
                  </a:cubicBezTo>
                  <a:cubicBezTo>
                    <a:pt x="2266" y="42"/>
                    <a:pt x="1442" y="660"/>
                    <a:pt x="714" y="2075"/>
                  </a:cubicBezTo>
                  <a:cubicBezTo>
                    <a:pt x="0" y="3503"/>
                    <a:pt x="522" y="5343"/>
                    <a:pt x="549" y="5425"/>
                  </a:cubicBezTo>
                  <a:cubicBezTo>
                    <a:pt x="549" y="5453"/>
                    <a:pt x="577" y="5467"/>
                    <a:pt x="604" y="5467"/>
                  </a:cubicBezTo>
                  <a:lnTo>
                    <a:pt x="7553" y="5467"/>
                  </a:lnTo>
                  <a:cubicBezTo>
                    <a:pt x="7581" y="5467"/>
                    <a:pt x="7608" y="5453"/>
                    <a:pt x="7622" y="5425"/>
                  </a:cubicBezTo>
                  <a:cubicBezTo>
                    <a:pt x="7636" y="5343"/>
                    <a:pt x="8171" y="3503"/>
                    <a:pt x="7443" y="2075"/>
                  </a:cubicBezTo>
                  <a:cubicBezTo>
                    <a:pt x="6729" y="660"/>
                    <a:pt x="5891" y="42"/>
                    <a:pt x="5864" y="15"/>
                  </a:cubicBezTo>
                  <a:cubicBezTo>
                    <a:pt x="5850" y="1"/>
                    <a:pt x="5837" y="1"/>
                    <a:pt x="5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83"/>
            <p:cNvSpPr/>
            <p:nvPr/>
          </p:nvSpPr>
          <p:spPr>
            <a:xfrm>
              <a:off x="6358975" y="1402650"/>
              <a:ext cx="155200" cy="101650"/>
            </a:xfrm>
            <a:custGeom>
              <a:rect b="b" l="l" r="r" t="t"/>
              <a:pathLst>
                <a:path extrusionOk="0" h="4066" w="6208">
                  <a:moveTo>
                    <a:pt x="137" y="1"/>
                  </a:moveTo>
                  <a:cubicBezTo>
                    <a:pt x="137" y="1"/>
                    <a:pt x="0" y="2500"/>
                    <a:pt x="1058" y="4066"/>
                  </a:cubicBezTo>
                  <a:lnTo>
                    <a:pt x="5150" y="4066"/>
                  </a:lnTo>
                  <a:cubicBezTo>
                    <a:pt x="6207" y="2500"/>
                    <a:pt x="6070" y="1"/>
                    <a:pt x="60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83"/>
            <p:cNvSpPr/>
            <p:nvPr/>
          </p:nvSpPr>
          <p:spPr>
            <a:xfrm>
              <a:off x="6348675" y="1372450"/>
              <a:ext cx="176150" cy="35375"/>
            </a:xfrm>
            <a:custGeom>
              <a:rect b="b" l="l" r="r" t="t"/>
              <a:pathLst>
                <a:path extrusionOk="0" h="1415" w="7046">
                  <a:moveTo>
                    <a:pt x="398" y="0"/>
                  </a:moveTo>
                  <a:cubicBezTo>
                    <a:pt x="179" y="0"/>
                    <a:pt x="0" y="179"/>
                    <a:pt x="0" y="399"/>
                  </a:cubicBezTo>
                  <a:lnTo>
                    <a:pt x="0" y="1017"/>
                  </a:lnTo>
                  <a:cubicBezTo>
                    <a:pt x="0" y="1236"/>
                    <a:pt x="179" y="1415"/>
                    <a:pt x="398" y="1415"/>
                  </a:cubicBezTo>
                  <a:lnTo>
                    <a:pt x="6647" y="1415"/>
                  </a:lnTo>
                  <a:cubicBezTo>
                    <a:pt x="6867" y="1415"/>
                    <a:pt x="7045" y="1236"/>
                    <a:pt x="7045" y="1017"/>
                  </a:cubicBezTo>
                  <a:lnTo>
                    <a:pt x="7045" y="399"/>
                  </a:lnTo>
                  <a:cubicBezTo>
                    <a:pt x="7045" y="179"/>
                    <a:pt x="6867" y="0"/>
                    <a:pt x="664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83"/>
            <p:cNvSpPr/>
            <p:nvPr/>
          </p:nvSpPr>
          <p:spPr>
            <a:xfrm>
              <a:off x="6352775" y="1385150"/>
              <a:ext cx="167575" cy="3450"/>
            </a:xfrm>
            <a:custGeom>
              <a:rect b="b" l="l" r="r" t="t"/>
              <a:pathLst>
                <a:path extrusionOk="0" h="138" w="6703">
                  <a:moveTo>
                    <a:pt x="70" y="1"/>
                  </a:moveTo>
                  <a:cubicBezTo>
                    <a:pt x="28" y="1"/>
                    <a:pt x="1" y="28"/>
                    <a:pt x="1" y="69"/>
                  </a:cubicBezTo>
                  <a:cubicBezTo>
                    <a:pt x="1" y="110"/>
                    <a:pt x="28" y="138"/>
                    <a:pt x="70" y="138"/>
                  </a:cubicBezTo>
                  <a:lnTo>
                    <a:pt x="6648" y="138"/>
                  </a:lnTo>
                  <a:cubicBezTo>
                    <a:pt x="6675" y="138"/>
                    <a:pt x="6703" y="110"/>
                    <a:pt x="6703" y="69"/>
                  </a:cubicBezTo>
                  <a:cubicBezTo>
                    <a:pt x="6703" y="28"/>
                    <a:pt x="6675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83"/>
            <p:cNvSpPr/>
            <p:nvPr/>
          </p:nvSpPr>
          <p:spPr>
            <a:xfrm>
              <a:off x="6340425" y="1656375"/>
              <a:ext cx="192275" cy="40875"/>
            </a:xfrm>
            <a:custGeom>
              <a:rect b="b" l="l" r="r" t="t"/>
              <a:pathLst>
                <a:path extrusionOk="0" h="1635" w="7691">
                  <a:moveTo>
                    <a:pt x="454" y="1"/>
                  </a:moveTo>
                  <a:cubicBezTo>
                    <a:pt x="207" y="1"/>
                    <a:pt x="1" y="207"/>
                    <a:pt x="1" y="454"/>
                  </a:cubicBezTo>
                  <a:lnTo>
                    <a:pt x="1" y="1182"/>
                  </a:lnTo>
                  <a:cubicBezTo>
                    <a:pt x="1" y="1429"/>
                    <a:pt x="207" y="1635"/>
                    <a:pt x="454" y="1635"/>
                  </a:cubicBezTo>
                  <a:lnTo>
                    <a:pt x="7238" y="1635"/>
                  </a:lnTo>
                  <a:cubicBezTo>
                    <a:pt x="7485" y="1635"/>
                    <a:pt x="7691" y="1429"/>
                    <a:pt x="7691" y="1182"/>
                  </a:cubicBezTo>
                  <a:lnTo>
                    <a:pt x="7691" y="454"/>
                  </a:lnTo>
                  <a:cubicBezTo>
                    <a:pt x="7691" y="207"/>
                    <a:pt x="7485" y="1"/>
                    <a:pt x="723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83"/>
            <p:cNvSpPr/>
            <p:nvPr/>
          </p:nvSpPr>
          <p:spPr>
            <a:xfrm>
              <a:off x="6339050" y="1681100"/>
              <a:ext cx="195375" cy="3100"/>
            </a:xfrm>
            <a:custGeom>
              <a:rect b="b" l="l" r="r" t="t"/>
              <a:pathLst>
                <a:path extrusionOk="0" h="124" w="7815">
                  <a:moveTo>
                    <a:pt x="56" y="0"/>
                  </a:moveTo>
                  <a:cubicBezTo>
                    <a:pt x="28" y="0"/>
                    <a:pt x="1" y="28"/>
                    <a:pt x="1" y="55"/>
                  </a:cubicBezTo>
                  <a:cubicBezTo>
                    <a:pt x="1" y="96"/>
                    <a:pt x="28" y="124"/>
                    <a:pt x="56" y="124"/>
                  </a:cubicBezTo>
                  <a:lnTo>
                    <a:pt x="7746" y="124"/>
                  </a:lnTo>
                  <a:cubicBezTo>
                    <a:pt x="7787" y="124"/>
                    <a:pt x="7815" y="96"/>
                    <a:pt x="7815" y="55"/>
                  </a:cubicBezTo>
                  <a:cubicBezTo>
                    <a:pt x="7815" y="28"/>
                    <a:pt x="7787" y="0"/>
                    <a:pt x="7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83"/>
            <p:cNvSpPr/>
            <p:nvPr/>
          </p:nvSpPr>
          <p:spPr>
            <a:xfrm>
              <a:off x="6377850" y="1504275"/>
              <a:ext cx="117450" cy="21325"/>
            </a:xfrm>
            <a:custGeom>
              <a:rect b="b" l="l" r="r" t="t"/>
              <a:pathLst>
                <a:path extrusionOk="0" h="853" w="4698">
                  <a:moveTo>
                    <a:pt x="426" y="1"/>
                  </a:moveTo>
                  <a:cubicBezTo>
                    <a:pt x="193" y="1"/>
                    <a:pt x="0" y="193"/>
                    <a:pt x="0" y="427"/>
                  </a:cubicBezTo>
                  <a:cubicBezTo>
                    <a:pt x="0" y="660"/>
                    <a:pt x="193" y="852"/>
                    <a:pt x="426" y="852"/>
                  </a:cubicBezTo>
                  <a:lnTo>
                    <a:pt x="4271" y="852"/>
                  </a:lnTo>
                  <a:cubicBezTo>
                    <a:pt x="4505" y="852"/>
                    <a:pt x="4697" y="660"/>
                    <a:pt x="4697" y="427"/>
                  </a:cubicBezTo>
                  <a:cubicBezTo>
                    <a:pt x="4697" y="193"/>
                    <a:pt x="4505" y="1"/>
                    <a:pt x="4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83"/>
            <p:cNvSpPr/>
            <p:nvPr/>
          </p:nvSpPr>
          <p:spPr>
            <a:xfrm>
              <a:off x="6387125" y="1521800"/>
              <a:ext cx="99250" cy="14450"/>
            </a:xfrm>
            <a:custGeom>
              <a:rect b="b" l="l" r="r" t="t"/>
              <a:pathLst>
                <a:path extrusionOk="0" h="578" w="3970">
                  <a:moveTo>
                    <a:pt x="0" y="0"/>
                  </a:moveTo>
                  <a:lnTo>
                    <a:pt x="0" y="110"/>
                  </a:lnTo>
                  <a:cubicBezTo>
                    <a:pt x="0" y="357"/>
                    <a:pt x="206" y="577"/>
                    <a:pt x="467" y="577"/>
                  </a:cubicBezTo>
                  <a:lnTo>
                    <a:pt x="3502" y="577"/>
                  </a:lnTo>
                  <a:cubicBezTo>
                    <a:pt x="3763" y="577"/>
                    <a:pt x="3969" y="357"/>
                    <a:pt x="3969" y="110"/>
                  </a:cubicBezTo>
                  <a:lnTo>
                    <a:pt x="39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83"/>
            <p:cNvSpPr/>
            <p:nvPr/>
          </p:nvSpPr>
          <p:spPr>
            <a:xfrm>
              <a:off x="6385750" y="1523850"/>
              <a:ext cx="101650" cy="3450"/>
            </a:xfrm>
            <a:custGeom>
              <a:rect b="b" l="l" r="r" t="t"/>
              <a:pathLst>
                <a:path extrusionOk="0" h="138" w="4066">
                  <a:moveTo>
                    <a:pt x="69" y="1"/>
                  </a:moveTo>
                  <a:cubicBezTo>
                    <a:pt x="28" y="1"/>
                    <a:pt x="0" y="28"/>
                    <a:pt x="0" y="69"/>
                  </a:cubicBezTo>
                  <a:cubicBezTo>
                    <a:pt x="0" y="110"/>
                    <a:pt x="28" y="138"/>
                    <a:pt x="69" y="138"/>
                  </a:cubicBezTo>
                  <a:lnTo>
                    <a:pt x="4010" y="138"/>
                  </a:lnTo>
                  <a:cubicBezTo>
                    <a:pt x="4038" y="138"/>
                    <a:pt x="4065" y="110"/>
                    <a:pt x="4065" y="69"/>
                  </a:cubicBezTo>
                  <a:cubicBezTo>
                    <a:pt x="4065" y="28"/>
                    <a:pt x="4038" y="1"/>
                    <a:pt x="4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9" name="Google Shape;2229;p83"/>
          <p:cNvGrpSpPr/>
          <p:nvPr/>
        </p:nvGrpSpPr>
        <p:grpSpPr>
          <a:xfrm>
            <a:off x="4058054" y="2389080"/>
            <a:ext cx="766171" cy="706562"/>
            <a:chOff x="4705525" y="1482300"/>
            <a:chExt cx="295625" cy="272625"/>
          </a:xfrm>
        </p:grpSpPr>
        <p:sp>
          <p:nvSpPr>
            <p:cNvPr id="2230" name="Google Shape;2230;p83"/>
            <p:cNvSpPr/>
            <p:nvPr/>
          </p:nvSpPr>
          <p:spPr>
            <a:xfrm>
              <a:off x="4705525" y="1482300"/>
              <a:ext cx="73850" cy="272625"/>
            </a:xfrm>
            <a:custGeom>
              <a:rect b="b" l="l" r="r" t="t"/>
              <a:pathLst>
                <a:path extrusionOk="0" h="10905" w="2954">
                  <a:moveTo>
                    <a:pt x="756" y="1"/>
                  </a:moveTo>
                  <a:cubicBezTo>
                    <a:pt x="330" y="1"/>
                    <a:pt x="1" y="344"/>
                    <a:pt x="1" y="756"/>
                  </a:cubicBezTo>
                  <a:lnTo>
                    <a:pt x="1" y="10150"/>
                  </a:lnTo>
                  <a:cubicBezTo>
                    <a:pt x="1" y="10562"/>
                    <a:pt x="330" y="10905"/>
                    <a:pt x="756" y="10905"/>
                  </a:cubicBezTo>
                  <a:lnTo>
                    <a:pt x="2198" y="10905"/>
                  </a:lnTo>
                  <a:cubicBezTo>
                    <a:pt x="2610" y="10905"/>
                    <a:pt x="2953" y="10562"/>
                    <a:pt x="2953" y="10150"/>
                  </a:cubicBezTo>
                  <a:lnTo>
                    <a:pt x="2953" y="756"/>
                  </a:lnTo>
                  <a:cubicBezTo>
                    <a:pt x="2953" y="344"/>
                    <a:pt x="2610" y="1"/>
                    <a:pt x="219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83"/>
            <p:cNvSpPr/>
            <p:nvPr/>
          </p:nvSpPr>
          <p:spPr>
            <a:xfrm>
              <a:off x="4725775" y="1506675"/>
              <a:ext cx="33000" cy="148000"/>
            </a:xfrm>
            <a:custGeom>
              <a:rect b="b" l="l" r="r" t="t"/>
              <a:pathLst>
                <a:path extrusionOk="0" h="5920" w="1320">
                  <a:moveTo>
                    <a:pt x="454" y="1"/>
                  </a:moveTo>
                  <a:cubicBezTo>
                    <a:pt x="207" y="1"/>
                    <a:pt x="1" y="207"/>
                    <a:pt x="1" y="454"/>
                  </a:cubicBezTo>
                  <a:lnTo>
                    <a:pt x="1" y="5480"/>
                  </a:lnTo>
                  <a:cubicBezTo>
                    <a:pt x="1" y="5728"/>
                    <a:pt x="207" y="5920"/>
                    <a:pt x="454" y="5920"/>
                  </a:cubicBezTo>
                  <a:lnTo>
                    <a:pt x="880" y="5920"/>
                  </a:lnTo>
                  <a:cubicBezTo>
                    <a:pt x="1127" y="5920"/>
                    <a:pt x="1319" y="5728"/>
                    <a:pt x="1319" y="5480"/>
                  </a:cubicBezTo>
                  <a:lnTo>
                    <a:pt x="1319" y="454"/>
                  </a:lnTo>
                  <a:cubicBezTo>
                    <a:pt x="1319" y="207"/>
                    <a:pt x="1127" y="1"/>
                    <a:pt x="88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83"/>
            <p:cNvSpPr/>
            <p:nvPr/>
          </p:nvSpPr>
          <p:spPr>
            <a:xfrm>
              <a:off x="4728200" y="1709250"/>
              <a:ext cx="28175" cy="27825"/>
            </a:xfrm>
            <a:custGeom>
              <a:rect b="b" l="l" r="r" t="t"/>
              <a:pathLst>
                <a:path extrusionOk="0" h="1113" w="1127">
                  <a:moveTo>
                    <a:pt x="563" y="0"/>
                  </a:moveTo>
                  <a:cubicBezTo>
                    <a:pt x="261" y="0"/>
                    <a:pt x="0" y="248"/>
                    <a:pt x="0" y="563"/>
                  </a:cubicBezTo>
                  <a:cubicBezTo>
                    <a:pt x="0" y="866"/>
                    <a:pt x="261" y="1113"/>
                    <a:pt x="563" y="1113"/>
                  </a:cubicBezTo>
                  <a:cubicBezTo>
                    <a:pt x="879" y="1113"/>
                    <a:pt x="1126" y="866"/>
                    <a:pt x="1126" y="563"/>
                  </a:cubicBezTo>
                  <a:cubicBezTo>
                    <a:pt x="1126" y="248"/>
                    <a:pt x="879" y="0"/>
                    <a:pt x="56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83"/>
            <p:cNvSpPr/>
            <p:nvPr/>
          </p:nvSpPr>
          <p:spPr>
            <a:xfrm>
              <a:off x="4779350" y="1482300"/>
              <a:ext cx="73825" cy="272625"/>
            </a:xfrm>
            <a:custGeom>
              <a:rect b="b" l="l" r="r" t="t"/>
              <a:pathLst>
                <a:path extrusionOk="0" h="10905" w="2953">
                  <a:moveTo>
                    <a:pt x="756" y="1"/>
                  </a:moveTo>
                  <a:cubicBezTo>
                    <a:pt x="344" y="1"/>
                    <a:pt x="0" y="344"/>
                    <a:pt x="0" y="756"/>
                  </a:cubicBezTo>
                  <a:lnTo>
                    <a:pt x="0" y="10150"/>
                  </a:lnTo>
                  <a:cubicBezTo>
                    <a:pt x="0" y="10562"/>
                    <a:pt x="344" y="10905"/>
                    <a:pt x="756" y="10905"/>
                  </a:cubicBezTo>
                  <a:lnTo>
                    <a:pt x="2197" y="10905"/>
                  </a:lnTo>
                  <a:cubicBezTo>
                    <a:pt x="2623" y="10905"/>
                    <a:pt x="2953" y="10562"/>
                    <a:pt x="2953" y="10150"/>
                  </a:cubicBezTo>
                  <a:lnTo>
                    <a:pt x="2953" y="756"/>
                  </a:lnTo>
                  <a:cubicBezTo>
                    <a:pt x="2953" y="344"/>
                    <a:pt x="2623" y="1"/>
                    <a:pt x="219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83"/>
            <p:cNvSpPr/>
            <p:nvPr/>
          </p:nvSpPr>
          <p:spPr>
            <a:xfrm>
              <a:off x="4799950" y="1506675"/>
              <a:ext cx="32975" cy="148000"/>
            </a:xfrm>
            <a:custGeom>
              <a:rect b="b" l="l" r="r" t="t"/>
              <a:pathLst>
                <a:path extrusionOk="0" h="5920" w="1319">
                  <a:moveTo>
                    <a:pt x="440" y="1"/>
                  </a:moveTo>
                  <a:cubicBezTo>
                    <a:pt x="192" y="1"/>
                    <a:pt x="0" y="207"/>
                    <a:pt x="0" y="454"/>
                  </a:cubicBezTo>
                  <a:lnTo>
                    <a:pt x="0" y="5480"/>
                  </a:lnTo>
                  <a:cubicBezTo>
                    <a:pt x="0" y="5728"/>
                    <a:pt x="192" y="5920"/>
                    <a:pt x="440" y="5920"/>
                  </a:cubicBezTo>
                  <a:lnTo>
                    <a:pt x="865" y="5920"/>
                  </a:lnTo>
                  <a:cubicBezTo>
                    <a:pt x="1113" y="5920"/>
                    <a:pt x="1319" y="5728"/>
                    <a:pt x="1319" y="5480"/>
                  </a:cubicBezTo>
                  <a:lnTo>
                    <a:pt x="1319" y="454"/>
                  </a:lnTo>
                  <a:cubicBezTo>
                    <a:pt x="1319" y="207"/>
                    <a:pt x="1113" y="1"/>
                    <a:pt x="86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83"/>
            <p:cNvSpPr/>
            <p:nvPr/>
          </p:nvSpPr>
          <p:spPr>
            <a:xfrm>
              <a:off x="4800975" y="1709125"/>
              <a:ext cx="30225" cy="28175"/>
            </a:xfrm>
            <a:custGeom>
              <a:rect b="b" l="l" r="r" t="t"/>
              <a:pathLst>
                <a:path extrusionOk="0" h="1127" w="1209">
                  <a:moveTo>
                    <a:pt x="610" y="0"/>
                  </a:moveTo>
                  <a:cubicBezTo>
                    <a:pt x="337" y="0"/>
                    <a:pt x="92" y="196"/>
                    <a:pt x="42" y="472"/>
                  </a:cubicBezTo>
                  <a:cubicBezTo>
                    <a:pt x="0" y="774"/>
                    <a:pt x="206" y="1063"/>
                    <a:pt x="509" y="1118"/>
                  </a:cubicBezTo>
                  <a:cubicBezTo>
                    <a:pt x="541" y="1123"/>
                    <a:pt x="574" y="1126"/>
                    <a:pt x="606" y="1126"/>
                  </a:cubicBezTo>
                  <a:cubicBezTo>
                    <a:pt x="882" y="1126"/>
                    <a:pt x="1117" y="922"/>
                    <a:pt x="1154" y="651"/>
                  </a:cubicBezTo>
                  <a:cubicBezTo>
                    <a:pt x="1209" y="349"/>
                    <a:pt x="1003" y="60"/>
                    <a:pt x="687" y="5"/>
                  </a:cubicBezTo>
                  <a:cubicBezTo>
                    <a:pt x="661" y="2"/>
                    <a:pt x="635" y="0"/>
                    <a:pt x="61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83"/>
            <p:cNvSpPr/>
            <p:nvPr/>
          </p:nvSpPr>
          <p:spPr>
            <a:xfrm>
              <a:off x="4927325" y="1482300"/>
              <a:ext cx="73825" cy="272625"/>
            </a:xfrm>
            <a:custGeom>
              <a:rect b="b" l="l" r="r" t="t"/>
              <a:pathLst>
                <a:path extrusionOk="0" h="10905" w="2953">
                  <a:moveTo>
                    <a:pt x="755" y="1"/>
                  </a:moveTo>
                  <a:cubicBezTo>
                    <a:pt x="330" y="1"/>
                    <a:pt x="0" y="344"/>
                    <a:pt x="0" y="756"/>
                  </a:cubicBezTo>
                  <a:lnTo>
                    <a:pt x="0" y="10150"/>
                  </a:lnTo>
                  <a:cubicBezTo>
                    <a:pt x="0" y="10562"/>
                    <a:pt x="330" y="10905"/>
                    <a:pt x="755" y="10905"/>
                  </a:cubicBezTo>
                  <a:lnTo>
                    <a:pt x="2197" y="10905"/>
                  </a:lnTo>
                  <a:cubicBezTo>
                    <a:pt x="2609" y="10905"/>
                    <a:pt x="2953" y="10562"/>
                    <a:pt x="2953" y="10150"/>
                  </a:cubicBezTo>
                  <a:lnTo>
                    <a:pt x="2953" y="756"/>
                  </a:lnTo>
                  <a:cubicBezTo>
                    <a:pt x="2953" y="344"/>
                    <a:pt x="2609" y="1"/>
                    <a:pt x="219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83"/>
            <p:cNvSpPr/>
            <p:nvPr/>
          </p:nvSpPr>
          <p:spPr>
            <a:xfrm>
              <a:off x="4947575" y="1506675"/>
              <a:ext cx="32975" cy="148000"/>
            </a:xfrm>
            <a:custGeom>
              <a:rect b="b" l="l" r="r" t="t"/>
              <a:pathLst>
                <a:path extrusionOk="0" h="5920" w="1319">
                  <a:moveTo>
                    <a:pt x="454" y="1"/>
                  </a:moveTo>
                  <a:cubicBezTo>
                    <a:pt x="206" y="1"/>
                    <a:pt x="0" y="207"/>
                    <a:pt x="0" y="454"/>
                  </a:cubicBezTo>
                  <a:lnTo>
                    <a:pt x="0" y="5480"/>
                  </a:lnTo>
                  <a:cubicBezTo>
                    <a:pt x="0" y="5728"/>
                    <a:pt x="206" y="5920"/>
                    <a:pt x="454" y="5920"/>
                  </a:cubicBezTo>
                  <a:lnTo>
                    <a:pt x="879" y="5920"/>
                  </a:lnTo>
                  <a:cubicBezTo>
                    <a:pt x="1126" y="5920"/>
                    <a:pt x="1319" y="5728"/>
                    <a:pt x="1319" y="5480"/>
                  </a:cubicBezTo>
                  <a:lnTo>
                    <a:pt x="1319" y="454"/>
                  </a:lnTo>
                  <a:cubicBezTo>
                    <a:pt x="1319" y="207"/>
                    <a:pt x="1126" y="1"/>
                    <a:pt x="87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83"/>
            <p:cNvSpPr/>
            <p:nvPr/>
          </p:nvSpPr>
          <p:spPr>
            <a:xfrm>
              <a:off x="4949975" y="1709250"/>
              <a:ext cx="28175" cy="27825"/>
            </a:xfrm>
            <a:custGeom>
              <a:rect b="b" l="l" r="r" t="t"/>
              <a:pathLst>
                <a:path extrusionOk="0" h="1113" w="1127">
                  <a:moveTo>
                    <a:pt x="564" y="0"/>
                  </a:moveTo>
                  <a:cubicBezTo>
                    <a:pt x="261" y="0"/>
                    <a:pt x="0" y="248"/>
                    <a:pt x="0" y="563"/>
                  </a:cubicBezTo>
                  <a:cubicBezTo>
                    <a:pt x="0" y="866"/>
                    <a:pt x="261" y="1113"/>
                    <a:pt x="564" y="1113"/>
                  </a:cubicBezTo>
                  <a:cubicBezTo>
                    <a:pt x="879" y="1113"/>
                    <a:pt x="1127" y="866"/>
                    <a:pt x="1127" y="563"/>
                  </a:cubicBezTo>
                  <a:cubicBezTo>
                    <a:pt x="1127" y="248"/>
                    <a:pt x="879" y="0"/>
                    <a:pt x="56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83"/>
            <p:cNvSpPr/>
            <p:nvPr/>
          </p:nvSpPr>
          <p:spPr>
            <a:xfrm>
              <a:off x="4853150" y="1482300"/>
              <a:ext cx="74200" cy="272625"/>
            </a:xfrm>
            <a:custGeom>
              <a:rect b="b" l="l" r="r" t="t"/>
              <a:pathLst>
                <a:path extrusionOk="0" h="10905" w="2968">
                  <a:moveTo>
                    <a:pt x="756" y="1"/>
                  </a:moveTo>
                  <a:cubicBezTo>
                    <a:pt x="344" y="1"/>
                    <a:pt x="1" y="344"/>
                    <a:pt x="1" y="756"/>
                  </a:cubicBezTo>
                  <a:lnTo>
                    <a:pt x="1" y="10150"/>
                  </a:lnTo>
                  <a:cubicBezTo>
                    <a:pt x="1" y="10562"/>
                    <a:pt x="344" y="10905"/>
                    <a:pt x="756" y="10905"/>
                  </a:cubicBezTo>
                  <a:lnTo>
                    <a:pt x="2212" y="10905"/>
                  </a:lnTo>
                  <a:cubicBezTo>
                    <a:pt x="2624" y="10905"/>
                    <a:pt x="2967" y="10562"/>
                    <a:pt x="2967" y="10150"/>
                  </a:cubicBezTo>
                  <a:lnTo>
                    <a:pt x="2967" y="756"/>
                  </a:lnTo>
                  <a:cubicBezTo>
                    <a:pt x="2967" y="344"/>
                    <a:pt x="2624" y="1"/>
                    <a:pt x="221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83"/>
            <p:cNvSpPr/>
            <p:nvPr/>
          </p:nvSpPr>
          <p:spPr>
            <a:xfrm>
              <a:off x="4873750" y="1506675"/>
              <a:ext cx="33000" cy="148000"/>
            </a:xfrm>
            <a:custGeom>
              <a:rect b="b" l="l" r="r" t="t"/>
              <a:pathLst>
                <a:path extrusionOk="0" h="5920" w="1320">
                  <a:moveTo>
                    <a:pt x="440" y="1"/>
                  </a:moveTo>
                  <a:cubicBezTo>
                    <a:pt x="193" y="1"/>
                    <a:pt x="1" y="207"/>
                    <a:pt x="1" y="454"/>
                  </a:cubicBezTo>
                  <a:lnTo>
                    <a:pt x="1" y="5480"/>
                  </a:lnTo>
                  <a:cubicBezTo>
                    <a:pt x="1" y="5728"/>
                    <a:pt x="193" y="5920"/>
                    <a:pt x="440" y="5920"/>
                  </a:cubicBezTo>
                  <a:lnTo>
                    <a:pt x="880" y="5920"/>
                  </a:lnTo>
                  <a:cubicBezTo>
                    <a:pt x="1113" y="5920"/>
                    <a:pt x="1319" y="5728"/>
                    <a:pt x="1319" y="5480"/>
                  </a:cubicBezTo>
                  <a:lnTo>
                    <a:pt x="1319" y="454"/>
                  </a:lnTo>
                  <a:cubicBezTo>
                    <a:pt x="1319" y="207"/>
                    <a:pt x="1113" y="1"/>
                    <a:pt x="88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83"/>
            <p:cNvSpPr/>
            <p:nvPr/>
          </p:nvSpPr>
          <p:spPr>
            <a:xfrm>
              <a:off x="4876150" y="1709250"/>
              <a:ext cx="28175" cy="27825"/>
            </a:xfrm>
            <a:custGeom>
              <a:rect b="b" l="l" r="r" t="t"/>
              <a:pathLst>
                <a:path extrusionOk="0" h="1113" w="1127">
                  <a:moveTo>
                    <a:pt x="564" y="0"/>
                  </a:moveTo>
                  <a:cubicBezTo>
                    <a:pt x="248" y="0"/>
                    <a:pt x="1" y="248"/>
                    <a:pt x="1" y="563"/>
                  </a:cubicBezTo>
                  <a:cubicBezTo>
                    <a:pt x="1" y="866"/>
                    <a:pt x="248" y="1113"/>
                    <a:pt x="564" y="1113"/>
                  </a:cubicBezTo>
                  <a:cubicBezTo>
                    <a:pt x="880" y="1113"/>
                    <a:pt x="1127" y="866"/>
                    <a:pt x="1127" y="563"/>
                  </a:cubicBezTo>
                  <a:cubicBezTo>
                    <a:pt x="1127" y="248"/>
                    <a:pt x="880" y="0"/>
                    <a:pt x="56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2" name="Google Shape;2242;p83"/>
          <p:cNvGrpSpPr/>
          <p:nvPr/>
        </p:nvGrpSpPr>
        <p:grpSpPr>
          <a:xfrm>
            <a:off x="3934300" y="3095700"/>
            <a:ext cx="4547694" cy="1751242"/>
            <a:chOff x="4772500" y="3019500"/>
            <a:chExt cx="4547694" cy="1751242"/>
          </a:xfrm>
        </p:grpSpPr>
        <p:sp>
          <p:nvSpPr>
            <p:cNvPr id="2243" name="Google Shape;2243;p83"/>
            <p:cNvSpPr/>
            <p:nvPr/>
          </p:nvSpPr>
          <p:spPr>
            <a:xfrm>
              <a:off x="4859323" y="3053275"/>
              <a:ext cx="4399130" cy="1713399"/>
            </a:xfrm>
            <a:custGeom>
              <a:rect b="b" l="l" r="r" t="t"/>
              <a:pathLst>
                <a:path extrusionOk="0" h="23306" w="75834">
                  <a:moveTo>
                    <a:pt x="1" y="1"/>
                  </a:moveTo>
                  <a:lnTo>
                    <a:pt x="1" y="23306"/>
                  </a:lnTo>
                  <a:lnTo>
                    <a:pt x="75834" y="23306"/>
                  </a:lnTo>
                  <a:lnTo>
                    <a:pt x="758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83"/>
            <p:cNvSpPr/>
            <p:nvPr/>
          </p:nvSpPr>
          <p:spPr>
            <a:xfrm>
              <a:off x="4855275" y="3048275"/>
              <a:ext cx="4399108" cy="1722442"/>
            </a:xfrm>
            <a:custGeom>
              <a:rect b="b" l="l" r="r" t="t"/>
              <a:pathLst>
                <a:path extrusionOk="0" h="23429" w="75958">
                  <a:moveTo>
                    <a:pt x="75834" y="138"/>
                  </a:moveTo>
                  <a:lnTo>
                    <a:pt x="75834" y="23305"/>
                  </a:lnTo>
                  <a:lnTo>
                    <a:pt x="125" y="23305"/>
                  </a:lnTo>
                  <a:lnTo>
                    <a:pt x="125" y="138"/>
                  </a:lnTo>
                  <a:close/>
                  <a:moveTo>
                    <a:pt x="56" y="0"/>
                  </a:moveTo>
                  <a:cubicBezTo>
                    <a:pt x="28" y="0"/>
                    <a:pt x="1" y="28"/>
                    <a:pt x="1" y="69"/>
                  </a:cubicBezTo>
                  <a:lnTo>
                    <a:pt x="1" y="23374"/>
                  </a:lnTo>
                  <a:cubicBezTo>
                    <a:pt x="1" y="23401"/>
                    <a:pt x="28" y="23429"/>
                    <a:pt x="56" y="23429"/>
                  </a:cubicBezTo>
                  <a:lnTo>
                    <a:pt x="75889" y="23429"/>
                  </a:lnTo>
                  <a:cubicBezTo>
                    <a:pt x="75930" y="23429"/>
                    <a:pt x="75957" y="23401"/>
                    <a:pt x="75957" y="23374"/>
                  </a:cubicBezTo>
                  <a:lnTo>
                    <a:pt x="75957" y="69"/>
                  </a:lnTo>
                  <a:cubicBezTo>
                    <a:pt x="75957" y="28"/>
                    <a:pt x="75930" y="0"/>
                    <a:pt x="75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83"/>
            <p:cNvSpPr/>
            <p:nvPr/>
          </p:nvSpPr>
          <p:spPr>
            <a:xfrm>
              <a:off x="6851273" y="3048274"/>
              <a:ext cx="10219" cy="1722442"/>
            </a:xfrm>
            <a:custGeom>
              <a:rect b="b" l="l" r="r" t="t"/>
              <a:pathLst>
                <a:path extrusionOk="0" h="23429" w="139">
                  <a:moveTo>
                    <a:pt x="70" y="0"/>
                  </a:moveTo>
                  <a:cubicBezTo>
                    <a:pt x="28" y="0"/>
                    <a:pt x="1" y="28"/>
                    <a:pt x="1" y="69"/>
                  </a:cubicBezTo>
                  <a:lnTo>
                    <a:pt x="1" y="23374"/>
                  </a:lnTo>
                  <a:cubicBezTo>
                    <a:pt x="1" y="23401"/>
                    <a:pt x="28" y="23429"/>
                    <a:pt x="70" y="23429"/>
                  </a:cubicBezTo>
                  <a:cubicBezTo>
                    <a:pt x="97" y="23429"/>
                    <a:pt x="138" y="23401"/>
                    <a:pt x="138" y="23374"/>
                  </a:cubicBezTo>
                  <a:lnTo>
                    <a:pt x="138" y="69"/>
                  </a:lnTo>
                  <a:cubicBezTo>
                    <a:pt x="138" y="28"/>
                    <a:pt x="9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83"/>
            <p:cNvSpPr/>
            <p:nvPr/>
          </p:nvSpPr>
          <p:spPr>
            <a:xfrm>
              <a:off x="4777575" y="3024500"/>
              <a:ext cx="4542619" cy="105049"/>
            </a:xfrm>
            <a:custGeom>
              <a:rect b="b" l="l" r="r" t="t"/>
              <a:pathLst>
                <a:path extrusionOk="0" h="1429" w="78072">
                  <a:moveTo>
                    <a:pt x="1" y="1"/>
                  </a:moveTo>
                  <a:lnTo>
                    <a:pt x="1" y="1429"/>
                  </a:lnTo>
                  <a:lnTo>
                    <a:pt x="78072" y="1429"/>
                  </a:lnTo>
                  <a:lnTo>
                    <a:pt x="780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83"/>
            <p:cNvSpPr/>
            <p:nvPr/>
          </p:nvSpPr>
          <p:spPr>
            <a:xfrm>
              <a:off x="4772500" y="3019500"/>
              <a:ext cx="4542632" cy="115124"/>
            </a:xfrm>
            <a:custGeom>
              <a:rect b="b" l="l" r="r" t="t"/>
              <a:pathLst>
                <a:path extrusionOk="0" h="1566" w="78210">
                  <a:moveTo>
                    <a:pt x="78072" y="124"/>
                  </a:moveTo>
                  <a:lnTo>
                    <a:pt x="78072" y="1428"/>
                  </a:lnTo>
                  <a:lnTo>
                    <a:pt x="138" y="1428"/>
                  </a:lnTo>
                  <a:lnTo>
                    <a:pt x="138" y="124"/>
                  </a:lnTo>
                  <a:close/>
                  <a:moveTo>
                    <a:pt x="70" y="0"/>
                  </a:moveTo>
                  <a:cubicBezTo>
                    <a:pt x="28" y="0"/>
                    <a:pt x="1" y="28"/>
                    <a:pt x="1" y="55"/>
                  </a:cubicBezTo>
                  <a:lnTo>
                    <a:pt x="1" y="1497"/>
                  </a:lnTo>
                  <a:cubicBezTo>
                    <a:pt x="1" y="1524"/>
                    <a:pt x="28" y="1566"/>
                    <a:pt x="70" y="1566"/>
                  </a:cubicBezTo>
                  <a:lnTo>
                    <a:pt x="78141" y="1566"/>
                  </a:lnTo>
                  <a:cubicBezTo>
                    <a:pt x="78168" y="1566"/>
                    <a:pt x="78210" y="1524"/>
                    <a:pt x="78210" y="1497"/>
                  </a:cubicBezTo>
                  <a:lnTo>
                    <a:pt x="78210" y="55"/>
                  </a:lnTo>
                  <a:cubicBezTo>
                    <a:pt x="78210" y="28"/>
                    <a:pt x="78168" y="0"/>
                    <a:pt x="78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83"/>
            <p:cNvSpPr/>
            <p:nvPr/>
          </p:nvSpPr>
          <p:spPr>
            <a:xfrm>
              <a:off x="5151107" y="3241588"/>
              <a:ext cx="460440" cy="54550"/>
            </a:xfrm>
            <a:custGeom>
              <a:rect b="b" l="l" r="r" t="t"/>
              <a:pathLst>
                <a:path extrusionOk="0" h="742" w="6263">
                  <a:moveTo>
                    <a:pt x="372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7"/>
                    <a:pt x="166" y="742"/>
                    <a:pt x="372" y="742"/>
                  </a:cubicBezTo>
                  <a:lnTo>
                    <a:pt x="5892" y="742"/>
                  </a:lnTo>
                  <a:cubicBezTo>
                    <a:pt x="6098" y="742"/>
                    <a:pt x="6263" y="577"/>
                    <a:pt x="6263" y="371"/>
                  </a:cubicBezTo>
                  <a:cubicBezTo>
                    <a:pt x="6263" y="165"/>
                    <a:pt x="6098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83"/>
            <p:cNvSpPr/>
            <p:nvPr/>
          </p:nvSpPr>
          <p:spPr>
            <a:xfrm>
              <a:off x="7225845" y="3241588"/>
              <a:ext cx="460440" cy="54550"/>
            </a:xfrm>
            <a:custGeom>
              <a:rect b="b" l="l" r="r" t="t"/>
              <a:pathLst>
                <a:path extrusionOk="0" h="742" w="6263">
                  <a:moveTo>
                    <a:pt x="372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7"/>
                    <a:pt x="166" y="742"/>
                    <a:pt x="372" y="742"/>
                  </a:cubicBezTo>
                  <a:lnTo>
                    <a:pt x="5892" y="742"/>
                  </a:lnTo>
                  <a:cubicBezTo>
                    <a:pt x="6084" y="742"/>
                    <a:pt x="6263" y="577"/>
                    <a:pt x="6263" y="371"/>
                  </a:cubicBezTo>
                  <a:cubicBezTo>
                    <a:pt x="6263" y="165"/>
                    <a:pt x="6084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83"/>
            <p:cNvSpPr/>
            <p:nvPr/>
          </p:nvSpPr>
          <p:spPr>
            <a:xfrm>
              <a:off x="8567792" y="3241588"/>
              <a:ext cx="425078" cy="42493"/>
            </a:xfrm>
            <a:custGeom>
              <a:rect b="b" l="l" r="r" t="t"/>
              <a:pathLst>
                <a:path extrusionOk="0" h="578" w="5782">
                  <a:moveTo>
                    <a:pt x="289" y="0"/>
                  </a:moveTo>
                  <a:cubicBezTo>
                    <a:pt x="124" y="0"/>
                    <a:pt x="0" y="124"/>
                    <a:pt x="0" y="289"/>
                  </a:cubicBezTo>
                  <a:cubicBezTo>
                    <a:pt x="0" y="440"/>
                    <a:pt x="124" y="577"/>
                    <a:pt x="289" y="577"/>
                  </a:cubicBezTo>
                  <a:lnTo>
                    <a:pt x="5507" y="577"/>
                  </a:lnTo>
                  <a:cubicBezTo>
                    <a:pt x="5658" y="577"/>
                    <a:pt x="5782" y="440"/>
                    <a:pt x="5782" y="289"/>
                  </a:cubicBezTo>
                  <a:cubicBezTo>
                    <a:pt x="5782" y="124"/>
                    <a:pt x="5658" y="0"/>
                    <a:pt x="5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83"/>
            <p:cNvSpPr/>
            <p:nvPr/>
          </p:nvSpPr>
          <p:spPr>
            <a:xfrm>
              <a:off x="8567792" y="3645419"/>
              <a:ext cx="425078" cy="42493"/>
            </a:xfrm>
            <a:custGeom>
              <a:rect b="b" l="l" r="r" t="t"/>
              <a:pathLst>
                <a:path extrusionOk="0" h="578" w="5782">
                  <a:moveTo>
                    <a:pt x="289" y="0"/>
                  </a:moveTo>
                  <a:cubicBezTo>
                    <a:pt x="124" y="0"/>
                    <a:pt x="0" y="124"/>
                    <a:pt x="0" y="289"/>
                  </a:cubicBezTo>
                  <a:cubicBezTo>
                    <a:pt x="0" y="440"/>
                    <a:pt x="124" y="577"/>
                    <a:pt x="289" y="577"/>
                  </a:cubicBezTo>
                  <a:lnTo>
                    <a:pt x="5507" y="577"/>
                  </a:lnTo>
                  <a:cubicBezTo>
                    <a:pt x="5658" y="577"/>
                    <a:pt x="5782" y="440"/>
                    <a:pt x="5782" y="289"/>
                  </a:cubicBezTo>
                  <a:cubicBezTo>
                    <a:pt x="5782" y="124"/>
                    <a:pt x="5658" y="0"/>
                    <a:pt x="5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83"/>
            <p:cNvSpPr/>
            <p:nvPr/>
          </p:nvSpPr>
          <p:spPr>
            <a:xfrm>
              <a:off x="8567792" y="4288550"/>
              <a:ext cx="425078" cy="42493"/>
            </a:xfrm>
            <a:custGeom>
              <a:rect b="b" l="l" r="r" t="t"/>
              <a:pathLst>
                <a:path extrusionOk="0" h="578" w="5782">
                  <a:moveTo>
                    <a:pt x="289" y="0"/>
                  </a:moveTo>
                  <a:cubicBezTo>
                    <a:pt x="124" y="0"/>
                    <a:pt x="0" y="138"/>
                    <a:pt x="0" y="289"/>
                  </a:cubicBezTo>
                  <a:cubicBezTo>
                    <a:pt x="0" y="453"/>
                    <a:pt x="124" y="577"/>
                    <a:pt x="289" y="577"/>
                  </a:cubicBezTo>
                  <a:lnTo>
                    <a:pt x="5507" y="577"/>
                  </a:lnTo>
                  <a:cubicBezTo>
                    <a:pt x="5658" y="577"/>
                    <a:pt x="5782" y="453"/>
                    <a:pt x="5782" y="289"/>
                  </a:cubicBezTo>
                  <a:cubicBezTo>
                    <a:pt x="5782" y="138"/>
                    <a:pt x="5658" y="0"/>
                    <a:pt x="5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83"/>
            <p:cNvSpPr/>
            <p:nvPr/>
          </p:nvSpPr>
          <p:spPr>
            <a:xfrm flipH="1">
              <a:off x="8301026" y="3129475"/>
              <a:ext cx="2125" cy="1641267"/>
            </a:xfrm>
            <a:custGeom>
              <a:rect b="b" l="l" r="r" t="t"/>
              <a:pathLst>
                <a:path extrusionOk="0" fill="none" h="23306" w="1">
                  <a:moveTo>
                    <a:pt x="1" y="1"/>
                  </a:moveTo>
                  <a:lnTo>
                    <a:pt x="1" y="2330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83"/>
            <p:cNvSpPr/>
            <p:nvPr/>
          </p:nvSpPr>
          <p:spPr>
            <a:xfrm>
              <a:off x="8296218" y="3521248"/>
              <a:ext cx="962197" cy="9116"/>
            </a:xfrm>
            <a:custGeom>
              <a:rect b="b" l="l" r="r" t="t"/>
              <a:pathLst>
                <a:path extrusionOk="0" h="124" w="13088">
                  <a:moveTo>
                    <a:pt x="69" y="0"/>
                  </a:moveTo>
                  <a:cubicBezTo>
                    <a:pt x="27" y="0"/>
                    <a:pt x="0" y="28"/>
                    <a:pt x="0" y="69"/>
                  </a:cubicBezTo>
                  <a:cubicBezTo>
                    <a:pt x="0" y="96"/>
                    <a:pt x="27" y="124"/>
                    <a:pt x="69" y="124"/>
                  </a:cubicBezTo>
                  <a:lnTo>
                    <a:pt x="13019" y="124"/>
                  </a:lnTo>
                  <a:cubicBezTo>
                    <a:pt x="13060" y="124"/>
                    <a:pt x="13087" y="96"/>
                    <a:pt x="13087" y="69"/>
                  </a:cubicBezTo>
                  <a:cubicBezTo>
                    <a:pt x="13087" y="28"/>
                    <a:pt x="13060" y="0"/>
                    <a:pt x="13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83"/>
            <p:cNvSpPr/>
            <p:nvPr/>
          </p:nvSpPr>
          <p:spPr>
            <a:xfrm>
              <a:off x="8296218" y="4182538"/>
              <a:ext cx="962197" cy="9116"/>
            </a:xfrm>
            <a:custGeom>
              <a:rect b="b" l="l" r="r" t="t"/>
              <a:pathLst>
                <a:path extrusionOk="0" h="124" w="13088">
                  <a:moveTo>
                    <a:pt x="69" y="0"/>
                  </a:moveTo>
                  <a:cubicBezTo>
                    <a:pt x="27" y="0"/>
                    <a:pt x="0" y="28"/>
                    <a:pt x="0" y="55"/>
                  </a:cubicBezTo>
                  <a:cubicBezTo>
                    <a:pt x="0" y="96"/>
                    <a:pt x="27" y="124"/>
                    <a:pt x="69" y="124"/>
                  </a:cubicBezTo>
                  <a:lnTo>
                    <a:pt x="13019" y="124"/>
                  </a:lnTo>
                  <a:cubicBezTo>
                    <a:pt x="13060" y="124"/>
                    <a:pt x="13087" y="96"/>
                    <a:pt x="13087" y="55"/>
                  </a:cubicBezTo>
                  <a:cubicBezTo>
                    <a:pt x="13087" y="28"/>
                    <a:pt x="13060" y="0"/>
                    <a:pt x="13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6" name="Google Shape;2256;p83"/>
          <p:cNvGrpSpPr/>
          <p:nvPr/>
        </p:nvGrpSpPr>
        <p:grpSpPr>
          <a:xfrm>
            <a:off x="5815832" y="1232203"/>
            <a:ext cx="2029437" cy="3614616"/>
            <a:chOff x="6806432" y="1232203"/>
            <a:chExt cx="2029437" cy="3614616"/>
          </a:xfrm>
        </p:grpSpPr>
        <p:sp>
          <p:nvSpPr>
            <p:cNvPr id="2257" name="Google Shape;2257;p83"/>
            <p:cNvSpPr/>
            <p:nvPr/>
          </p:nvSpPr>
          <p:spPr>
            <a:xfrm>
              <a:off x="7336088" y="2664738"/>
              <a:ext cx="367566" cy="624942"/>
            </a:xfrm>
            <a:custGeom>
              <a:rect b="b" l="l" r="r" t="t"/>
              <a:pathLst>
                <a:path extrusionOk="0" h="12704" w="7472">
                  <a:moveTo>
                    <a:pt x="3997" y="1"/>
                  </a:moveTo>
                  <a:cubicBezTo>
                    <a:pt x="3997" y="1"/>
                    <a:pt x="0" y="6180"/>
                    <a:pt x="824" y="9380"/>
                  </a:cubicBezTo>
                  <a:cubicBezTo>
                    <a:pt x="1648" y="12580"/>
                    <a:pt x="6180" y="12703"/>
                    <a:pt x="6180" y="12703"/>
                  </a:cubicBezTo>
                  <a:lnTo>
                    <a:pt x="7471" y="4052"/>
                  </a:lnTo>
                  <a:lnTo>
                    <a:pt x="39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83"/>
            <p:cNvSpPr/>
            <p:nvPr/>
          </p:nvSpPr>
          <p:spPr>
            <a:xfrm>
              <a:off x="8089323" y="3114751"/>
              <a:ext cx="185849" cy="432992"/>
            </a:xfrm>
            <a:custGeom>
              <a:rect b="b" l="l" r="r" t="t"/>
              <a:pathLst>
                <a:path extrusionOk="0" h="8802" w="3778">
                  <a:moveTo>
                    <a:pt x="2251" y="0"/>
                  </a:moveTo>
                  <a:cubicBezTo>
                    <a:pt x="2139" y="0"/>
                    <a:pt x="2024" y="13"/>
                    <a:pt x="1909" y="40"/>
                  </a:cubicBezTo>
                  <a:lnTo>
                    <a:pt x="1209" y="205"/>
                  </a:lnTo>
                  <a:cubicBezTo>
                    <a:pt x="536" y="356"/>
                    <a:pt x="42" y="960"/>
                    <a:pt x="42" y="1660"/>
                  </a:cubicBezTo>
                  <a:cubicBezTo>
                    <a:pt x="14" y="3061"/>
                    <a:pt x="1" y="5451"/>
                    <a:pt x="124" y="7387"/>
                  </a:cubicBezTo>
                  <a:cubicBezTo>
                    <a:pt x="179" y="8183"/>
                    <a:pt x="838" y="8801"/>
                    <a:pt x="1635" y="8801"/>
                  </a:cubicBezTo>
                  <a:cubicBezTo>
                    <a:pt x="2211" y="8801"/>
                    <a:pt x="2733" y="8486"/>
                    <a:pt x="2994" y="7977"/>
                  </a:cubicBezTo>
                  <a:cubicBezTo>
                    <a:pt x="3447" y="7057"/>
                    <a:pt x="3777" y="6069"/>
                    <a:pt x="3763" y="5341"/>
                  </a:cubicBezTo>
                  <a:cubicBezTo>
                    <a:pt x="3763" y="4544"/>
                    <a:pt x="3763" y="2855"/>
                    <a:pt x="3763" y="1523"/>
                  </a:cubicBezTo>
                  <a:cubicBezTo>
                    <a:pt x="3763" y="666"/>
                    <a:pt x="3064" y="0"/>
                    <a:pt x="2251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83"/>
            <p:cNvSpPr/>
            <p:nvPr/>
          </p:nvSpPr>
          <p:spPr>
            <a:xfrm>
              <a:off x="8085929" y="3111947"/>
              <a:ext cx="191900" cy="439191"/>
            </a:xfrm>
            <a:custGeom>
              <a:rect b="b" l="l" r="r" t="t"/>
              <a:pathLst>
                <a:path extrusionOk="0" h="8928" w="3901">
                  <a:moveTo>
                    <a:pt x="2322" y="124"/>
                  </a:moveTo>
                  <a:cubicBezTo>
                    <a:pt x="2638" y="124"/>
                    <a:pt x="2953" y="234"/>
                    <a:pt x="3214" y="440"/>
                  </a:cubicBezTo>
                  <a:cubicBezTo>
                    <a:pt x="3571" y="715"/>
                    <a:pt x="3764" y="1127"/>
                    <a:pt x="3764" y="1580"/>
                  </a:cubicBezTo>
                  <a:cubicBezTo>
                    <a:pt x="3764" y="2912"/>
                    <a:pt x="3777" y="4601"/>
                    <a:pt x="3777" y="5398"/>
                  </a:cubicBezTo>
                  <a:cubicBezTo>
                    <a:pt x="3777" y="6057"/>
                    <a:pt x="3489" y="7032"/>
                    <a:pt x="2995" y="8007"/>
                  </a:cubicBezTo>
                  <a:cubicBezTo>
                    <a:pt x="2761" y="8488"/>
                    <a:pt x="2253" y="8790"/>
                    <a:pt x="1704" y="8790"/>
                  </a:cubicBezTo>
                  <a:cubicBezTo>
                    <a:pt x="948" y="8790"/>
                    <a:pt x="303" y="8199"/>
                    <a:pt x="262" y="7430"/>
                  </a:cubicBezTo>
                  <a:cubicBezTo>
                    <a:pt x="138" y="5466"/>
                    <a:pt x="152" y="3008"/>
                    <a:pt x="166" y="1717"/>
                  </a:cubicBezTo>
                  <a:cubicBezTo>
                    <a:pt x="179" y="1044"/>
                    <a:pt x="646" y="468"/>
                    <a:pt x="1292" y="317"/>
                  </a:cubicBezTo>
                  <a:lnTo>
                    <a:pt x="1992" y="165"/>
                  </a:lnTo>
                  <a:cubicBezTo>
                    <a:pt x="2102" y="138"/>
                    <a:pt x="2212" y="124"/>
                    <a:pt x="2322" y="124"/>
                  </a:cubicBezTo>
                  <a:close/>
                  <a:moveTo>
                    <a:pt x="2323" y="0"/>
                  </a:moveTo>
                  <a:cubicBezTo>
                    <a:pt x="2204" y="0"/>
                    <a:pt x="2083" y="14"/>
                    <a:pt x="1965" y="42"/>
                  </a:cubicBezTo>
                  <a:lnTo>
                    <a:pt x="1264" y="193"/>
                  </a:lnTo>
                  <a:cubicBezTo>
                    <a:pt x="550" y="358"/>
                    <a:pt x="56" y="989"/>
                    <a:pt x="42" y="1704"/>
                  </a:cubicBezTo>
                  <a:cubicBezTo>
                    <a:pt x="15" y="3008"/>
                    <a:pt x="1" y="5480"/>
                    <a:pt x="124" y="7444"/>
                  </a:cubicBezTo>
                  <a:cubicBezTo>
                    <a:pt x="179" y="8268"/>
                    <a:pt x="880" y="8927"/>
                    <a:pt x="1704" y="8927"/>
                  </a:cubicBezTo>
                  <a:cubicBezTo>
                    <a:pt x="2308" y="8927"/>
                    <a:pt x="2844" y="8597"/>
                    <a:pt x="3118" y="8062"/>
                  </a:cubicBezTo>
                  <a:cubicBezTo>
                    <a:pt x="3613" y="7059"/>
                    <a:pt x="3901" y="6084"/>
                    <a:pt x="3901" y="5398"/>
                  </a:cubicBezTo>
                  <a:cubicBezTo>
                    <a:pt x="3901" y="4601"/>
                    <a:pt x="3901" y="2912"/>
                    <a:pt x="3901" y="1580"/>
                  </a:cubicBezTo>
                  <a:cubicBezTo>
                    <a:pt x="3901" y="1086"/>
                    <a:pt x="3681" y="646"/>
                    <a:pt x="3297" y="344"/>
                  </a:cubicBezTo>
                  <a:cubicBezTo>
                    <a:pt x="3020" y="119"/>
                    <a:pt x="2675" y="0"/>
                    <a:pt x="2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83"/>
            <p:cNvSpPr/>
            <p:nvPr/>
          </p:nvSpPr>
          <p:spPr>
            <a:xfrm>
              <a:off x="8153519" y="3303158"/>
              <a:ext cx="91252" cy="178372"/>
            </a:xfrm>
            <a:custGeom>
              <a:rect b="b" l="l" r="r" t="t"/>
              <a:pathLst>
                <a:path extrusionOk="0" h="3626" w="1855">
                  <a:moveTo>
                    <a:pt x="357" y="0"/>
                  </a:moveTo>
                  <a:cubicBezTo>
                    <a:pt x="316" y="0"/>
                    <a:pt x="289" y="28"/>
                    <a:pt x="289" y="55"/>
                  </a:cubicBezTo>
                  <a:cubicBezTo>
                    <a:pt x="220" y="536"/>
                    <a:pt x="467" y="1071"/>
                    <a:pt x="522" y="1195"/>
                  </a:cubicBezTo>
                  <a:cubicBezTo>
                    <a:pt x="453" y="1428"/>
                    <a:pt x="0" y="3186"/>
                    <a:pt x="549" y="3571"/>
                  </a:cubicBezTo>
                  <a:cubicBezTo>
                    <a:pt x="604" y="3598"/>
                    <a:pt x="673" y="3626"/>
                    <a:pt x="728" y="3626"/>
                  </a:cubicBezTo>
                  <a:cubicBezTo>
                    <a:pt x="769" y="3626"/>
                    <a:pt x="797" y="3612"/>
                    <a:pt x="838" y="3598"/>
                  </a:cubicBezTo>
                  <a:cubicBezTo>
                    <a:pt x="1346" y="3420"/>
                    <a:pt x="1813" y="1936"/>
                    <a:pt x="1840" y="1868"/>
                  </a:cubicBezTo>
                  <a:cubicBezTo>
                    <a:pt x="1854" y="1840"/>
                    <a:pt x="1827" y="1799"/>
                    <a:pt x="1799" y="1785"/>
                  </a:cubicBezTo>
                  <a:cubicBezTo>
                    <a:pt x="1758" y="1785"/>
                    <a:pt x="1730" y="1799"/>
                    <a:pt x="1717" y="1827"/>
                  </a:cubicBezTo>
                  <a:cubicBezTo>
                    <a:pt x="1579" y="2252"/>
                    <a:pt x="1167" y="3351"/>
                    <a:pt x="797" y="3488"/>
                  </a:cubicBezTo>
                  <a:cubicBezTo>
                    <a:pt x="771" y="3493"/>
                    <a:pt x="750" y="3496"/>
                    <a:pt x="730" y="3496"/>
                  </a:cubicBezTo>
                  <a:cubicBezTo>
                    <a:pt x="696" y="3496"/>
                    <a:pt x="667" y="3487"/>
                    <a:pt x="632" y="3461"/>
                  </a:cubicBezTo>
                  <a:cubicBezTo>
                    <a:pt x="206" y="3172"/>
                    <a:pt x="508" y="1730"/>
                    <a:pt x="659" y="1209"/>
                  </a:cubicBezTo>
                  <a:cubicBezTo>
                    <a:pt x="659" y="1181"/>
                    <a:pt x="659" y="1167"/>
                    <a:pt x="646" y="1154"/>
                  </a:cubicBezTo>
                  <a:cubicBezTo>
                    <a:pt x="646" y="1154"/>
                    <a:pt x="357" y="563"/>
                    <a:pt x="412" y="69"/>
                  </a:cubicBezTo>
                  <a:cubicBezTo>
                    <a:pt x="412" y="41"/>
                    <a:pt x="385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83"/>
            <p:cNvSpPr/>
            <p:nvPr/>
          </p:nvSpPr>
          <p:spPr>
            <a:xfrm>
              <a:off x="7902195" y="2169123"/>
              <a:ext cx="560745" cy="1073921"/>
            </a:xfrm>
            <a:custGeom>
              <a:rect b="b" l="l" r="r" t="t"/>
              <a:pathLst>
                <a:path extrusionOk="0" h="21831" w="11399">
                  <a:moveTo>
                    <a:pt x="256" y="0"/>
                  </a:moveTo>
                  <a:cubicBezTo>
                    <a:pt x="91" y="0"/>
                    <a:pt x="1" y="9"/>
                    <a:pt x="1" y="9"/>
                  </a:cubicBezTo>
                  <a:lnTo>
                    <a:pt x="4821" y="21831"/>
                  </a:lnTo>
                  <a:lnTo>
                    <a:pt x="11399" y="21625"/>
                  </a:lnTo>
                  <a:cubicBezTo>
                    <a:pt x="11399" y="21625"/>
                    <a:pt x="11042" y="12026"/>
                    <a:pt x="8007" y="5818"/>
                  </a:cubicBezTo>
                  <a:cubicBezTo>
                    <a:pt x="5348" y="370"/>
                    <a:pt x="1303" y="0"/>
                    <a:pt x="2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83"/>
            <p:cNvSpPr/>
            <p:nvPr/>
          </p:nvSpPr>
          <p:spPr>
            <a:xfrm>
              <a:off x="8114313" y="3116669"/>
              <a:ext cx="341888" cy="125047"/>
            </a:xfrm>
            <a:custGeom>
              <a:rect b="b" l="l" r="r" t="t"/>
              <a:pathLst>
                <a:path extrusionOk="0" h="2542" w="6950">
                  <a:moveTo>
                    <a:pt x="6936" y="1"/>
                  </a:moveTo>
                  <a:lnTo>
                    <a:pt x="1" y="275"/>
                  </a:lnTo>
                  <a:lnTo>
                    <a:pt x="42" y="454"/>
                  </a:lnTo>
                  <a:lnTo>
                    <a:pt x="1182" y="399"/>
                  </a:lnTo>
                  <a:lnTo>
                    <a:pt x="1415" y="2541"/>
                  </a:lnTo>
                  <a:lnTo>
                    <a:pt x="1594" y="2528"/>
                  </a:lnTo>
                  <a:lnTo>
                    <a:pt x="1346" y="399"/>
                  </a:lnTo>
                  <a:lnTo>
                    <a:pt x="2445" y="358"/>
                  </a:lnTo>
                  <a:lnTo>
                    <a:pt x="2637" y="2500"/>
                  </a:lnTo>
                  <a:lnTo>
                    <a:pt x="2802" y="2500"/>
                  </a:lnTo>
                  <a:lnTo>
                    <a:pt x="2624" y="344"/>
                  </a:lnTo>
                  <a:lnTo>
                    <a:pt x="3681" y="303"/>
                  </a:lnTo>
                  <a:lnTo>
                    <a:pt x="3860" y="2459"/>
                  </a:lnTo>
                  <a:lnTo>
                    <a:pt x="4038" y="2459"/>
                  </a:lnTo>
                  <a:lnTo>
                    <a:pt x="3860" y="303"/>
                  </a:lnTo>
                  <a:lnTo>
                    <a:pt x="4835" y="262"/>
                  </a:lnTo>
                  <a:lnTo>
                    <a:pt x="5027" y="2432"/>
                  </a:lnTo>
                  <a:lnTo>
                    <a:pt x="5192" y="2418"/>
                  </a:lnTo>
                  <a:lnTo>
                    <a:pt x="5013" y="248"/>
                  </a:lnTo>
                  <a:lnTo>
                    <a:pt x="6002" y="207"/>
                  </a:lnTo>
                  <a:lnTo>
                    <a:pt x="6139" y="2390"/>
                  </a:lnTo>
                  <a:lnTo>
                    <a:pt x="6304" y="2390"/>
                  </a:lnTo>
                  <a:lnTo>
                    <a:pt x="6167" y="207"/>
                  </a:lnTo>
                  <a:lnTo>
                    <a:pt x="6949" y="179"/>
                  </a:lnTo>
                  <a:cubicBezTo>
                    <a:pt x="6949" y="124"/>
                    <a:pt x="6949" y="56"/>
                    <a:pt x="6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83"/>
            <p:cNvSpPr/>
            <p:nvPr/>
          </p:nvSpPr>
          <p:spPr>
            <a:xfrm>
              <a:off x="8058234" y="4330002"/>
              <a:ext cx="201394" cy="297959"/>
            </a:xfrm>
            <a:custGeom>
              <a:rect b="b" l="l" r="r" t="t"/>
              <a:pathLst>
                <a:path extrusionOk="0" h="6057" w="4094">
                  <a:moveTo>
                    <a:pt x="3434" y="0"/>
                  </a:moveTo>
                  <a:lnTo>
                    <a:pt x="1" y="591"/>
                  </a:lnTo>
                  <a:lnTo>
                    <a:pt x="674" y="6056"/>
                  </a:lnTo>
                  <a:lnTo>
                    <a:pt x="4093" y="5054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83"/>
            <p:cNvSpPr/>
            <p:nvPr/>
          </p:nvSpPr>
          <p:spPr>
            <a:xfrm>
              <a:off x="8054200" y="4325919"/>
              <a:ext cx="209462" cy="306764"/>
            </a:xfrm>
            <a:custGeom>
              <a:rect b="b" l="l" r="r" t="t"/>
              <a:pathLst>
                <a:path extrusionOk="0" h="6236" w="4258">
                  <a:moveTo>
                    <a:pt x="3461" y="152"/>
                  </a:moveTo>
                  <a:lnTo>
                    <a:pt x="4107" y="5096"/>
                  </a:lnTo>
                  <a:lnTo>
                    <a:pt x="811" y="6057"/>
                  </a:lnTo>
                  <a:lnTo>
                    <a:pt x="151" y="728"/>
                  </a:lnTo>
                  <a:lnTo>
                    <a:pt x="3461" y="152"/>
                  </a:lnTo>
                  <a:close/>
                  <a:moveTo>
                    <a:pt x="3571" y="1"/>
                  </a:moveTo>
                  <a:lnTo>
                    <a:pt x="0" y="619"/>
                  </a:lnTo>
                  <a:lnTo>
                    <a:pt x="701" y="6235"/>
                  </a:lnTo>
                  <a:lnTo>
                    <a:pt x="4258" y="5192"/>
                  </a:lnTo>
                  <a:lnTo>
                    <a:pt x="35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83"/>
            <p:cNvSpPr/>
            <p:nvPr/>
          </p:nvSpPr>
          <p:spPr>
            <a:xfrm>
              <a:off x="8191988" y="4334725"/>
              <a:ext cx="39256" cy="256047"/>
            </a:xfrm>
            <a:custGeom>
              <a:rect b="b" l="l" r="r" t="t"/>
              <a:pathLst>
                <a:path extrusionOk="0" h="5205" w="798">
                  <a:moveTo>
                    <a:pt x="124" y="0"/>
                  </a:moveTo>
                  <a:lnTo>
                    <a:pt x="1" y="14"/>
                  </a:lnTo>
                  <a:lnTo>
                    <a:pt x="674" y="5205"/>
                  </a:lnTo>
                  <a:lnTo>
                    <a:pt x="797" y="5177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83"/>
            <p:cNvSpPr/>
            <p:nvPr/>
          </p:nvSpPr>
          <p:spPr>
            <a:xfrm>
              <a:off x="8151453" y="4341464"/>
              <a:ext cx="39944" cy="256096"/>
            </a:xfrm>
            <a:custGeom>
              <a:rect b="b" l="l" r="r" t="t"/>
              <a:pathLst>
                <a:path extrusionOk="0" h="5206" w="812">
                  <a:moveTo>
                    <a:pt x="138" y="1"/>
                  </a:moveTo>
                  <a:lnTo>
                    <a:pt x="1" y="28"/>
                  </a:lnTo>
                  <a:lnTo>
                    <a:pt x="688" y="5205"/>
                  </a:lnTo>
                  <a:lnTo>
                    <a:pt x="811" y="5192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83"/>
            <p:cNvSpPr/>
            <p:nvPr/>
          </p:nvSpPr>
          <p:spPr>
            <a:xfrm>
              <a:off x="8119724" y="4347564"/>
              <a:ext cx="41273" cy="256047"/>
            </a:xfrm>
            <a:custGeom>
              <a:rect b="b" l="l" r="r" t="t"/>
              <a:pathLst>
                <a:path extrusionOk="0" h="5205" w="839">
                  <a:moveTo>
                    <a:pt x="124" y="0"/>
                  </a:moveTo>
                  <a:lnTo>
                    <a:pt x="0" y="28"/>
                  </a:lnTo>
                  <a:lnTo>
                    <a:pt x="715" y="5205"/>
                  </a:lnTo>
                  <a:lnTo>
                    <a:pt x="838" y="519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83"/>
            <p:cNvSpPr/>
            <p:nvPr/>
          </p:nvSpPr>
          <p:spPr>
            <a:xfrm>
              <a:off x="8089323" y="4354303"/>
              <a:ext cx="38567" cy="259441"/>
            </a:xfrm>
            <a:custGeom>
              <a:rect b="b" l="l" r="r" t="t"/>
              <a:pathLst>
                <a:path extrusionOk="0" h="5274" w="784">
                  <a:moveTo>
                    <a:pt x="124" y="0"/>
                  </a:moveTo>
                  <a:lnTo>
                    <a:pt x="1" y="14"/>
                  </a:lnTo>
                  <a:lnTo>
                    <a:pt x="660" y="5274"/>
                  </a:lnTo>
                  <a:lnTo>
                    <a:pt x="783" y="5260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83"/>
            <p:cNvSpPr/>
            <p:nvPr/>
          </p:nvSpPr>
          <p:spPr>
            <a:xfrm>
              <a:off x="8031227" y="4568438"/>
              <a:ext cx="495910" cy="275035"/>
            </a:xfrm>
            <a:custGeom>
              <a:rect b="b" l="l" r="r" t="t"/>
              <a:pathLst>
                <a:path extrusionOk="0" h="5591" w="10081">
                  <a:moveTo>
                    <a:pt x="5466" y="1"/>
                  </a:moveTo>
                  <a:lnTo>
                    <a:pt x="0" y="42"/>
                  </a:lnTo>
                  <a:lnTo>
                    <a:pt x="866" y="5508"/>
                  </a:lnTo>
                  <a:lnTo>
                    <a:pt x="10080" y="5590"/>
                  </a:lnTo>
                  <a:lnTo>
                    <a:pt x="6084" y="2349"/>
                  </a:lnTo>
                  <a:lnTo>
                    <a:pt x="54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83"/>
            <p:cNvSpPr/>
            <p:nvPr/>
          </p:nvSpPr>
          <p:spPr>
            <a:xfrm>
              <a:off x="8048100" y="4672530"/>
              <a:ext cx="157465" cy="168238"/>
            </a:xfrm>
            <a:custGeom>
              <a:rect b="b" l="l" r="r" t="t"/>
              <a:pathLst>
                <a:path extrusionOk="0" h="3420" w="3201">
                  <a:moveTo>
                    <a:pt x="624" y="0"/>
                  </a:moveTo>
                  <a:cubicBezTo>
                    <a:pt x="408" y="0"/>
                    <a:pt x="197" y="19"/>
                    <a:pt x="1" y="55"/>
                  </a:cubicBezTo>
                  <a:lnTo>
                    <a:pt x="523" y="3392"/>
                  </a:lnTo>
                  <a:lnTo>
                    <a:pt x="2583" y="3419"/>
                  </a:lnTo>
                  <a:lnTo>
                    <a:pt x="3063" y="3419"/>
                  </a:lnTo>
                  <a:cubicBezTo>
                    <a:pt x="3201" y="3007"/>
                    <a:pt x="3187" y="2238"/>
                    <a:pt x="3091" y="1730"/>
                  </a:cubicBezTo>
                  <a:cubicBezTo>
                    <a:pt x="2840" y="454"/>
                    <a:pt x="1673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83"/>
            <p:cNvSpPr/>
            <p:nvPr/>
          </p:nvSpPr>
          <p:spPr>
            <a:xfrm>
              <a:off x="8027833" y="4565093"/>
              <a:ext cx="502698" cy="281725"/>
            </a:xfrm>
            <a:custGeom>
              <a:rect b="b" l="l" r="r" t="t"/>
              <a:pathLst>
                <a:path extrusionOk="0" h="5727" w="10219">
                  <a:moveTo>
                    <a:pt x="5480" y="124"/>
                  </a:moveTo>
                  <a:lnTo>
                    <a:pt x="6098" y="2431"/>
                  </a:lnTo>
                  <a:cubicBezTo>
                    <a:pt x="6098" y="2445"/>
                    <a:pt x="6112" y="2458"/>
                    <a:pt x="6112" y="2458"/>
                  </a:cubicBezTo>
                  <a:lnTo>
                    <a:pt x="9971" y="5589"/>
                  </a:lnTo>
                  <a:lnTo>
                    <a:pt x="990" y="5521"/>
                  </a:lnTo>
                  <a:lnTo>
                    <a:pt x="152" y="165"/>
                  </a:lnTo>
                  <a:lnTo>
                    <a:pt x="5480" y="124"/>
                  </a:lnTo>
                  <a:close/>
                  <a:moveTo>
                    <a:pt x="5535" y="0"/>
                  </a:moveTo>
                  <a:lnTo>
                    <a:pt x="69" y="41"/>
                  </a:lnTo>
                  <a:cubicBezTo>
                    <a:pt x="56" y="41"/>
                    <a:pt x="42" y="55"/>
                    <a:pt x="28" y="69"/>
                  </a:cubicBezTo>
                  <a:cubicBezTo>
                    <a:pt x="15" y="82"/>
                    <a:pt x="1" y="96"/>
                    <a:pt x="15" y="110"/>
                  </a:cubicBezTo>
                  <a:lnTo>
                    <a:pt x="866" y="5589"/>
                  </a:lnTo>
                  <a:cubicBezTo>
                    <a:pt x="880" y="5617"/>
                    <a:pt x="907" y="5644"/>
                    <a:pt x="935" y="5644"/>
                  </a:cubicBezTo>
                  <a:lnTo>
                    <a:pt x="10149" y="5727"/>
                  </a:lnTo>
                  <a:cubicBezTo>
                    <a:pt x="10177" y="5727"/>
                    <a:pt x="10204" y="5713"/>
                    <a:pt x="10218" y="5686"/>
                  </a:cubicBezTo>
                  <a:cubicBezTo>
                    <a:pt x="10218" y="5658"/>
                    <a:pt x="10218" y="5631"/>
                    <a:pt x="10191" y="5617"/>
                  </a:cubicBezTo>
                  <a:lnTo>
                    <a:pt x="6208" y="2376"/>
                  </a:lnTo>
                  <a:lnTo>
                    <a:pt x="5604" y="41"/>
                  </a:lnTo>
                  <a:cubicBezTo>
                    <a:pt x="5590" y="14"/>
                    <a:pt x="5563" y="0"/>
                    <a:pt x="5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83"/>
            <p:cNvSpPr/>
            <p:nvPr/>
          </p:nvSpPr>
          <p:spPr>
            <a:xfrm>
              <a:off x="8326280" y="4574883"/>
              <a:ext cx="114225" cy="163172"/>
            </a:xfrm>
            <a:custGeom>
              <a:rect b="b" l="l" r="r" t="t"/>
              <a:pathLst>
                <a:path extrusionOk="0" h="3317" w="2322">
                  <a:moveTo>
                    <a:pt x="1126" y="131"/>
                  </a:moveTo>
                  <a:cubicBezTo>
                    <a:pt x="1209" y="131"/>
                    <a:pt x="1278" y="158"/>
                    <a:pt x="1360" y="213"/>
                  </a:cubicBezTo>
                  <a:cubicBezTo>
                    <a:pt x="1429" y="241"/>
                    <a:pt x="1456" y="295"/>
                    <a:pt x="1456" y="350"/>
                  </a:cubicBezTo>
                  <a:cubicBezTo>
                    <a:pt x="1484" y="735"/>
                    <a:pt x="632" y="1518"/>
                    <a:pt x="165" y="1902"/>
                  </a:cubicBezTo>
                  <a:cubicBezTo>
                    <a:pt x="248" y="1477"/>
                    <a:pt x="509" y="378"/>
                    <a:pt x="975" y="158"/>
                  </a:cubicBezTo>
                  <a:cubicBezTo>
                    <a:pt x="1030" y="144"/>
                    <a:pt x="1072" y="131"/>
                    <a:pt x="1126" y="131"/>
                  </a:cubicBezTo>
                  <a:close/>
                  <a:moveTo>
                    <a:pt x="1120" y="0"/>
                  </a:moveTo>
                  <a:cubicBezTo>
                    <a:pt x="1053" y="0"/>
                    <a:pt x="986" y="16"/>
                    <a:pt x="920" y="48"/>
                  </a:cubicBezTo>
                  <a:cubicBezTo>
                    <a:pt x="289" y="337"/>
                    <a:pt x="14" y="1985"/>
                    <a:pt x="14" y="2053"/>
                  </a:cubicBezTo>
                  <a:cubicBezTo>
                    <a:pt x="0" y="2067"/>
                    <a:pt x="0" y="2067"/>
                    <a:pt x="14" y="2081"/>
                  </a:cubicBezTo>
                  <a:cubicBezTo>
                    <a:pt x="14" y="2094"/>
                    <a:pt x="14" y="2094"/>
                    <a:pt x="28" y="2108"/>
                  </a:cubicBezTo>
                  <a:cubicBezTo>
                    <a:pt x="28" y="2108"/>
                    <a:pt x="28" y="2108"/>
                    <a:pt x="28" y="2122"/>
                  </a:cubicBezTo>
                  <a:lnTo>
                    <a:pt x="42" y="2122"/>
                  </a:lnTo>
                  <a:lnTo>
                    <a:pt x="1923" y="3303"/>
                  </a:lnTo>
                  <a:cubicBezTo>
                    <a:pt x="1923" y="3317"/>
                    <a:pt x="1937" y="3317"/>
                    <a:pt x="1950" y="3317"/>
                  </a:cubicBezTo>
                  <a:cubicBezTo>
                    <a:pt x="1978" y="3317"/>
                    <a:pt x="1992" y="3303"/>
                    <a:pt x="2005" y="3289"/>
                  </a:cubicBezTo>
                  <a:cubicBezTo>
                    <a:pt x="2033" y="3262"/>
                    <a:pt x="2019" y="3221"/>
                    <a:pt x="1992" y="3193"/>
                  </a:cubicBezTo>
                  <a:lnTo>
                    <a:pt x="289" y="2122"/>
                  </a:lnTo>
                  <a:lnTo>
                    <a:pt x="2253" y="2053"/>
                  </a:lnTo>
                  <a:cubicBezTo>
                    <a:pt x="2280" y="2053"/>
                    <a:pt x="2321" y="2026"/>
                    <a:pt x="2308" y="1985"/>
                  </a:cubicBezTo>
                  <a:cubicBezTo>
                    <a:pt x="2308" y="1943"/>
                    <a:pt x="2280" y="1930"/>
                    <a:pt x="2253" y="1916"/>
                  </a:cubicBezTo>
                  <a:lnTo>
                    <a:pt x="261" y="1998"/>
                  </a:lnTo>
                  <a:cubicBezTo>
                    <a:pt x="660" y="1669"/>
                    <a:pt x="1607" y="831"/>
                    <a:pt x="1580" y="350"/>
                  </a:cubicBezTo>
                  <a:cubicBezTo>
                    <a:pt x="1580" y="241"/>
                    <a:pt x="1525" y="158"/>
                    <a:pt x="1429" y="103"/>
                  </a:cubicBezTo>
                  <a:cubicBezTo>
                    <a:pt x="1329" y="37"/>
                    <a:pt x="1224" y="0"/>
                    <a:pt x="1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83"/>
            <p:cNvSpPr/>
            <p:nvPr/>
          </p:nvSpPr>
          <p:spPr>
            <a:xfrm>
              <a:off x="7749501" y="2897812"/>
              <a:ext cx="573634" cy="1474102"/>
            </a:xfrm>
            <a:custGeom>
              <a:rect b="b" l="l" r="r" t="t"/>
              <a:pathLst>
                <a:path extrusionOk="0" h="29966" w="11661">
                  <a:moveTo>
                    <a:pt x="8323" y="0"/>
                  </a:moveTo>
                  <a:lnTo>
                    <a:pt x="1" y="302"/>
                  </a:lnTo>
                  <a:lnTo>
                    <a:pt x="962" y="12332"/>
                  </a:lnTo>
                  <a:lnTo>
                    <a:pt x="5302" y="29965"/>
                  </a:lnTo>
                  <a:lnTo>
                    <a:pt x="11660" y="29842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83"/>
            <p:cNvSpPr/>
            <p:nvPr/>
          </p:nvSpPr>
          <p:spPr>
            <a:xfrm>
              <a:off x="7746156" y="2894909"/>
              <a:ext cx="580324" cy="1480399"/>
            </a:xfrm>
            <a:custGeom>
              <a:rect b="b" l="l" r="r" t="t"/>
              <a:pathLst>
                <a:path extrusionOk="0" h="30094" w="11797">
                  <a:moveTo>
                    <a:pt x="8336" y="128"/>
                  </a:moveTo>
                  <a:lnTo>
                    <a:pt x="11646" y="29832"/>
                  </a:lnTo>
                  <a:lnTo>
                    <a:pt x="5425" y="29956"/>
                  </a:lnTo>
                  <a:lnTo>
                    <a:pt x="1099" y="12391"/>
                  </a:lnTo>
                  <a:lnTo>
                    <a:pt x="138" y="416"/>
                  </a:lnTo>
                  <a:lnTo>
                    <a:pt x="8336" y="128"/>
                  </a:lnTo>
                  <a:close/>
                  <a:moveTo>
                    <a:pt x="8406" y="1"/>
                  </a:moveTo>
                  <a:cubicBezTo>
                    <a:pt x="8401" y="1"/>
                    <a:pt x="8396" y="2"/>
                    <a:pt x="8391" y="4"/>
                  </a:cubicBezTo>
                  <a:lnTo>
                    <a:pt x="69" y="293"/>
                  </a:lnTo>
                  <a:cubicBezTo>
                    <a:pt x="41" y="293"/>
                    <a:pt x="28" y="307"/>
                    <a:pt x="14" y="307"/>
                  </a:cubicBezTo>
                  <a:cubicBezTo>
                    <a:pt x="0" y="320"/>
                    <a:pt x="0" y="348"/>
                    <a:pt x="0" y="361"/>
                  </a:cubicBezTo>
                  <a:lnTo>
                    <a:pt x="975" y="12405"/>
                  </a:lnTo>
                  <a:cubicBezTo>
                    <a:pt x="975" y="12405"/>
                    <a:pt x="975" y="12405"/>
                    <a:pt x="975" y="12419"/>
                  </a:cubicBezTo>
                  <a:lnTo>
                    <a:pt x="5315" y="30038"/>
                  </a:lnTo>
                  <a:cubicBezTo>
                    <a:pt x="5315" y="30066"/>
                    <a:pt x="5342" y="30093"/>
                    <a:pt x="5370" y="30093"/>
                  </a:cubicBezTo>
                  <a:lnTo>
                    <a:pt x="11728" y="29956"/>
                  </a:lnTo>
                  <a:cubicBezTo>
                    <a:pt x="11742" y="29956"/>
                    <a:pt x="11756" y="29956"/>
                    <a:pt x="11769" y="29942"/>
                  </a:cubicBezTo>
                  <a:cubicBezTo>
                    <a:pt x="11783" y="29928"/>
                    <a:pt x="11797" y="29901"/>
                    <a:pt x="11783" y="29887"/>
                  </a:cubicBezTo>
                  <a:lnTo>
                    <a:pt x="8460" y="59"/>
                  </a:lnTo>
                  <a:cubicBezTo>
                    <a:pt x="8448" y="25"/>
                    <a:pt x="8428" y="1"/>
                    <a:pt x="8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83"/>
            <p:cNvSpPr/>
            <p:nvPr/>
          </p:nvSpPr>
          <p:spPr>
            <a:xfrm>
              <a:off x="8014354" y="4284056"/>
              <a:ext cx="272280" cy="6789"/>
            </a:xfrm>
            <a:custGeom>
              <a:rect b="b" l="l" r="r" t="t"/>
              <a:pathLst>
                <a:path extrusionOk="0" h="138" w="5535">
                  <a:moveTo>
                    <a:pt x="69" y="0"/>
                  </a:moveTo>
                  <a:cubicBezTo>
                    <a:pt x="28" y="0"/>
                    <a:pt x="0" y="28"/>
                    <a:pt x="0" y="69"/>
                  </a:cubicBezTo>
                  <a:cubicBezTo>
                    <a:pt x="0" y="110"/>
                    <a:pt x="28" y="138"/>
                    <a:pt x="69" y="138"/>
                  </a:cubicBezTo>
                  <a:lnTo>
                    <a:pt x="5480" y="138"/>
                  </a:lnTo>
                  <a:cubicBezTo>
                    <a:pt x="5507" y="138"/>
                    <a:pt x="5535" y="110"/>
                    <a:pt x="5535" y="69"/>
                  </a:cubicBezTo>
                  <a:cubicBezTo>
                    <a:pt x="5535" y="28"/>
                    <a:pt x="5507" y="0"/>
                    <a:pt x="5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83"/>
            <p:cNvSpPr/>
            <p:nvPr/>
          </p:nvSpPr>
          <p:spPr>
            <a:xfrm>
              <a:off x="7531333" y="4337430"/>
              <a:ext cx="187817" cy="270903"/>
            </a:xfrm>
            <a:custGeom>
              <a:rect b="b" l="l" r="r" t="t"/>
              <a:pathLst>
                <a:path extrusionOk="0" h="5507" w="3818">
                  <a:moveTo>
                    <a:pt x="343" y="0"/>
                  </a:moveTo>
                  <a:lnTo>
                    <a:pt x="0" y="5507"/>
                  </a:lnTo>
                  <a:lnTo>
                    <a:pt x="3543" y="5150"/>
                  </a:lnTo>
                  <a:lnTo>
                    <a:pt x="3818" y="41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83"/>
            <p:cNvSpPr/>
            <p:nvPr/>
          </p:nvSpPr>
          <p:spPr>
            <a:xfrm>
              <a:off x="7527938" y="4334036"/>
              <a:ext cx="194606" cy="277692"/>
            </a:xfrm>
            <a:custGeom>
              <a:rect b="b" l="l" r="r" t="t"/>
              <a:pathLst>
                <a:path extrusionOk="0" h="5645" w="3956">
                  <a:moveTo>
                    <a:pt x="467" y="138"/>
                  </a:moveTo>
                  <a:lnTo>
                    <a:pt x="3818" y="179"/>
                  </a:lnTo>
                  <a:lnTo>
                    <a:pt x="3557" y="5164"/>
                  </a:lnTo>
                  <a:lnTo>
                    <a:pt x="138" y="5494"/>
                  </a:lnTo>
                  <a:lnTo>
                    <a:pt x="467" y="138"/>
                  </a:lnTo>
                  <a:close/>
                  <a:moveTo>
                    <a:pt x="344" y="0"/>
                  </a:moveTo>
                  <a:lnTo>
                    <a:pt x="0" y="5645"/>
                  </a:lnTo>
                  <a:lnTo>
                    <a:pt x="3681" y="5274"/>
                  </a:lnTo>
                  <a:lnTo>
                    <a:pt x="3956" y="55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83"/>
            <p:cNvSpPr/>
            <p:nvPr/>
          </p:nvSpPr>
          <p:spPr>
            <a:xfrm>
              <a:off x="7669810" y="4338759"/>
              <a:ext cx="21645" cy="256785"/>
            </a:xfrm>
            <a:custGeom>
              <a:rect b="b" l="l" r="r" t="t"/>
              <a:pathLst>
                <a:path extrusionOk="0" h="5220" w="440">
                  <a:moveTo>
                    <a:pt x="303" y="1"/>
                  </a:moveTo>
                  <a:lnTo>
                    <a:pt x="0" y="5219"/>
                  </a:lnTo>
                  <a:lnTo>
                    <a:pt x="138" y="5219"/>
                  </a:lnTo>
                  <a:lnTo>
                    <a:pt x="440" y="1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83"/>
            <p:cNvSpPr/>
            <p:nvPr/>
          </p:nvSpPr>
          <p:spPr>
            <a:xfrm>
              <a:off x="7629275" y="4339447"/>
              <a:ext cx="21005" cy="256736"/>
            </a:xfrm>
            <a:custGeom>
              <a:rect b="b" l="l" r="r" t="t"/>
              <a:pathLst>
                <a:path extrusionOk="0" h="5219" w="427">
                  <a:moveTo>
                    <a:pt x="289" y="0"/>
                  </a:moveTo>
                  <a:lnTo>
                    <a:pt x="0" y="5219"/>
                  </a:lnTo>
                  <a:lnTo>
                    <a:pt x="138" y="5219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83"/>
            <p:cNvSpPr/>
            <p:nvPr/>
          </p:nvSpPr>
          <p:spPr>
            <a:xfrm>
              <a:off x="7598185" y="4339447"/>
              <a:ext cx="18988" cy="257424"/>
            </a:xfrm>
            <a:custGeom>
              <a:rect b="b" l="l" r="r" t="t"/>
              <a:pathLst>
                <a:path extrusionOk="0" h="5233" w="386">
                  <a:moveTo>
                    <a:pt x="248" y="0"/>
                  </a:moveTo>
                  <a:lnTo>
                    <a:pt x="1" y="5219"/>
                  </a:lnTo>
                  <a:lnTo>
                    <a:pt x="124" y="523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83"/>
            <p:cNvSpPr/>
            <p:nvPr/>
          </p:nvSpPr>
          <p:spPr>
            <a:xfrm>
              <a:off x="7563062" y="4340136"/>
              <a:ext cx="23022" cy="260769"/>
            </a:xfrm>
            <a:custGeom>
              <a:rect b="b" l="l" r="r" t="t"/>
              <a:pathLst>
                <a:path extrusionOk="0" h="5301" w="468">
                  <a:moveTo>
                    <a:pt x="330" y="0"/>
                  </a:moveTo>
                  <a:lnTo>
                    <a:pt x="1" y="5287"/>
                  </a:lnTo>
                  <a:lnTo>
                    <a:pt x="138" y="530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83"/>
            <p:cNvSpPr/>
            <p:nvPr/>
          </p:nvSpPr>
          <p:spPr>
            <a:xfrm>
              <a:off x="7476581" y="4567799"/>
              <a:ext cx="449324" cy="275675"/>
            </a:xfrm>
            <a:custGeom>
              <a:rect b="b" l="l" r="r" t="t"/>
              <a:pathLst>
                <a:path extrusionOk="0" h="5604" w="9134">
                  <a:moveTo>
                    <a:pt x="5508" y="0"/>
                  </a:moveTo>
                  <a:lnTo>
                    <a:pt x="385" y="41"/>
                  </a:lnTo>
                  <a:lnTo>
                    <a:pt x="1" y="5521"/>
                  </a:lnTo>
                  <a:lnTo>
                    <a:pt x="9133" y="5603"/>
                  </a:lnTo>
                  <a:lnTo>
                    <a:pt x="5494" y="2376"/>
                  </a:lnTo>
                  <a:lnTo>
                    <a:pt x="55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83"/>
            <p:cNvSpPr/>
            <p:nvPr/>
          </p:nvSpPr>
          <p:spPr>
            <a:xfrm>
              <a:off x="7476581" y="4676465"/>
              <a:ext cx="146003" cy="164303"/>
            </a:xfrm>
            <a:custGeom>
              <a:rect b="b" l="l" r="r" t="t"/>
              <a:pathLst>
                <a:path extrusionOk="0" h="3340" w="2968">
                  <a:moveTo>
                    <a:pt x="505" y="0"/>
                  </a:moveTo>
                  <a:cubicBezTo>
                    <a:pt x="415" y="0"/>
                    <a:pt x="325" y="5"/>
                    <a:pt x="234" y="16"/>
                  </a:cubicBezTo>
                  <a:lnTo>
                    <a:pt x="221" y="181"/>
                  </a:lnTo>
                  <a:cubicBezTo>
                    <a:pt x="1" y="2556"/>
                    <a:pt x="1" y="3312"/>
                    <a:pt x="1" y="3312"/>
                  </a:cubicBezTo>
                  <a:cubicBezTo>
                    <a:pt x="1" y="3312"/>
                    <a:pt x="893" y="3339"/>
                    <a:pt x="2541" y="3339"/>
                  </a:cubicBezTo>
                  <a:lnTo>
                    <a:pt x="2706" y="3339"/>
                  </a:lnTo>
                  <a:cubicBezTo>
                    <a:pt x="2898" y="2900"/>
                    <a:pt x="2967" y="2392"/>
                    <a:pt x="2857" y="1883"/>
                  </a:cubicBezTo>
                  <a:cubicBezTo>
                    <a:pt x="2616" y="766"/>
                    <a:pt x="1611" y="0"/>
                    <a:pt x="5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83"/>
            <p:cNvSpPr/>
            <p:nvPr/>
          </p:nvSpPr>
          <p:spPr>
            <a:xfrm>
              <a:off x="7473236" y="4565093"/>
              <a:ext cx="456014" cy="281725"/>
            </a:xfrm>
            <a:custGeom>
              <a:rect b="b" l="l" r="r" t="t"/>
              <a:pathLst>
                <a:path extrusionOk="0" h="5727" w="9270">
                  <a:moveTo>
                    <a:pt x="5521" y="124"/>
                  </a:moveTo>
                  <a:lnTo>
                    <a:pt x="5493" y="2431"/>
                  </a:lnTo>
                  <a:cubicBezTo>
                    <a:pt x="5493" y="2445"/>
                    <a:pt x="5507" y="2458"/>
                    <a:pt x="5521" y="2472"/>
                  </a:cubicBezTo>
                  <a:lnTo>
                    <a:pt x="9023" y="5589"/>
                  </a:lnTo>
                  <a:lnTo>
                    <a:pt x="9023" y="5589"/>
                  </a:lnTo>
                  <a:lnTo>
                    <a:pt x="137" y="5507"/>
                  </a:lnTo>
                  <a:lnTo>
                    <a:pt x="522" y="165"/>
                  </a:lnTo>
                  <a:lnTo>
                    <a:pt x="5521" y="124"/>
                  </a:lnTo>
                  <a:close/>
                  <a:moveTo>
                    <a:pt x="5576" y="0"/>
                  </a:moveTo>
                  <a:lnTo>
                    <a:pt x="453" y="41"/>
                  </a:lnTo>
                  <a:cubicBezTo>
                    <a:pt x="426" y="41"/>
                    <a:pt x="398" y="55"/>
                    <a:pt x="385" y="96"/>
                  </a:cubicBezTo>
                  <a:lnTo>
                    <a:pt x="0" y="5576"/>
                  </a:lnTo>
                  <a:cubicBezTo>
                    <a:pt x="0" y="5589"/>
                    <a:pt x="0" y="5603"/>
                    <a:pt x="14" y="5617"/>
                  </a:cubicBezTo>
                  <a:cubicBezTo>
                    <a:pt x="28" y="5631"/>
                    <a:pt x="41" y="5644"/>
                    <a:pt x="69" y="5644"/>
                  </a:cubicBezTo>
                  <a:lnTo>
                    <a:pt x="9201" y="5727"/>
                  </a:lnTo>
                  <a:cubicBezTo>
                    <a:pt x="9229" y="5727"/>
                    <a:pt x="9256" y="5699"/>
                    <a:pt x="9256" y="5672"/>
                  </a:cubicBezTo>
                  <a:cubicBezTo>
                    <a:pt x="9270" y="5658"/>
                    <a:pt x="9270" y="5631"/>
                    <a:pt x="9242" y="5603"/>
                  </a:cubicBezTo>
                  <a:lnTo>
                    <a:pt x="5631" y="2403"/>
                  </a:lnTo>
                  <a:lnTo>
                    <a:pt x="5644" y="55"/>
                  </a:lnTo>
                  <a:cubicBezTo>
                    <a:pt x="5644" y="41"/>
                    <a:pt x="5631" y="28"/>
                    <a:pt x="5631" y="14"/>
                  </a:cubicBezTo>
                  <a:cubicBezTo>
                    <a:pt x="5617" y="0"/>
                    <a:pt x="5603" y="0"/>
                    <a:pt x="5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83"/>
            <p:cNvSpPr/>
            <p:nvPr/>
          </p:nvSpPr>
          <p:spPr>
            <a:xfrm>
              <a:off x="7744384" y="4575178"/>
              <a:ext cx="99320" cy="162876"/>
            </a:xfrm>
            <a:custGeom>
              <a:rect b="b" l="l" r="r" t="t"/>
              <a:pathLst>
                <a:path extrusionOk="0" h="3311" w="2019">
                  <a:moveTo>
                    <a:pt x="1126" y="125"/>
                  </a:moveTo>
                  <a:cubicBezTo>
                    <a:pt x="1209" y="125"/>
                    <a:pt x="1277" y="152"/>
                    <a:pt x="1360" y="207"/>
                  </a:cubicBezTo>
                  <a:cubicBezTo>
                    <a:pt x="1428" y="235"/>
                    <a:pt x="1456" y="289"/>
                    <a:pt x="1456" y="344"/>
                  </a:cubicBezTo>
                  <a:cubicBezTo>
                    <a:pt x="1483" y="729"/>
                    <a:pt x="632" y="1512"/>
                    <a:pt x="165" y="1896"/>
                  </a:cubicBezTo>
                  <a:cubicBezTo>
                    <a:pt x="247" y="1471"/>
                    <a:pt x="508" y="372"/>
                    <a:pt x="975" y="152"/>
                  </a:cubicBezTo>
                  <a:cubicBezTo>
                    <a:pt x="1030" y="138"/>
                    <a:pt x="1071" y="125"/>
                    <a:pt x="1126" y="125"/>
                  </a:cubicBezTo>
                  <a:close/>
                  <a:moveTo>
                    <a:pt x="1121" y="0"/>
                  </a:moveTo>
                  <a:cubicBezTo>
                    <a:pt x="1053" y="0"/>
                    <a:pt x="987" y="15"/>
                    <a:pt x="920" y="42"/>
                  </a:cubicBezTo>
                  <a:cubicBezTo>
                    <a:pt x="289" y="331"/>
                    <a:pt x="14" y="1979"/>
                    <a:pt x="14" y="2047"/>
                  </a:cubicBezTo>
                  <a:cubicBezTo>
                    <a:pt x="0" y="2061"/>
                    <a:pt x="14" y="2088"/>
                    <a:pt x="14" y="2102"/>
                  </a:cubicBezTo>
                  <a:lnTo>
                    <a:pt x="28" y="2102"/>
                  </a:lnTo>
                  <a:cubicBezTo>
                    <a:pt x="28" y="2102"/>
                    <a:pt x="28" y="2116"/>
                    <a:pt x="41" y="2116"/>
                  </a:cubicBezTo>
                  <a:lnTo>
                    <a:pt x="1923" y="3297"/>
                  </a:lnTo>
                  <a:cubicBezTo>
                    <a:pt x="1923" y="3311"/>
                    <a:pt x="1937" y="3311"/>
                    <a:pt x="1950" y="3311"/>
                  </a:cubicBezTo>
                  <a:cubicBezTo>
                    <a:pt x="1978" y="3311"/>
                    <a:pt x="1991" y="3297"/>
                    <a:pt x="2005" y="3283"/>
                  </a:cubicBezTo>
                  <a:cubicBezTo>
                    <a:pt x="2019" y="3256"/>
                    <a:pt x="2019" y="3215"/>
                    <a:pt x="1991" y="3187"/>
                  </a:cubicBezTo>
                  <a:lnTo>
                    <a:pt x="179" y="2061"/>
                  </a:lnTo>
                  <a:cubicBezTo>
                    <a:pt x="508" y="1800"/>
                    <a:pt x="1621" y="853"/>
                    <a:pt x="1579" y="344"/>
                  </a:cubicBezTo>
                  <a:cubicBezTo>
                    <a:pt x="1579" y="235"/>
                    <a:pt x="1525" y="152"/>
                    <a:pt x="1428" y="97"/>
                  </a:cubicBezTo>
                  <a:cubicBezTo>
                    <a:pt x="1322" y="32"/>
                    <a:pt x="1220" y="0"/>
                    <a:pt x="1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83"/>
            <p:cNvSpPr/>
            <p:nvPr/>
          </p:nvSpPr>
          <p:spPr>
            <a:xfrm>
              <a:off x="7496209" y="2897812"/>
              <a:ext cx="505355" cy="1470069"/>
            </a:xfrm>
            <a:custGeom>
              <a:rect b="b" l="l" r="r" t="t"/>
              <a:pathLst>
                <a:path extrusionOk="0" h="29884" w="10273">
                  <a:moveTo>
                    <a:pt x="10272" y="0"/>
                  </a:moveTo>
                  <a:lnTo>
                    <a:pt x="1758" y="728"/>
                  </a:lnTo>
                  <a:lnTo>
                    <a:pt x="0" y="29842"/>
                  </a:lnTo>
                  <a:lnTo>
                    <a:pt x="7004" y="29883"/>
                  </a:lnTo>
                  <a:lnTo>
                    <a:pt x="9270" y="3928"/>
                  </a:lnTo>
                  <a:lnTo>
                    <a:pt x="10272" y="3832"/>
                  </a:lnTo>
                  <a:lnTo>
                    <a:pt x="102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83"/>
            <p:cNvSpPr/>
            <p:nvPr/>
          </p:nvSpPr>
          <p:spPr>
            <a:xfrm>
              <a:off x="7493504" y="2930230"/>
              <a:ext cx="511405" cy="1440356"/>
            </a:xfrm>
            <a:custGeom>
              <a:rect b="b" l="l" r="r" t="t"/>
              <a:pathLst>
                <a:path extrusionOk="0" h="29280" w="10396">
                  <a:moveTo>
                    <a:pt x="1813" y="1"/>
                  </a:moveTo>
                  <a:cubicBezTo>
                    <a:pt x="1785" y="1"/>
                    <a:pt x="1744" y="28"/>
                    <a:pt x="1744" y="69"/>
                  </a:cubicBezTo>
                  <a:lnTo>
                    <a:pt x="0" y="29169"/>
                  </a:lnTo>
                  <a:cubicBezTo>
                    <a:pt x="0" y="29197"/>
                    <a:pt x="0" y="29210"/>
                    <a:pt x="14" y="29224"/>
                  </a:cubicBezTo>
                  <a:cubicBezTo>
                    <a:pt x="28" y="29238"/>
                    <a:pt x="41" y="29238"/>
                    <a:pt x="55" y="29238"/>
                  </a:cubicBezTo>
                  <a:lnTo>
                    <a:pt x="7059" y="29279"/>
                  </a:lnTo>
                  <a:cubicBezTo>
                    <a:pt x="7086" y="29279"/>
                    <a:pt x="7114" y="29252"/>
                    <a:pt x="7127" y="29224"/>
                  </a:cubicBezTo>
                  <a:lnTo>
                    <a:pt x="9380" y="3338"/>
                  </a:lnTo>
                  <a:lnTo>
                    <a:pt x="10327" y="3241"/>
                  </a:lnTo>
                  <a:cubicBezTo>
                    <a:pt x="10368" y="3241"/>
                    <a:pt x="10396" y="3200"/>
                    <a:pt x="10396" y="3173"/>
                  </a:cubicBezTo>
                  <a:cubicBezTo>
                    <a:pt x="10385" y="3139"/>
                    <a:pt x="10364" y="3114"/>
                    <a:pt x="10342" y="3114"/>
                  </a:cubicBezTo>
                  <a:cubicBezTo>
                    <a:pt x="10337" y="3114"/>
                    <a:pt x="10332" y="3115"/>
                    <a:pt x="10327" y="3118"/>
                  </a:cubicBezTo>
                  <a:lnTo>
                    <a:pt x="9311" y="3214"/>
                  </a:lnTo>
                  <a:cubicBezTo>
                    <a:pt x="9284" y="3214"/>
                    <a:pt x="9256" y="3241"/>
                    <a:pt x="9256" y="3269"/>
                  </a:cubicBezTo>
                  <a:lnTo>
                    <a:pt x="7004" y="29155"/>
                  </a:lnTo>
                  <a:lnTo>
                    <a:pt x="124" y="29114"/>
                  </a:lnTo>
                  <a:lnTo>
                    <a:pt x="1882" y="69"/>
                  </a:lnTo>
                  <a:cubicBezTo>
                    <a:pt x="1882" y="42"/>
                    <a:pt x="1854" y="14"/>
                    <a:pt x="1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83"/>
            <p:cNvSpPr/>
            <p:nvPr/>
          </p:nvSpPr>
          <p:spPr>
            <a:xfrm>
              <a:off x="7587363" y="2945775"/>
              <a:ext cx="103452" cy="143937"/>
            </a:xfrm>
            <a:custGeom>
              <a:rect b="b" l="l" r="r" t="t"/>
              <a:pathLst>
                <a:path extrusionOk="0" h="2926" w="2103">
                  <a:moveTo>
                    <a:pt x="2033" y="0"/>
                  </a:moveTo>
                  <a:cubicBezTo>
                    <a:pt x="1992" y="0"/>
                    <a:pt x="1979" y="28"/>
                    <a:pt x="1965" y="69"/>
                  </a:cubicBezTo>
                  <a:cubicBezTo>
                    <a:pt x="1896" y="2102"/>
                    <a:pt x="70" y="2788"/>
                    <a:pt x="56" y="2802"/>
                  </a:cubicBezTo>
                  <a:cubicBezTo>
                    <a:pt x="15" y="2816"/>
                    <a:pt x="1" y="2857"/>
                    <a:pt x="15" y="2884"/>
                  </a:cubicBezTo>
                  <a:cubicBezTo>
                    <a:pt x="28" y="2912"/>
                    <a:pt x="56" y="2925"/>
                    <a:pt x="83" y="2925"/>
                  </a:cubicBezTo>
                  <a:lnTo>
                    <a:pt x="97" y="2925"/>
                  </a:lnTo>
                  <a:cubicBezTo>
                    <a:pt x="125" y="2912"/>
                    <a:pt x="2033" y="2184"/>
                    <a:pt x="2102" y="69"/>
                  </a:cubicBezTo>
                  <a:cubicBezTo>
                    <a:pt x="2102" y="28"/>
                    <a:pt x="2075" y="0"/>
                    <a:pt x="2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83"/>
            <p:cNvSpPr/>
            <p:nvPr/>
          </p:nvSpPr>
          <p:spPr>
            <a:xfrm>
              <a:off x="7527938" y="4284056"/>
              <a:ext cx="299976" cy="6789"/>
            </a:xfrm>
            <a:custGeom>
              <a:rect b="b" l="l" r="r" t="t"/>
              <a:pathLst>
                <a:path extrusionOk="0" h="138" w="6098">
                  <a:moveTo>
                    <a:pt x="69" y="0"/>
                  </a:moveTo>
                  <a:cubicBezTo>
                    <a:pt x="28" y="0"/>
                    <a:pt x="0" y="28"/>
                    <a:pt x="0" y="69"/>
                  </a:cubicBezTo>
                  <a:cubicBezTo>
                    <a:pt x="0" y="110"/>
                    <a:pt x="28" y="138"/>
                    <a:pt x="69" y="138"/>
                  </a:cubicBezTo>
                  <a:lnTo>
                    <a:pt x="6043" y="138"/>
                  </a:lnTo>
                  <a:cubicBezTo>
                    <a:pt x="6070" y="138"/>
                    <a:pt x="6098" y="110"/>
                    <a:pt x="6098" y="69"/>
                  </a:cubicBezTo>
                  <a:cubicBezTo>
                    <a:pt x="6098" y="28"/>
                    <a:pt x="6070" y="0"/>
                    <a:pt x="6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83"/>
            <p:cNvSpPr/>
            <p:nvPr/>
          </p:nvSpPr>
          <p:spPr>
            <a:xfrm>
              <a:off x="7529267" y="2193867"/>
              <a:ext cx="675610" cy="795197"/>
            </a:xfrm>
            <a:custGeom>
              <a:rect b="b" l="l" r="r" t="t"/>
              <a:pathLst>
                <a:path extrusionOk="0" h="16165" w="13734">
                  <a:moveTo>
                    <a:pt x="6922" y="1"/>
                  </a:moveTo>
                  <a:cubicBezTo>
                    <a:pt x="3613" y="1"/>
                    <a:pt x="949" y="2679"/>
                    <a:pt x="949" y="5974"/>
                  </a:cubicBezTo>
                  <a:lnTo>
                    <a:pt x="1" y="16164"/>
                  </a:lnTo>
                  <a:lnTo>
                    <a:pt x="13734" y="16164"/>
                  </a:lnTo>
                  <a:lnTo>
                    <a:pt x="12896" y="5974"/>
                  </a:lnTo>
                  <a:cubicBezTo>
                    <a:pt x="12896" y="2679"/>
                    <a:pt x="10218" y="1"/>
                    <a:pt x="69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83"/>
            <p:cNvSpPr/>
            <p:nvPr/>
          </p:nvSpPr>
          <p:spPr>
            <a:xfrm>
              <a:off x="7933285" y="2438403"/>
              <a:ext cx="10183" cy="554695"/>
            </a:xfrm>
            <a:custGeom>
              <a:rect b="b" l="l" r="r" t="t"/>
              <a:pathLst>
                <a:path extrusionOk="0" h="11276" w="207">
                  <a:moveTo>
                    <a:pt x="138" y="1"/>
                  </a:moveTo>
                  <a:cubicBezTo>
                    <a:pt x="110" y="1"/>
                    <a:pt x="83" y="28"/>
                    <a:pt x="83" y="70"/>
                  </a:cubicBezTo>
                  <a:lnTo>
                    <a:pt x="0" y="11221"/>
                  </a:lnTo>
                  <a:cubicBezTo>
                    <a:pt x="0" y="11248"/>
                    <a:pt x="28" y="11276"/>
                    <a:pt x="69" y="11276"/>
                  </a:cubicBezTo>
                  <a:cubicBezTo>
                    <a:pt x="110" y="11276"/>
                    <a:pt x="138" y="11248"/>
                    <a:pt x="138" y="11221"/>
                  </a:cubicBezTo>
                  <a:lnTo>
                    <a:pt x="206" y="70"/>
                  </a:lnTo>
                  <a:cubicBezTo>
                    <a:pt x="206" y="28"/>
                    <a:pt x="179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83"/>
            <p:cNvSpPr/>
            <p:nvPr/>
          </p:nvSpPr>
          <p:spPr>
            <a:xfrm>
              <a:off x="7875828" y="2608658"/>
              <a:ext cx="40584" cy="40584"/>
            </a:xfrm>
            <a:custGeom>
              <a:rect b="b" l="l" r="r" t="t"/>
              <a:pathLst>
                <a:path extrusionOk="0" h="825" w="825">
                  <a:moveTo>
                    <a:pt x="413" y="1"/>
                  </a:moveTo>
                  <a:cubicBezTo>
                    <a:pt x="179" y="1"/>
                    <a:pt x="1" y="193"/>
                    <a:pt x="1" y="413"/>
                  </a:cubicBezTo>
                  <a:cubicBezTo>
                    <a:pt x="1" y="646"/>
                    <a:pt x="179" y="825"/>
                    <a:pt x="413" y="825"/>
                  </a:cubicBezTo>
                  <a:cubicBezTo>
                    <a:pt x="633" y="825"/>
                    <a:pt x="825" y="646"/>
                    <a:pt x="825" y="413"/>
                  </a:cubicBezTo>
                  <a:cubicBezTo>
                    <a:pt x="825" y="193"/>
                    <a:pt x="633" y="1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83"/>
            <p:cNvSpPr/>
            <p:nvPr/>
          </p:nvSpPr>
          <p:spPr>
            <a:xfrm>
              <a:off x="7875828" y="2816743"/>
              <a:ext cx="40584" cy="40584"/>
            </a:xfrm>
            <a:custGeom>
              <a:rect b="b" l="l" r="r" t="t"/>
              <a:pathLst>
                <a:path extrusionOk="0" h="825" w="825">
                  <a:moveTo>
                    <a:pt x="413" y="0"/>
                  </a:moveTo>
                  <a:cubicBezTo>
                    <a:pt x="179" y="0"/>
                    <a:pt x="1" y="193"/>
                    <a:pt x="1" y="412"/>
                  </a:cubicBezTo>
                  <a:cubicBezTo>
                    <a:pt x="1" y="646"/>
                    <a:pt x="179" y="824"/>
                    <a:pt x="413" y="824"/>
                  </a:cubicBezTo>
                  <a:cubicBezTo>
                    <a:pt x="633" y="824"/>
                    <a:pt x="825" y="646"/>
                    <a:pt x="825" y="412"/>
                  </a:cubicBezTo>
                  <a:cubicBezTo>
                    <a:pt x="825" y="193"/>
                    <a:pt x="633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83"/>
            <p:cNvSpPr/>
            <p:nvPr/>
          </p:nvSpPr>
          <p:spPr>
            <a:xfrm>
              <a:off x="7525922" y="2484841"/>
              <a:ext cx="682349" cy="507568"/>
            </a:xfrm>
            <a:custGeom>
              <a:rect b="b" l="l" r="r" t="t"/>
              <a:pathLst>
                <a:path extrusionOk="0" h="10318" w="13871">
                  <a:moveTo>
                    <a:pt x="12985" y="1"/>
                  </a:moveTo>
                  <a:cubicBezTo>
                    <a:pt x="12978" y="1"/>
                    <a:pt x="12971" y="2"/>
                    <a:pt x="12964" y="5"/>
                  </a:cubicBezTo>
                  <a:cubicBezTo>
                    <a:pt x="12923" y="5"/>
                    <a:pt x="12909" y="32"/>
                    <a:pt x="12909" y="73"/>
                  </a:cubicBezTo>
                  <a:lnTo>
                    <a:pt x="13733" y="10194"/>
                  </a:lnTo>
                  <a:lnTo>
                    <a:pt x="138" y="10194"/>
                  </a:lnTo>
                  <a:lnTo>
                    <a:pt x="440" y="6967"/>
                  </a:lnTo>
                  <a:cubicBezTo>
                    <a:pt x="440" y="6926"/>
                    <a:pt x="412" y="6898"/>
                    <a:pt x="385" y="6898"/>
                  </a:cubicBezTo>
                  <a:cubicBezTo>
                    <a:pt x="378" y="6896"/>
                    <a:pt x="371" y="6895"/>
                    <a:pt x="364" y="6895"/>
                  </a:cubicBezTo>
                  <a:cubicBezTo>
                    <a:pt x="334" y="6895"/>
                    <a:pt x="314" y="6919"/>
                    <a:pt x="302" y="6953"/>
                  </a:cubicBezTo>
                  <a:lnTo>
                    <a:pt x="0" y="10249"/>
                  </a:lnTo>
                  <a:cubicBezTo>
                    <a:pt x="0" y="10263"/>
                    <a:pt x="14" y="10290"/>
                    <a:pt x="14" y="10304"/>
                  </a:cubicBezTo>
                  <a:cubicBezTo>
                    <a:pt x="28" y="10318"/>
                    <a:pt x="55" y="10318"/>
                    <a:pt x="69" y="10318"/>
                  </a:cubicBezTo>
                  <a:lnTo>
                    <a:pt x="13802" y="10318"/>
                  </a:lnTo>
                  <a:cubicBezTo>
                    <a:pt x="13816" y="10318"/>
                    <a:pt x="13829" y="10318"/>
                    <a:pt x="13843" y="10304"/>
                  </a:cubicBezTo>
                  <a:cubicBezTo>
                    <a:pt x="13857" y="10290"/>
                    <a:pt x="13870" y="10263"/>
                    <a:pt x="13857" y="10249"/>
                  </a:cubicBezTo>
                  <a:lnTo>
                    <a:pt x="13033" y="59"/>
                  </a:lnTo>
                  <a:cubicBezTo>
                    <a:pt x="13033" y="26"/>
                    <a:pt x="13014" y="1"/>
                    <a:pt x="12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83"/>
            <p:cNvSpPr/>
            <p:nvPr/>
          </p:nvSpPr>
          <p:spPr>
            <a:xfrm>
              <a:off x="6931775" y="2161941"/>
              <a:ext cx="369878" cy="398115"/>
            </a:xfrm>
            <a:custGeom>
              <a:rect b="b" l="l" r="r" t="t"/>
              <a:pathLst>
                <a:path extrusionOk="0" h="8093" w="7519">
                  <a:moveTo>
                    <a:pt x="1829" y="0"/>
                  </a:moveTo>
                  <a:cubicBezTo>
                    <a:pt x="651" y="0"/>
                    <a:pt x="0" y="1485"/>
                    <a:pt x="488" y="2298"/>
                  </a:cubicBezTo>
                  <a:cubicBezTo>
                    <a:pt x="1023" y="3204"/>
                    <a:pt x="5184" y="8093"/>
                    <a:pt x="5184" y="8093"/>
                  </a:cubicBezTo>
                  <a:lnTo>
                    <a:pt x="7519" y="5168"/>
                  </a:lnTo>
                  <a:cubicBezTo>
                    <a:pt x="6008" y="3012"/>
                    <a:pt x="3578" y="375"/>
                    <a:pt x="2191" y="45"/>
                  </a:cubicBezTo>
                  <a:cubicBezTo>
                    <a:pt x="2065" y="15"/>
                    <a:pt x="1944" y="0"/>
                    <a:pt x="1829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83"/>
            <p:cNvSpPr/>
            <p:nvPr/>
          </p:nvSpPr>
          <p:spPr>
            <a:xfrm>
              <a:off x="6938858" y="2158498"/>
              <a:ext cx="366878" cy="406970"/>
            </a:xfrm>
            <a:custGeom>
              <a:rect b="b" l="l" r="r" t="t"/>
              <a:pathLst>
                <a:path extrusionOk="0" h="8273" w="7458">
                  <a:moveTo>
                    <a:pt x="1690" y="129"/>
                  </a:moveTo>
                  <a:cubicBezTo>
                    <a:pt x="1799" y="129"/>
                    <a:pt x="1909" y="143"/>
                    <a:pt x="2019" y="170"/>
                  </a:cubicBezTo>
                  <a:cubicBezTo>
                    <a:pt x="3365" y="500"/>
                    <a:pt x="5727" y="3013"/>
                    <a:pt x="7293" y="5238"/>
                  </a:cubicBezTo>
                  <a:lnTo>
                    <a:pt x="5040" y="8067"/>
                  </a:lnTo>
                  <a:cubicBezTo>
                    <a:pt x="4560" y="7504"/>
                    <a:pt x="893" y="3164"/>
                    <a:pt x="399" y="2340"/>
                  </a:cubicBezTo>
                  <a:cubicBezTo>
                    <a:pt x="138" y="1901"/>
                    <a:pt x="206" y="1228"/>
                    <a:pt x="577" y="720"/>
                  </a:cubicBezTo>
                  <a:cubicBezTo>
                    <a:pt x="866" y="335"/>
                    <a:pt x="1250" y="129"/>
                    <a:pt x="1690" y="129"/>
                  </a:cubicBezTo>
                  <a:close/>
                  <a:moveTo>
                    <a:pt x="1683" y="0"/>
                  </a:moveTo>
                  <a:cubicBezTo>
                    <a:pt x="1212" y="0"/>
                    <a:pt x="786" y="226"/>
                    <a:pt x="481" y="651"/>
                  </a:cubicBezTo>
                  <a:cubicBezTo>
                    <a:pt x="69" y="1200"/>
                    <a:pt x="0" y="1928"/>
                    <a:pt x="289" y="2409"/>
                  </a:cubicBezTo>
                  <a:cubicBezTo>
                    <a:pt x="824" y="3301"/>
                    <a:pt x="4821" y="8012"/>
                    <a:pt x="4985" y="8204"/>
                  </a:cubicBezTo>
                  <a:lnTo>
                    <a:pt x="5040" y="8273"/>
                  </a:lnTo>
                  <a:lnTo>
                    <a:pt x="7457" y="5252"/>
                  </a:lnTo>
                  <a:lnTo>
                    <a:pt x="7430" y="5210"/>
                  </a:lnTo>
                  <a:cubicBezTo>
                    <a:pt x="5851" y="2958"/>
                    <a:pt x="3434" y="376"/>
                    <a:pt x="2060" y="47"/>
                  </a:cubicBezTo>
                  <a:cubicBezTo>
                    <a:pt x="1933" y="16"/>
                    <a:pt x="1806" y="0"/>
                    <a:pt x="1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83"/>
            <p:cNvSpPr/>
            <p:nvPr/>
          </p:nvSpPr>
          <p:spPr>
            <a:xfrm>
              <a:off x="6870776" y="2194703"/>
              <a:ext cx="91105" cy="62032"/>
            </a:xfrm>
            <a:custGeom>
              <a:rect b="b" l="l" r="r" t="t"/>
              <a:pathLst>
                <a:path extrusionOk="0" h="1261" w="1852">
                  <a:moveTo>
                    <a:pt x="467" y="0"/>
                  </a:moveTo>
                  <a:cubicBezTo>
                    <a:pt x="129" y="0"/>
                    <a:pt x="0" y="239"/>
                    <a:pt x="94" y="547"/>
                  </a:cubicBezTo>
                  <a:cubicBezTo>
                    <a:pt x="245" y="1000"/>
                    <a:pt x="780" y="1261"/>
                    <a:pt x="780" y="1261"/>
                  </a:cubicBezTo>
                  <a:cubicBezTo>
                    <a:pt x="780" y="1261"/>
                    <a:pt x="1851" y="560"/>
                    <a:pt x="1082" y="176"/>
                  </a:cubicBezTo>
                  <a:cubicBezTo>
                    <a:pt x="832" y="53"/>
                    <a:pt x="626" y="0"/>
                    <a:pt x="467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83"/>
            <p:cNvSpPr/>
            <p:nvPr/>
          </p:nvSpPr>
          <p:spPr>
            <a:xfrm>
              <a:off x="6869251" y="2191506"/>
              <a:ext cx="73051" cy="68624"/>
            </a:xfrm>
            <a:custGeom>
              <a:rect b="b" l="l" r="r" t="t"/>
              <a:pathLst>
                <a:path extrusionOk="0" h="1395" w="1485">
                  <a:moveTo>
                    <a:pt x="495" y="131"/>
                  </a:moveTo>
                  <a:cubicBezTo>
                    <a:pt x="660" y="131"/>
                    <a:pt x="852" y="186"/>
                    <a:pt x="1086" y="296"/>
                  </a:cubicBezTo>
                  <a:cubicBezTo>
                    <a:pt x="1237" y="378"/>
                    <a:pt x="1319" y="461"/>
                    <a:pt x="1319" y="571"/>
                  </a:cubicBezTo>
                  <a:cubicBezTo>
                    <a:pt x="1333" y="818"/>
                    <a:pt x="976" y="1134"/>
                    <a:pt x="811" y="1257"/>
                  </a:cubicBezTo>
                  <a:cubicBezTo>
                    <a:pt x="688" y="1189"/>
                    <a:pt x="303" y="955"/>
                    <a:pt x="193" y="598"/>
                  </a:cubicBezTo>
                  <a:cubicBezTo>
                    <a:pt x="138" y="419"/>
                    <a:pt x="166" y="282"/>
                    <a:pt x="262" y="200"/>
                  </a:cubicBezTo>
                  <a:cubicBezTo>
                    <a:pt x="317" y="145"/>
                    <a:pt x="399" y="131"/>
                    <a:pt x="495" y="131"/>
                  </a:cubicBezTo>
                  <a:close/>
                  <a:moveTo>
                    <a:pt x="500" y="0"/>
                  </a:moveTo>
                  <a:cubicBezTo>
                    <a:pt x="334" y="0"/>
                    <a:pt x="230" y="54"/>
                    <a:pt x="166" y="104"/>
                  </a:cubicBezTo>
                  <a:cubicBezTo>
                    <a:pt x="42" y="213"/>
                    <a:pt x="1" y="406"/>
                    <a:pt x="70" y="625"/>
                  </a:cubicBezTo>
                  <a:cubicBezTo>
                    <a:pt x="221" y="1106"/>
                    <a:pt x="756" y="1381"/>
                    <a:pt x="784" y="1381"/>
                  </a:cubicBezTo>
                  <a:cubicBezTo>
                    <a:pt x="797" y="1395"/>
                    <a:pt x="797" y="1395"/>
                    <a:pt x="811" y="1395"/>
                  </a:cubicBezTo>
                  <a:cubicBezTo>
                    <a:pt x="825" y="1395"/>
                    <a:pt x="839" y="1395"/>
                    <a:pt x="852" y="1381"/>
                  </a:cubicBezTo>
                  <a:cubicBezTo>
                    <a:pt x="866" y="1367"/>
                    <a:pt x="1484" y="955"/>
                    <a:pt x="1457" y="571"/>
                  </a:cubicBezTo>
                  <a:cubicBezTo>
                    <a:pt x="1443" y="406"/>
                    <a:pt x="1333" y="282"/>
                    <a:pt x="1141" y="186"/>
                  </a:cubicBezTo>
                  <a:cubicBezTo>
                    <a:pt x="863" y="47"/>
                    <a:pt x="655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83"/>
            <p:cNvSpPr/>
            <p:nvPr/>
          </p:nvSpPr>
          <p:spPr>
            <a:xfrm>
              <a:off x="6871956" y="2151365"/>
              <a:ext cx="95335" cy="81758"/>
            </a:xfrm>
            <a:custGeom>
              <a:rect b="b" l="l" r="r" t="t"/>
              <a:pathLst>
                <a:path extrusionOk="0" h="1662" w="1938">
                  <a:moveTo>
                    <a:pt x="439" y="1"/>
                  </a:moveTo>
                  <a:cubicBezTo>
                    <a:pt x="195" y="1"/>
                    <a:pt x="66" y="179"/>
                    <a:pt x="42" y="398"/>
                  </a:cubicBezTo>
                  <a:cubicBezTo>
                    <a:pt x="1" y="782"/>
                    <a:pt x="344" y="1057"/>
                    <a:pt x="344" y="1057"/>
                  </a:cubicBezTo>
                  <a:lnTo>
                    <a:pt x="1251" y="1661"/>
                  </a:lnTo>
                  <a:cubicBezTo>
                    <a:pt x="1251" y="1661"/>
                    <a:pt x="1937" y="975"/>
                    <a:pt x="1196" y="370"/>
                  </a:cubicBezTo>
                  <a:cubicBezTo>
                    <a:pt x="876" y="104"/>
                    <a:pt x="625" y="1"/>
                    <a:pt x="439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83"/>
            <p:cNvSpPr/>
            <p:nvPr/>
          </p:nvSpPr>
          <p:spPr>
            <a:xfrm>
              <a:off x="6868611" y="2148315"/>
              <a:ext cx="83135" cy="88153"/>
            </a:xfrm>
            <a:custGeom>
              <a:rect b="b" l="l" r="r" t="t"/>
              <a:pathLst>
                <a:path extrusionOk="0" h="1792" w="1690">
                  <a:moveTo>
                    <a:pt x="510" y="131"/>
                  </a:moveTo>
                  <a:cubicBezTo>
                    <a:pt x="696" y="131"/>
                    <a:pt x="943" y="247"/>
                    <a:pt x="1222" y="474"/>
                  </a:cubicBezTo>
                  <a:cubicBezTo>
                    <a:pt x="1428" y="638"/>
                    <a:pt x="1538" y="831"/>
                    <a:pt x="1538" y="1023"/>
                  </a:cubicBezTo>
                  <a:cubicBezTo>
                    <a:pt x="1552" y="1311"/>
                    <a:pt x="1387" y="1545"/>
                    <a:pt x="1305" y="1641"/>
                  </a:cubicBezTo>
                  <a:lnTo>
                    <a:pt x="453" y="1064"/>
                  </a:lnTo>
                  <a:cubicBezTo>
                    <a:pt x="440" y="1050"/>
                    <a:pt x="138" y="803"/>
                    <a:pt x="179" y="474"/>
                  </a:cubicBezTo>
                  <a:cubicBezTo>
                    <a:pt x="192" y="322"/>
                    <a:pt x="261" y="199"/>
                    <a:pt x="371" y="158"/>
                  </a:cubicBezTo>
                  <a:cubicBezTo>
                    <a:pt x="413" y="140"/>
                    <a:pt x="459" y="131"/>
                    <a:pt x="510" y="131"/>
                  </a:cubicBezTo>
                  <a:close/>
                  <a:moveTo>
                    <a:pt x="509" y="0"/>
                  </a:moveTo>
                  <a:cubicBezTo>
                    <a:pt x="437" y="0"/>
                    <a:pt x="378" y="14"/>
                    <a:pt x="330" y="34"/>
                  </a:cubicBezTo>
                  <a:cubicBezTo>
                    <a:pt x="165" y="103"/>
                    <a:pt x="69" y="254"/>
                    <a:pt x="55" y="460"/>
                  </a:cubicBezTo>
                  <a:cubicBezTo>
                    <a:pt x="0" y="872"/>
                    <a:pt x="357" y="1160"/>
                    <a:pt x="385" y="1160"/>
                  </a:cubicBezTo>
                  <a:cubicBezTo>
                    <a:pt x="385" y="1160"/>
                    <a:pt x="385" y="1174"/>
                    <a:pt x="385" y="1174"/>
                  </a:cubicBezTo>
                  <a:lnTo>
                    <a:pt x="1277" y="1778"/>
                  </a:lnTo>
                  <a:cubicBezTo>
                    <a:pt x="1291" y="1792"/>
                    <a:pt x="1305" y="1792"/>
                    <a:pt x="1319" y="1792"/>
                  </a:cubicBezTo>
                  <a:cubicBezTo>
                    <a:pt x="1332" y="1792"/>
                    <a:pt x="1346" y="1778"/>
                    <a:pt x="1360" y="1764"/>
                  </a:cubicBezTo>
                  <a:cubicBezTo>
                    <a:pt x="1374" y="1751"/>
                    <a:pt x="1689" y="1435"/>
                    <a:pt x="1676" y="1023"/>
                  </a:cubicBezTo>
                  <a:cubicBezTo>
                    <a:pt x="1662" y="789"/>
                    <a:pt x="1538" y="570"/>
                    <a:pt x="1305" y="377"/>
                  </a:cubicBezTo>
                  <a:cubicBezTo>
                    <a:pt x="944" y="85"/>
                    <a:pt x="687" y="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83"/>
            <p:cNvSpPr/>
            <p:nvPr/>
          </p:nvSpPr>
          <p:spPr>
            <a:xfrm>
              <a:off x="6809826" y="2109453"/>
              <a:ext cx="165582" cy="184472"/>
            </a:xfrm>
            <a:custGeom>
              <a:rect b="b" l="l" r="r" t="t"/>
              <a:pathLst>
                <a:path extrusionOk="0" h="3750" w="3366">
                  <a:moveTo>
                    <a:pt x="1690" y="687"/>
                  </a:moveTo>
                  <a:cubicBezTo>
                    <a:pt x="2266" y="687"/>
                    <a:pt x="2747" y="1222"/>
                    <a:pt x="2747" y="1868"/>
                  </a:cubicBezTo>
                  <a:cubicBezTo>
                    <a:pt x="2747" y="2527"/>
                    <a:pt x="2266" y="3049"/>
                    <a:pt x="1690" y="3049"/>
                  </a:cubicBezTo>
                  <a:cubicBezTo>
                    <a:pt x="1099" y="3049"/>
                    <a:pt x="618" y="2527"/>
                    <a:pt x="618" y="1868"/>
                  </a:cubicBezTo>
                  <a:cubicBezTo>
                    <a:pt x="618" y="1222"/>
                    <a:pt x="1099" y="687"/>
                    <a:pt x="1690" y="687"/>
                  </a:cubicBezTo>
                  <a:close/>
                  <a:moveTo>
                    <a:pt x="1690" y="0"/>
                  </a:moveTo>
                  <a:cubicBezTo>
                    <a:pt x="756" y="0"/>
                    <a:pt x="0" y="838"/>
                    <a:pt x="0" y="1868"/>
                  </a:cubicBezTo>
                  <a:cubicBezTo>
                    <a:pt x="0" y="2911"/>
                    <a:pt x="756" y="3749"/>
                    <a:pt x="1690" y="3749"/>
                  </a:cubicBezTo>
                  <a:cubicBezTo>
                    <a:pt x="2610" y="3749"/>
                    <a:pt x="3365" y="2911"/>
                    <a:pt x="3365" y="1868"/>
                  </a:cubicBezTo>
                  <a:cubicBezTo>
                    <a:pt x="3365" y="838"/>
                    <a:pt x="2610" y="0"/>
                    <a:pt x="16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83"/>
            <p:cNvSpPr/>
            <p:nvPr/>
          </p:nvSpPr>
          <p:spPr>
            <a:xfrm>
              <a:off x="6806432" y="2106059"/>
              <a:ext cx="172321" cy="190572"/>
            </a:xfrm>
            <a:custGeom>
              <a:rect b="b" l="l" r="r" t="t"/>
              <a:pathLst>
                <a:path extrusionOk="0" h="3874" w="3503">
                  <a:moveTo>
                    <a:pt x="1759" y="824"/>
                  </a:moveTo>
                  <a:cubicBezTo>
                    <a:pt x="2308" y="824"/>
                    <a:pt x="2761" y="1319"/>
                    <a:pt x="2761" y="1937"/>
                  </a:cubicBezTo>
                  <a:cubicBezTo>
                    <a:pt x="2761" y="2555"/>
                    <a:pt x="2308" y="3063"/>
                    <a:pt x="1759" y="3063"/>
                  </a:cubicBezTo>
                  <a:cubicBezTo>
                    <a:pt x="1196" y="3063"/>
                    <a:pt x="756" y="2555"/>
                    <a:pt x="756" y="1937"/>
                  </a:cubicBezTo>
                  <a:cubicBezTo>
                    <a:pt x="756" y="1319"/>
                    <a:pt x="1196" y="824"/>
                    <a:pt x="1759" y="824"/>
                  </a:cubicBezTo>
                  <a:close/>
                  <a:moveTo>
                    <a:pt x="1759" y="687"/>
                  </a:moveTo>
                  <a:cubicBezTo>
                    <a:pt x="1127" y="687"/>
                    <a:pt x="619" y="1250"/>
                    <a:pt x="619" y="1937"/>
                  </a:cubicBezTo>
                  <a:cubicBezTo>
                    <a:pt x="619" y="2623"/>
                    <a:pt x="1127" y="3186"/>
                    <a:pt x="1759" y="3186"/>
                  </a:cubicBezTo>
                  <a:cubicBezTo>
                    <a:pt x="2377" y="3186"/>
                    <a:pt x="2885" y="2623"/>
                    <a:pt x="2885" y="1937"/>
                  </a:cubicBezTo>
                  <a:cubicBezTo>
                    <a:pt x="2885" y="1250"/>
                    <a:pt x="2377" y="687"/>
                    <a:pt x="1759" y="687"/>
                  </a:cubicBezTo>
                  <a:close/>
                  <a:moveTo>
                    <a:pt x="1759" y="138"/>
                  </a:moveTo>
                  <a:cubicBezTo>
                    <a:pt x="2651" y="138"/>
                    <a:pt x="3379" y="948"/>
                    <a:pt x="3379" y="1937"/>
                  </a:cubicBezTo>
                  <a:cubicBezTo>
                    <a:pt x="3379" y="2939"/>
                    <a:pt x="2651" y="3749"/>
                    <a:pt x="1759" y="3749"/>
                  </a:cubicBezTo>
                  <a:cubicBezTo>
                    <a:pt x="852" y="3749"/>
                    <a:pt x="124" y="2939"/>
                    <a:pt x="124" y="1937"/>
                  </a:cubicBezTo>
                  <a:cubicBezTo>
                    <a:pt x="124" y="948"/>
                    <a:pt x="852" y="138"/>
                    <a:pt x="1759" y="138"/>
                  </a:cubicBezTo>
                  <a:close/>
                  <a:moveTo>
                    <a:pt x="1759" y="0"/>
                  </a:moveTo>
                  <a:cubicBezTo>
                    <a:pt x="784" y="0"/>
                    <a:pt x="1" y="879"/>
                    <a:pt x="1" y="1937"/>
                  </a:cubicBezTo>
                  <a:cubicBezTo>
                    <a:pt x="1" y="3008"/>
                    <a:pt x="784" y="3873"/>
                    <a:pt x="1759" y="3873"/>
                  </a:cubicBezTo>
                  <a:cubicBezTo>
                    <a:pt x="2720" y="3873"/>
                    <a:pt x="3503" y="3008"/>
                    <a:pt x="3503" y="1937"/>
                  </a:cubicBezTo>
                  <a:cubicBezTo>
                    <a:pt x="3503" y="879"/>
                    <a:pt x="2720" y="0"/>
                    <a:pt x="1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83"/>
            <p:cNvSpPr/>
            <p:nvPr/>
          </p:nvSpPr>
          <p:spPr>
            <a:xfrm>
              <a:off x="6888879" y="2056718"/>
              <a:ext cx="229040" cy="292597"/>
            </a:xfrm>
            <a:custGeom>
              <a:rect b="b" l="l" r="r" t="t"/>
              <a:pathLst>
                <a:path extrusionOk="0" h="5948" w="4656">
                  <a:moveTo>
                    <a:pt x="1016" y="1"/>
                  </a:moveTo>
                  <a:cubicBezTo>
                    <a:pt x="453" y="1"/>
                    <a:pt x="0" y="454"/>
                    <a:pt x="0" y="1017"/>
                  </a:cubicBezTo>
                  <a:lnTo>
                    <a:pt x="0" y="4945"/>
                  </a:lnTo>
                  <a:cubicBezTo>
                    <a:pt x="0" y="5494"/>
                    <a:pt x="453" y="5947"/>
                    <a:pt x="1016" y="5947"/>
                  </a:cubicBezTo>
                  <a:lnTo>
                    <a:pt x="3639" y="5947"/>
                  </a:lnTo>
                  <a:cubicBezTo>
                    <a:pt x="4202" y="5947"/>
                    <a:pt x="4656" y="5494"/>
                    <a:pt x="4656" y="4945"/>
                  </a:cubicBezTo>
                  <a:lnTo>
                    <a:pt x="4656" y="1017"/>
                  </a:lnTo>
                  <a:cubicBezTo>
                    <a:pt x="4656" y="454"/>
                    <a:pt x="4202" y="1"/>
                    <a:pt x="3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83"/>
            <p:cNvSpPr/>
            <p:nvPr/>
          </p:nvSpPr>
          <p:spPr>
            <a:xfrm>
              <a:off x="6886173" y="2054013"/>
              <a:ext cx="235140" cy="298648"/>
            </a:xfrm>
            <a:custGeom>
              <a:rect b="b" l="l" r="r" t="t"/>
              <a:pathLst>
                <a:path extrusionOk="0" h="6071" w="4780">
                  <a:moveTo>
                    <a:pt x="3694" y="125"/>
                  </a:moveTo>
                  <a:cubicBezTo>
                    <a:pt x="4216" y="125"/>
                    <a:pt x="4642" y="550"/>
                    <a:pt x="4642" y="1072"/>
                  </a:cubicBezTo>
                  <a:lnTo>
                    <a:pt x="4642" y="5000"/>
                  </a:lnTo>
                  <a:cubicBezTo>
                    <a:pt x="4642" y="5522"/>
                    <a:pt x="4216" y="5934"/>
                    <a:pt x="3694" y="5934"/>
                  </a:cubicBezTo>
                  <a:lnTo>
                    <a:pt x="1071" y="5934"/>
                  </a:lnTo>
                  <a:cubicBezTo>
                    <a:pt x="550" y="5934"/>
                    <a:pt x="124" y="5522"/>
                    <a:pt x="124" y="5000"/>
                  </a:cubicBezTo>
                  <a:lnTo>
                    <a:pt x="124" y="1072"/>
                  </a:lnTo>
                  <a:cubicBezTo>
                    <a:pt x="124" y="550"/>
                    <a:pt x="550" y="125"/>
                    <a:pt x="1071" y="125"/>
                  </a:cubicBezTo>
                  <a:close/>
                  <a:moveTo>
                    <a:pt x="1071" y="1"/>
                  </a:moveTo>
                  <a:cubicBezTo>
                    <a:pt x="481" y="1"/>
                    <a:pt x="0" y="482"/>
                    <a:pt x="0" y="1072"/>
                  </a:cubicBezTo>
                  <a:lnTo>
                    <a:pt x="0" y="5000"/>
                  </a:lnTo>
                  <a:cubicBezTo>
                    <a:pt x="0" y="5590"/>
                    <a:pt x="481" y="6071"/>
                    <a:pt x="1071" y="6071"/>
                  </a:cubicBezTo>
                  <a:lnTo>
                    <a:pt x="3694" y="6071"/>
                  </a:lnTo>
                  <a:cubicBezTo>
                    <a:pt x="4299" y="6071"/>
                    <a:pt x="4779" y="5590"/>
                    <a:pt x="4779" y="5000"/>
                  </a:cubicBezTo>
                  <a:lnTo>
                    <a:pt x="4779" y="1072"/>
                  </a:lnTo>
                  <a:cubicBezTo>
                    <a:pt x="4779" y="482"/>
                    <a:pt x="4299" y="1"/>
                    <a:pt x="3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83"/>
            <p:cNvSpPr/>
            <p:nvPr/>
          </p:nvSpPr>
          <p:spPr>
            <a:xfrm>
              <a:off x="7043983" y="2170993"/>
              <a:ext cx="130016" cy="189785"/>
            </a:xfrm>
            <a:custGeom>
              <a:rect b="b" l="l" r="r" t="t"/>
              <a:pathLst>
                <a:path extrusionOk="0" h="3858" w="2643">
                  <a:moveTo>
                    <a:pt x="560" y="0"/>
                  </a:moveTo>
                  <a:cubicBezTo>
                    <a:pt x="235" y="0"/>
                    <a:pt x="1" y="481"/>
                    <a:pt x="377" y="1111"/>
                  </a:cubicBezTo>
                  <a:cubicBezTo>
                    <a:pt x="1077" y="2237"/>
                    <a:pt x="335" y="2773"/>
                    <a:pt x="1764" y="3858"/>
                  </a:cubicBezTo>
                  <a:lnTo>
                    <a:pt x="2642" y="1866"/>
                  </a:lnTo>
                  <a:cubicBezTo>
                    <a:pt x="2642" y="1866"/>
                    <a:pt x="1091" y="191"/>
                    <a:pt x="692" y="26"/>
                  </a:cubicBezTo>
                  <a:cubicBezTo>
                    <a:pt x="647" y="9"/>
                    <a:pt x="603" y="0"/>
                    <a:pt x="560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83"/>
            <p:cNvSpPr/>
            <p:nvPr/>
          </p:nvSpPr>
          <p:spPr>
            <a:xfrm>
              <a:off x="7044917" y="2167992"/>
              <a:ext cx="133115" cy="196180"/>
            </a:xfrm>
            <a:custGeom>
              <a:rect b="b" l="l" r="r" t="t"/>
              <a:pathLst>
                <a:path extrusionOk="0" h="3988" w="2706">
                  <a:moveTo>
                    <a:pt x="542" y="0"/>
                  </a:moveTo>
                  <a:cubicBezTo>
                    <a:pt x="424" y="0"/>
                    <a:pt x="309" y="52"/>
                    <a:pt x="234" y="156"/>
                  </a:cubicBezTo>
                  <a:cubicBezTo>
                    <a:pt x="83" y="334"/>
                    <a:pt x="1" y="719"/>
                    <a:pt x="303" y="1200"/>
                  </a:cubicBezTo>
                  <a:cubicBezTo>
                    <a:pt x="564" y="1639"/>
                    <a:pt x="618" y="1969"/>
                    <a:pt x="673" y="2298"/>
                  </a:cubicBezTo>
                  <a:cubicBezTo>
                    <a:pt x="742" y="2806"/>
                    <a:pt x="811" y="3301"/>
                    <a:pt x="1703" y="3974"/>
                  </a:cubicBezTo>
                  <a:cubicBezTo>
                    <a:pt x="1717" y="3987"/>
                    <a:pt x="1731" y="3987"/>
                    <a:pt x="1745" y="3987"/>
                  </a:cubicBezTo>
                  <a:cubicBezTo>
                    <a:pt x="1758" y="3987"/>
                    <a:pt x="1786" y="3974"/>
                    <a:pt x="1800" y="3960"/>
                  </a:cubicBezTo>
                  <a:cubicBezTo>
                    <a:pt x="1813" y="3932"/>
                    <a:pt x="1813" y="3891"/>
                    <a:pt x="1786" y="3878"/>
                  </a:cubicBezTo>
                  <a:cubicBezTo>
                    <a:pt x="934" y="3218"/>
                    <a:pt x="866" y="2793"/>
                    <a:pt x="797" y="2284"/>
                  </a:cubicBezTo>
                  <a:cubicBezTo>
                    <a:pt x="742" y="1955"/>
                    <a:pt x="687" y="1584"/>
                    <a:pt x="412" y="1131"/>
                  </a:cubicBezTo>
                  <a:cubicBezTo>
                    <a:pt x="152" y="705"/>
                    <a:pt x="206" y="389"/>
                    <a:pt x="330" y="238"/>
                  </a:cubicBezTo>
                  <a:cubicBezTo>
                    <a:pt x="385" y="165"/>
                    <a:pt x="458" y="128"/>
                    <a:pt x="538" y="128"/>
                  </a:cubicBezTo>
                  <a:cubicBezTo>
                    <a:pt x="577" y="128"/>
                    <a:pt x="618" y="138"/>
                    <a:pt x="660" y="156"/>
                  </a:cubicBezTo>
                  <a:cubicBezTo>
                    <a:pt x="962" y="279"/>
                    <a:pt x="2157" y="1502"/>
                    <a:pt x="2582" y="1969"/>
                  </a:cubicBezTo>
                  <a:cubicBezTo>
                    <a:pt x="2596" y="1982"/>
                    <a:pt x="2613" y="1989"/>
                    <a:pt x="2630" y="1989"/>
                  </a:cubicBezTo>
                  <a:cubicBezTo>
                    <a:pt x="2648" y="1989"/>
                    <a:pt x="2665" y="1982"/>
                    <a:pt x="2678" y="1969"/>
                  </a:cubicBezTo>
                  <a:cubicBezTo>
                    <a:pt x="2692" y="1941"/>
                    <a:pt x="2706" y="1900"/>
                    <a:pt x="2678" y="1873"/>
                  </a:cubicBezTo>
                  <a:cubicBezTo>
                    <a:pt x="2610" y="1804"/>
                    <a:pt x="1099" y="183"/>
                    <a:pt x="701" y="32"/>
                  </a:cubicBezTo>
                  <a:cubicBezTo>
                    <a:pt x="649" y="11"/>
                    <a:pt x="595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83"/>
            <p:cNvSpPr/>
            <p:nvPr/>
          </p:nvSpPr>
          <p:spPr>
            <a:xfrm>
              <a:off x="7096914" y="2178322"/>
              <a:ext cx="744528" cy="704830"/>
            </a:xfrm>
            <a:custGeom>
              <a:rect b="b" l="l" r="r" t="t"/>
              <a:pathLst>
                <a:path extrusionOk="0" h="14328" w="15135">
                  <a:moveTo>
                    <a:pt x="15135" y="1"/>
                  </a:moveTo>
                  <a:cubicBezTo>
                    <a:pt x="15134" y="1"/>
                    <a:pt x="11056" y="344"/>
                    <a:pt x="8570" y="4079"/>
                  </a:cubicBezTo>
                  <a:cubicBezTo>
                    <a:pt x="8066" y="4842"/>
                    <a:pt x="7616" y="5564"/>
                    <a:pt x="7207" y="6246"/>
                  </a:cubicBezTo>
                  <a:lnTo>
                    <a:pt x="7207" y="6246"/>
                  </a:lnTo>
                  <a:lnTo>
                    <a:pt x="4066" y="3297"/>
                  </a:lnTo>
                  <a:lnTo>
                    <a:pt x="1" y="7623"/>
                  </a:lnTo>
                  <a:cubicBezTo>
                    <a:pt x="1938" y="12334"/>
                    <a:pt x="5148" y="14327"/>
                    <a:pt x="7656" y="14327"/>
                  </a:cubicBezTo>
                  <a:cubicBezTo>
                    <a:pt x="7904" y="14327"/>
                    <a:pt x="8146" y="14308"/>
                    <a:pt x="8378" y="14269"/>
                  </a:cubicBezTo>
                  <a:cubicBezTo>
                    <a:pt x="10960" y="13830"/>
                    <a:pt x="12333" y="9916"/>
                    <a:pt x="12333" y="9916"/>
                  </a:cubicBezTo>
                  <a:lnTo>
                    <a:pt x="15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83"/>
            <p:cNvSpPr/>
            <p:nvPr/>
          </p:nvSpPr>
          <p:spPr>
            <a:xfrm>
              <a:off x="7124609" y="2371550"/>
              <a:ext cx="246651" cy="277692"/>
            </a:xfrm>
            <a:custGeom>
              <a:rect b="b" l="l" r="r" t="t"/>
              <a:pathLst>
                <a:path extrusionOk="0" h="5645" w="5014">
                  <a:moveTo>
                    <a:pt x="2912" y="0"/>
                  </a:moveTo>
                  <a:lnTo>
                    <a:pt x="2789" y="124"/>
                  </a:lnTo>
                  <a:lnTo>
                    <a:pt x="4080" y="1525"/>
                  </a:lnTo>
                  <a:lnTo>
                    <a:pt x="3173" y="2459"/>
                  </a:lnTo>
                  <a:lnTo>
                    <a:pt x="1924" y="1058"/>
                  </a:lnTo>
                  <a:lnTo>
                    <a:pt x="1800" y="1181"/>
                  </a:lnTo>
                  <a:lnTo>
                    <a:pt x="3063" y="2582"/>
                  </a:lnTo>
                  <a:lnTo>
                    <a:pt x="2308" y="3392"/>
                  </a:lnTo>
                  <a:lnTo>
                    <a:pt x="1100" y="1923"/>
                  </a:lnTo>
                  <a:lnTo>
                    <a:pt x="990" y="2047"/>
                  </a:lnTo>
                  <a:lnTo>
                    <a:pt x="2185" y="3516"/>
                  </a:lnTo>
                  <a:lnTo>
                    <a:pt x="1209" y="4532"/>
                  </a:lnTo>
                  <a:lnTo>
                    <a:pt x="125" y="2967"/>
                  </a:lnTo>
                  <a:lnTo>
                    <a:pt x="1" y="3090"/>
                  </a:lnTo>
                  <a:lnTo>
                    <a:pt x="1086" y="4670"/>
                  </a:lnTo>
                  <a:lnTo>
                    <a:pt x="303" y="5494"/>
                  </a:lnTo>
                  <a:cubicBezTo>
                    <a:pt x="331" y="5549"/>
                    <a:pt x="358" y="5590"/>
                    <a:pt x="385" y="5645"/>
                  </a:cubicBezTo>
                  <a:lnTo>
                    <a:pt x="5013" y="783"/>
                  </a:lnTo>
                  <a:lnTo>
                    <a:pt x="4890" y="673"/>
                  </a:lnTo>
                  <a:lnTo>
                    <a:pt x="4190" y="1401"/>
                  </a:lnTo>
                  <a:lnTo>
                    <a:pt x="29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83"/>
            <p:cNvSpPr/>
            <p:nvPr/>
          </p:nvSpPr>
          <p:spPr>
            <a:xfrm>
              <a:off x="7092880" y="2550316"/>
              <a:ext cx="614808" cy="336034"/>
            </a:xfrm>
            <a:custGeom>
              <a:rect b="b" l="l" r="r" t="t"/>
              <a:pathLst>
                <a:path extrusionOk="0" h="6831" w="12498">
                  <a:moveTo>
                    <a:pt x="80" y="0"/>
                  </a:moveTo>
                  <a:cubicBezTo>
                    <a:pt x="71" y="0"/>
                    <a:pt x="63" y="2"/>
                    <a:pt x="55" y="6"/>
                  </a:cubicBezTo>
                  <a:cubicBezTo>
                    <a:pt x="14" y="19"/>
                    <a:pt x="1" y="47"/>
                    <a:pt x="14" y="88"/>
                  </a:cubicBezTo>
                  <a:cubicBezTo>
                    <a:pt x="1003" y="2478"/>
                    <a:pt x="2404" y="4359"/>
                    <a:pt x="4065" y="5540"/>
                  </a:cubicBezTo>
                  <a:cubicBezTo>
                    <a:pt x="5260" y="6378"/>
                    <a:pt x="6524" y="6831"/>
                    <a:pt x="7718" y="6831"/>
                  </a:cubicBezTo>
                  <a:cubicBezTo>
                    <a:pt x="7979" y="6831"/>
                    <a:pt x="8227" y="6803"/>
                    <a:pt x="8474" y="6762"/>
                  </a:cubicBezTo>
                  <a:cubicBezTo>
                    <a:pt x="9545" y="6584"/>
                    <a:pt x="10575" y="5773"/>
                    <a:pt x="11467" y="4400"/>
                  </a:cubicBezTo>
                  <a:cubicBezTo>
                    <a:pt x="12127" y="3370"/>
                    <a:pt x="12484" y="2395"/>
                    <a:pt x="12484" y="2381"/>
                  </a:cubicBezTo>
                  <a:cubicBezTo>
                    <a:pt x="12497" y="2340"/>
                    <a:pt x="12470" y="2313"/>
                    <a:pt x="12443" y="2299"/>
                  </a:cubicBezTo>
                  <a:cubicBezTo>
                    <a:pt x="12432" y="2296"/>
                    <a:pt x="12423" y="2294"/>
                    <a:pt x="12414" y="2294"/>
                  </a:cubicBezTo>
                  <a:cubicBezTo>
                    <a:pt x="12388" y="2294"/>
                    <a:pt x="12370" y="2309"/>
                    <a:pt x="12360" y="2340"/>
                  </a:cubicBezTo>
                  <a:cubicBezTo>
                    <a:pt x="12346" y="2381"/>
                    <a:pt x="10959" y="6227"/>
                    <a:pt x="8446" y="6639"/>
                  </a:cubicBezTo>
                  <a:cubicBezTo>
                    <a:pt x="8178" y="6684"/>
                    <a:pt x="7913" y="6705"/>
                    <a:pt x="7649" y="6705"/>
                  </a:cubicBezTo>
                  <a:cubicBezTo>
                    <a:pt x="4377" y="6705"/>
                    <a:pt x="1511" y="3363"/>
                    <a:pt x="138" y="33"/>
                  </a:cubicBezTo>
                  <a:cubicBezTo>
                    <a:pt x="128" y="13"/>
                    <a:pt x="10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83"/>
            <p:cNvSpPr/>
            <p:nvPr/>
          </p:nvSpPr>
          <p:spPr>
            <a:xfrm>
              <a:off x="7402301" y="2482086"/>
              <a:ext cx="52734" cy="86087"/>
            </a:xfrm>
            <a:custGeom>
              <a:rect b="b" l="l" r="r" t="t"/>
              <a:pathLst>
                <a:path extrusionOk="0" h="1750" w="1072">
                  <a:moveTo>
                    <a:pt x="1006" y="0"/>
                  </a:moveTo>
                  <a:cubicBezTo>
                    <a:pt x="983" y="0"/>
                    <a:pt x="958" y="13"/>
                    <a:pt x="948" y="33"/>
                  </a:cubicBezTo>
                  <a:cubicBezTo>
                    <a:pt x="618" y="569"/>
                    <a:pt x="289" y="1145"/>
                    <a:pt x="14" y="1654"/>
                  </a:cubicBezTo>
                  <a:cubicBezTo>
                    <a:pt x="0" y="1695"/>
                    <a:pt x="14" y="1736"/>
                    <a:pt x="41" y="1750"/>
                  </a:cubicBezTo>
                  <a:lnTo>
                    <a:pt x="69" y="1750"/>
                  </a:lnTo>
                  <a:cubicBezTo>
                    <a:pt x="96" y="1750"/>
                    <a:pt x="124" y="1736"/>
                    <a:pt x="124" y="1722"/>
                  </a:cubicBezTo>
                  <a:cubicBezTo>
                    <a:pt x="412" y="1214"/>
                    <a:pt x="742" y="637"/>
                    <a:pt x="1058" y="102"/>
                  </a:cubicBezTo>
                  <a:cubicBezTo>
                    <a:pt x="1071" y="74"/>
                    <a:pt x="1071" y="33"/>
                    <a:pt x="1030" y="6"/>
                  </a:cubicBezTo>
                  <a:cubicBezTo>
                    <a:pt x="1023" y="2"/>
                    <a:pt x="1014" y="0"/>
                    <a:pt x="1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83"/>
            <p:cNvSpPr/>
            <p:nvPr/>
          </p:nvSpPr>
          <p:spPr>
            <a:xfrm>
              <a:off x="7419567" y="2208084"/>
              <a:ext cx="367812" cy="820088"/>
            </a:xfrm>
            <a:custGeom>
              <a:rect b="b" l="l" r="r" t="t"/>
              <a:pathLst>
                <a:path extrusionOk="0" h="16671" w="7477">
                  <a:moveTo>
                    <a:pt x="6323" y="0"/>
                  </a:moveTo>
                  <a:cubicBezTo>
                    <a:pt x="6104" y="28"/>
                    <a:pt x="5884" y="69"/>
                    <a:pt x="5678" y="179"/>
                  </a:cubicBezTo>
                  <a:cubicBezTo>
                    <a:pt x="5513" y="247"/>
                    <a:pt x="5348" y="371"/>
                    <a:pt x="5225" y="522"/>
                  </a:cubicBezTo>
                  <a:cubicBezTo>
                    <a:pt x="5911" y="2829"/>
                    <a:pt x="6625" y="8734"/>
                    <a:pt x="4799" y="11618"/>
                  </a:cubicBezTo>
                  <a:cubicBezTo>
                    <a:pt x="3135" y="14261"/>
                    <a:pt x="1885" y="14500"/>
                    <a:pt x="1487" y="14500"/>
                  </a:cubicBezTo>
                  <a:cubicBezTo>
                    <a:pt x="1398" y="14500"/>
                    <a:pt x="1352" y="14488"/>
                    <a:pt x="1352" y="14488"/>
                  </a:cubicBezTo>
                  <a:cubicBezTo>
                    <a:pt x="1352" y="14488"/>
                    <a:pt x="0" y="16671"/>
                    <a:pt x="1046" y="16671"/>
                  </a:cubicBezTo>
                  <a:cubicBezTo>
                    <a:pt x="1247" y="16671"/>
                    <a:pt x="1537" y="16590"/>
                    <a:pt x="1943" y="16397"/>
                  </a:cubicBezTo>
                  <a:cubicBezTo>
                    <a:pt x="4456" y="15202"/>
                    <a:pt x="7065" y="12030"/>
                    <a:pt x="7298" y="7828"/>
                  </a:cubicBezTo>
                  <a:cubicBezTo>
                    <a:pt x="7477" y="4628"/>
                    <a:pt x="6708" y="1360"/>
                    <a:pt x="6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83"/>
            <p:cNvSpPr/>
            <p:nvPr/>
          </p:nvSpPr>
          <p:spPr>
            <a:xfrm>
              <a:off x="7804892" y="2169369"/>
              <a:ext cx="265541" cy="279217"/>
            </a:xfrm>
            <a:custGeom>
              <a:rect b="b" l="l" r="r" t="t"/>
              <a:pathLst>
                <a:path extrusionOk="0" h="5676" w="5398">
                  <a:moveTo>
                    <a:pt x="2123" y="1"/>
                  </a:moveTo>
                  <a:cubicBezTo>
                    <a:pt x="2029" y="1"/>
                    <a:pt x="1979" y="4"/>
                    <a:pt x="1979" y="4"/>
                  </a:cubicBezTo>
                  <a:lnTo>
                    <a:pt x="743" y="183"/>
                  </a:lnTo>
                  <a:cubicBezTo>
                    <a:pt x="509" y="224"/>
                    <a:pt x="276" y="293"/>
                    <a:pt x="1" y="375"/>
                  </a:cubicBezTo>
                  <a:lnTo>
                    <a:pt x="2761" y="5676"/>
                  </a:lnTo>
                  <a:lnTo>
                    <a:pt x="5398" y="883"/>
                  </a:lnTo>
                  <a:cubicBezTo>
                    <a:pt x="3847" y="74"/>
                    <a:pt x="2545" y="1"/>
                    <a:pt x="2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83"/>
            <p:cNvSpPr/>
            <p:nvPr/>
          </p:nvSpPr>
          <p:spPr>
            <a:xfrm>
              <a:off x="7801547" y="2166073"/>
              <a:ext cx="272280" cy="285218"/>
            </a:xfrm>
            <a:custGeom>
              <a:rect b="b" l="l" r="r" t="t"/>
              <a:pathLst>
                <a:path extrusionOk="0" h="5798" w="5535">
                  <a:moveTo>
                    <a:pt x="2209" y="133"/>
                  </a:moveTo>
                  <a:cubicBezTo>
                    <a:pt x="2647" y="133"/>
                    <a:pt x="3909" y="221"/>
                    <a:pt x="5384" y="964"/>
                  </a:cubicBezTo>
                  <a:lnTo>
                    <a:pt x="2829" y="5606"/>
                  </a:lnTo>
                  <a:lnTo>
                    <a:pt x="165" y="483"/>
                  </a:lnTo>
                  <a:cubicBezTo>
                    <a:pt x="385" y="415"/>
                    <a:pt x="605" y="360"/>
                    <a:pt x="811" y="305"/>
                  </a:cubicBezTo>
                  <a:lnTo>
                    <a:pt x="2047" y="140"/>
                  </a:lnTo>
                  <a:cubicBezTo>
                    <a:pt x="2056" y="137"/>
                    <a:pt x="2113" y="133"/>
                    <a:pt x="2209" y="133"/>
                  </a:cubicBezTo>
                  <a:close/>
                  <a:moveTo>
                    <a:pt x="2160" y="0"/>
                  </a:moveTo>
                  <a:cubicBezTo>
                    <a:pt x="2079" y="0"/>
                    <a:pt x="2035" y="3"/>
                    <a:pt x="2033" y="3"/>
                  </a:cubicBezTo>
                  <a:lnTo>
                    <a:pt x="783" y="181"/>
                  </a:lnTo>
                  <a:cubicBezTo>
                    <a:pt x="550" y="236"/>
                    <a:pt x="302" y="305"/>
                    <a:pt x="55" y="387"/>
                  </a:cubicBezTo>
                  <a:cubicBezTo>
                    <a:pt x="42" y="387"/>
                    <a:pt x="28" y="401"/>
                    <a:pt x="14" y="428"/>
                  </a:cubicBezTo>
                  <a:cubicBezTo>
                    <a:pt x="0" y="442"/>
                    <a:pt x="14" y="456"/>
                    <a:pt x="14" y="483"/>
                  </a:cubicBezTo>
                  <a:lnTo>
                    <a:pt x="2761" y="5770"/>
                  </a:lnTo>
                  <a:cubicBezTo>
                    <a:pt x="2774" y="5784"/>
                    <a:pt x="2802" y="5798"/>
                    <a:pt x="2816" y="5798"/>
                  </a:cubicBezTo>
                  <a:lnTo>
                    <a:pt x="2829" y="5798"/>
                  </a:lnTo>
                  <a:cubicBezTo>
                    <a:pt x="2843" y="5798"/>
                    <a:pt x="2870" y="5798"/>
                    <a:pt x="2884" y="5770"/>
                  </a:cubicBezTo>
                  <a:lnTo>
                    <a:pt x="5521" y="978"/>
                  </a:lnTo>
                  <a:cubicBezTo>
                    <a:pt x="5535" y="964"/>
                    <a:pt x="5535" y="936"/>
                    <a:pt x="5535" y="923"/>
                  </a:cubicBezTo>
                  <a:cubicBezTo>
                    <a:pt x="5521" y="909"/>
                    <a:pt x="5507" y="895"/>
                    <a:pt x="5493" y="882"/>
                  </a:cubicBezTo>
                  <a:cubicBezTo>
                    <a:pt x="3922" y="67"/>
                    <a:pt x="2571" y="0"/>
                    <a:pt x="2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83"/>
            <p:cNvSpPr/>
            <p:nvPr/>
          </p:nvSpPr>
          <p:spPr>
            <a:xfrm>
              <a:off x="7755601" y="1814888"/>
              <a:ext cx="310110" cy="381734"/>
            </a:xfrm>
            <a:custGeom>
              <a:rect b="b" l="l" r="r" t="t"/>
              <a:pathLst>
                <a:path extrusionOk="0" h="7760" w="6304">
                  <a:moveTo>
                    <a:pt x="1635" y="1"/>
                  </a:moveTo>
                  <a:cubicBezTo>
                    <a:pt x="742" y="1"/>
                    <a:pt x="0" y="825"/>
                    <a:pt x="0" y="1854"/>
                  </a:cubicBezTo>
                  <a:lnTo>
                    <a:pt x="0" y="3942"/>
                  </a:lnTo>
                  <a:cubicBezTo>
                    <a:pt x="0" y="4958"/>
                    <a:pt x="742" y="5796"/>
                    <a:pt x="1635" y="5796"/>
                  </a:cubicBezTo>
                  <a:lnTo>
                    <a:pt x="2417" y="5796"/>
                  </a:lnTo>
                  <a:lnTo>
                    <a:pt x="2417" y="6922"/>
                  </a:lnTo>
                  <a:cubicBezTo>
                    <a:pt x="2417" y="7375"/>
                    <a:pt x="2788" y="7760"/>
                    <a:pt x="3255" y="7760"/>
                  </a:cubicBezTo>
                  <a:lnTo>
                    <a:pt x="3791" y="7760"/>
                  </a:lnTo>
                  <a:cubicBezTo>
                    <a:pt x="4244" y="7760"/>
                    <a:pt x="4628" y="7375"/>
                    <a:pt x="4628" y="6922"/>
                  </a:cubicBezTo>
                  <a:lnTo>
                    <a:pt x="4628" y="5645"/>
                  </a:lnTo>
                  <a:lnTo>
                    <a:pt x="4628" y="5576"/>
                  </a:lnTo>
                  <a:lnTo>
                    <a:pt x="4628" y="4299"/>
                  </a:lnTo>
                  <a:cubicBezTo>
                    <a:pt x="4628" y="4271"/>
                    <a:pt x="4615" y="4258"/>
                    <a:pt x="4615" y="4230"/>
                  </a:cubicBezTo>
                  <a:lnTo>
                    <a:pt x="4615" y="4230"/>
                  </a:lnTo>
                  <a:cubicBezTo>
                    <a:pt x="4793" y="4354"/>
                    <a:pt x="4999" y="4423"/>
                    <a:pt x="5233" y="4423"/>
                  </a:cubicBezTo>
                  <a:cubicBezTo>
                    <a:pt x="5823" y="4423"/>
                    <a:pt x="6304" y="3942"/>
                    <a:pt x="6304" y="3351"/>
                  </a:cubicBezTo>
                  <a:cubicBezTo>
                    <a:pt x="6304" y="2775"/>
                    <a:pt x="5823" y="2294"/>
                    <a:pt x="5233" y="2294"/>
                  </a:cubicBezTo>
                  <a:cubicBezTo>
                    <a:pt x="4999" y="2294"/>
                    <a:pt x="4780" y="2363"/>
                    <a:pt x="4615" y="2486"/>
                  </a:cubicBezTo>
                  <a:lnTo>
                    <a:pt x="4615" y="1854"/>
                  </a:lnTo>
                  <a:cubicBezTo>
                    <a:pt x="4615" y="825"/>
                    <a:pt x="3873" y="1"/>
                    <a:pt x="2981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83"/>
            <p:cNvSpPr/>
            <p:nvPr/>
          </p:nvSpPr>
          <p:spPr>
            <a:xfrm>
              <a:off x="7752896" y="1811494"/>
              <a:ext cx="316209" cy="387834"/>
            </a:xfrm>
            <a:custGeom>
              <a:rect b="b" l="l" r="r" t="t"/>
              <a:pathLst>
                <a:path extrusionOk="0" h="7884" w="6428">
                  <a:moveTo>
                    <a:pt x="3036" y="124"/>
                  </a:moveTo>
                  <a:cubicBezTo>
                    <a:pt x="3901" y="124"/>
                    <a:pt x="4601" y="935"/>
                    <a:pt x="4601" y="1923"/>
                  </a:cubicBezTo>
                  <a:lnTo>
                    <a:pt x="4601" y="2555"/>
                  </a:lnTo>
                  <a:cubicBezTo>
                    <a:pt x="4601" y="2583"/>
                    <a:pt x="4615" y="2610"/>
                    <a:pt x="4629" y="2624"/>
                  </a:cubicBezTo>
                  <a:cubicBezTo>
                    <a:pt x="4656" y="2624"/>
                    <a:pt x="4683" y="2624"/>
                    <a:pt x="4697" y="2610"/>
                  </a:cubicBezTo>
                  <a:cubicBezTo>
                    <a:pt x="4876" y="2487"/>
                    <a:pt x="5082" y="2432"/>
                    <a:pt x="5288" y="2432"/>
                  </a:cubicBezTo>
                  <a:cubicBezTo>
                    <a:pt x="5851" y="2432"/>
                    <a:pt x="6290" y="2871"/>
                    <a:pt x="6290" y="3420"/>
                  </a:cubicBezTo>
                  <a:cubicBezTo>
                    <a:pt x="6290" y="3970"/>
                    <a:pt x="5851" y="4423"/>
                    <a:pt x="5288" y="4423"/>
                  </a:cubicBezTo>
                  <a:cubicBezTo>
                    <a:pt x="5082" y="4423"/>
                    <a:pt x="4876" y="4368"/>
                    <a:pt x="4711" y="4244"/>
                  </a:cubicBezTo>
                  <a:cubicBezTo>
                    <a:pt x="4704" y="4237"/>
                    <a:pt x="4694" y="4234"/>
                    <a:pt x="4682" y="4234"/>
                  </a:cubicBezTo>
                  <a:cubicBezTo>
                    <a:pt x="4670" y="4234"/>
                    <a:pt x="4656" y="4237"/>
                    <a:pt x="4642" y="4244"/>
                  </a:cubicBezTo>
                  <a:cubicBezTo>
                    <a:pt x="4615" y="4258"/>
                    <a:pt x="4601" y="4272"/>
                    <a:pt x="4615" y="4299"/>
                  </a:cubicBezTo>
                  <a:cubicBezTo>
                    <a:pt x="4615" y="4327"/>
                    <a:pt x="4615" y="4354"/>
                    <a:pt x="4615" y="4368"/>
                  </a:cubicBezTo>
                  <a:lnTo>
                    <a:pt x="4615" y="6991"/>
                  </a:lnTo>
                  <a:cubicBezTo>
                    <a:pt x="4615" y="7417"/>
                    <a:pt x="4271" y="7760"/>
                    <a:pt x="3846" y="7760"/>
                  </a:cubicBezTo>
                  <a:lnTo>
                    <a:pt x="3310" y="7760"/>
                  </a:lnTo>
                  <a:cubicBezTo>
                    <a:pt x="2884" y="7760"/>
                    <a:pt x="2527" y="7417"/>
                    <a:pt x="2527" y="6991"/>
                  </a:cubicBezTo>
                  <a:lnTo>
                    <a:pt x="2527" y="5865"/>
                  </a:lnTo>
                  <a:cubicBezTo>
                    <a:pt x="2527" y="5824"/>
                    <a:pt x="2500" y="5796"/>
                    <a:pt x="2472" y="5796"/>
                  </a:cubicBezTo>
                  <a:lnTo>
                    <a:pt x="1690" y="5796"/>
                  </a:lnTo>
                  <a:cubicBezTo>
                    <a:pt x="825" y="5796"/>
                    <a:pt x="124" y="5000"/>
                    <a:pt x="124" y="4011"/>
                  </a:cubicBezTo>
                  <a:lnTo>
                    <a:pt x="124" y="1923"/>
                  </a:lnTo>
                  <a:cubicBezTo>
                    <a:pt x="124" y="935"/>
                    <a:pt x="825" y="124"/>
                    <a:pt x="1690" y="124"/>
                  </a:cubicBezTo>
                  <a:close/>
                  <a:moveTo>
                    <a:pt x="1690" y="1"/>
                  </a:moveTo>
                  <a:cubicBezTo>
                    <a:pt x="756" y="1"/>
                    <a:pt x="1" y="866"/>
                    <a:pt x="1" y="1923"/>
                  </a:cubicBezTo>
                  <a:lnTo>
                    <a:pt x="1" y="4011"/>
                  </a:lnTo>
                  <a:cubicBezTo>
                    <a:pt x="1" y="5068"/>
                    <a:pt x="756" y="5920"/>
                    <a:pt x="1690" y="5920"/>
                  </a:cubicBezTo>
                  <a:lnTo>
                    <a:pt x="2404" y="5920"/>
                  </a:lnTo>
                  <a:lnTo>
                    <a:pt x="2404" y="6991"/>
                  </a:lnTo>
                  <a:cubicBezTo>
                    <a:pt x="2404" y="7485"/>
                    <a:pt x="2802" y="7884"/>
                    <a:pt x="3310" y="7884"/>
                  </a:cubicBezTo>
                  <a:lnTo>
                    <a:pt x="3846" y="7884"/>
                  </a:lnTo>
                  <a:cubicBezTo>
                    <a:pt x="4340" y="7884"/>
                    <a:pt x="4738" y="7485"/>
                    <a:pt x="4738" y="6991"/>
                  </a:cubicBezTo>
                  <a:lnTo>
                    <a:pt x="4738" y="4409"/>
                  </a:lnTo>
                  <a:cubicBezTo>
                    <a:pt x="4903" y="4505"/>
                    <a:pt x="5095" y="4546"/>
                    <a:pt x="5288" y="4546"/>
                  </a:cubicBezTo>
                  <a:cubicBezTo>
                    <a:pt x="5919" y="4546"/>
                    <a:pt x="6428" y="4052"/>
                    <a:pt x="6428" y="3420"/>
                  </a:cubicBezTo>
                  <a:cubicBezTo>
                    <a:pt x="6428" y="2802"/>
                    <a:pt x="5919" y="2294"/>
                    <a:pt x="5288" y="2294"/>
                  </a:cubicBezTo>
                  <a:cubicBezTo>
                    <a:pt x="5095" y="2294"/>
                    <a:pt x="4903" y="2349"/>
                    <a:pt x="4725" y="2445"/>
                  </a:cubicBezTo>
                  <a:lnTo>
                    <a:pt x="4725" y="1923"/>
                  </a:lnTo>
                  <a:cubicBezTo>
                    <a:pt x="4725" y="866"/>
                    <a:pt x="3969" y="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83"/>
            <p:cNvSpPr/>
            <p:nvPr/>
          </p:nvSpPr>
          <p:spPr>
            <a:xfrm>
              <a:off x="7980559" y="1951692"/>
              <a:ext cx="41273" cy="38223"/>
            </a:xfrm>
            <a:custGeom>
              <a:rect b="b" l="l" r="r" t="t"/>
              <a:pathLst>
                <a:path extrusionOk="0" h="777" w="839">
                  <a:moveTo>
                    <a:pt x="663" y="0"/>
                  </a:moveTo>
                  <a:cubicBezTo>
                    <a:pt x="473" y="0"/>
                    <a:pt x="323" y="56"/>
                    <a:pt x="220" y="158"/>
                  </a:cubicBezTo>
                  <a:cubicBezTo>
                    <a:pt x="1" y="378"/>
                    <a:pt x="14" y="708"/>
                    <a:pt x="14" y="721"/>
                  </a:cubicBezTo>
                  <a:cubicBezTo>
                    <a:pt x="14" y="749"/>
                    <a:pt x="42" y="776"/>
                    <a:pt x="83" y="776"/>
                  </a:cubicBezTo>
                  <a:cubicBezTo>
                    <a:pt x="124" y="776"/>
                    <a:pt x="152" y="749"/>
                    <a:pt x="138" y="708"/>
                  </a:cubicBezTo>
                  <a:cubicBezTo>
                    <a:pt x="138" y="708"/>
                    <a:pt x="124" y="419"/>
                    <a:pt x="303" y="255"/>
                  </a:cubicBezTo>
                  <a:cubicBezTo>
                    <a:pt x="399" y="170"/>
                    <a:pt x="526" y="128"/>
                    <a:pt x="695" y="128"/>
                  </a:cubicBezTo>
                  <a:cubicBezTo>
                    <a:pt x="719" y="128"/>
                    <a:pt x="744" y="129"/>
                    <a:pt x="770" y="131"/>
                  </a:cubicBezTo>
                  <a:cubicBezTo>
                    <a:pt x="774" y="133"/>
                    <a:pt x="780" y="134"/>
                    <a:pt x="785" y="134"/>
                  </a:cubicBezTo>
                  <a:cubicBezTo>
                    <a:pt x="810" y="134"/>
                    <a:pt x="838" y="110"/>
                    <a:pt x="838" y="76"/>
                  </a:cubicBezTo>
                  <a:cubicBezTo>
                    <a:pt x="838" y="49"/>
                    <a:pt x="811" y="7"/>
                    <a:pt x="783" y="7"/>
                  </a:cubicBezTo>
                  <a:cubicBezTo>
                    <a:pt x="741" y="3"/>
                    <a:pt x="701" y="0"/>
                    <a:pt x="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83"/>
            <p:cNvSpPr/>
            <p:nvPr/>
          </p:nvSpPr>
          <p:spPr>
            <a:xfrm>
              <a:off x="8008254" y="1693284"/>
              <a:ext cx="53423" cy="53423"/>
            </a:xfrm>
            <a:custGeom>
              <a:rect b="b" l="l" r="r" t="t"/>
              <a:pathLst>
                <a:path extrusionOk="0" h="1086" w="1086">
                  <a:moveTo>
                    <a:pt x="550" y="1"/>
                  </a:moveTo>
                  <a:cubicBezTo>
                    <a:pt x="248" y="1"/>
                    <a:pt x="1" y="248"/>
                    <a:pt x="1" y="550"/>
                  </a:cubicBezTo>
                  <a:cubicBezTo>
                    <a:pt x="1" y="838"/>
                    <a:pt x="248" y="1086"/>
                    <a:pt x="550" y="1086"/>
                  </a:cubicBezTo>
                  <a:cubicBezTo>
                    <a:pt x="838" y="1086"/>
                    <a:pt x="1085" y="838"/>
                    <a:pt x="1085" y="550"/>
                  </a:cubicBezTo>
                  <a:cubicBezTo>
                    <a:pt x="1085" y="248"/>
                    <a:pt x="838" y="1"/>
                    <a:pt x="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83"/>
            <p:cNvSpPr/>
            <p:nvPr/>
          </p:nvSpPr>
          <p:spPr>
            <a:xfrm>
              <a:off x="8059611" y="1232203"/>
              <a:ext cx="776258" cy="534083"/>
            </a:xfrm>
            <a:custGeom>
              <a:rect b="b" l="l" r="r" t="t"/>
              <a:pathLst>
                <a:path extrusionOk="0" h="10857" w="15780">
                  <a:moveTo>
                    <a:pt x="10476" y="129"/>
                  </a:moveTo>
                  <a:cubicBezTo>
                    <a:pt x="10910" y="129"/>
                    <a:pt x="11351" y="198"/>
                    <a:pt x="11783" y="337"/>
                  </a:cubicBezTo>
                  <a:cubicBezTo>
                    <a:pt x="13307" y="818"/>
                    <a:pt x="14598" y="1930"/>
                    <a:pt x="15161" y="3249"/>
                  </a:cubicBezTo>
                  <a:cubicBezTo>
                    <a:pt x="15642" y="4375"/>
                    <a:pt x="15587" y="5611"/>
                    <a:pt x="14983" y="6819"/>
                  </a:cubicBezTo>
                  <a:cubicBezTo>
                    <a:pt x="14063" y="8701"/>
                    <a:pt x="12250" y="9607"/>
                    <a:pt x="10877" y="9827"/>
                  </a:cubicBezTo>
                  <a:cubicBezTo>
                    <a:pt x="10613" y="9870"/>
                    <a:pt x="10356" y="9891"/>
                    <a:pt x="10109" y="9891"/>
                  </a:cubicBezTo>
                  <a:cubicBezTo>
                    <a:pt x="9252" y="9891"/>
                    <a:pt x="8520" y="9637"/>
                    <a:pt x="8061" y="9168"/>
                  </a:cubicBezTo>
                  <a:cubicBezTo>
                    <a:pt x="7858" y="8964"/>
                    <a:pt x="7025" y="8184"/>
                    <a:pt x="6138" y="8184"/>
                  </a:cubicBezTo>
                  <a:cubicBezTo>
                    <a:pt x="5830" y="8184"/>
                    <a:pt x="5516" y="8278"/>
                    <a:pt x="5219" y="8522"/>
                  </a:cubicBezTo>
                  <a:cubicBezTo>
                    <a:pt x="4903" y="8783"/>
                    <a:pt x="4738" y="9085"/>
                    <a:pt x="4409" y="9854"/>
                  </a:cubicBezTo>
                  <a:cubicBezTo>
                    <a:pt x="4257" y="10225"/>
                    <a:pt x="3777" y="10555"/>
                    <a:pt x="3227" y="10678"/>
                  </a:cubicBezTo>
                  <a:cubicBezTo>
                    <a:pt x="3097" y="10705"/>
                    <a:pt x="2932" y="10728"/>
                    <a:pt x="2743" y="10728"/>
                  </a:cubicBezTo>
                  <a:cubicBezTo>
                    <a:pt x="2254" y="10728"/>
                    <a:pt x="1601" y="10578"/>
                    <a:pt x="948" y="9964"/>
                  </a:cubicBezTo>
                  <a:cubicBezTo>
                    <a:pt x="234" y="9319"/>
                    <a:pt x="138" y="8481"/>
                    <a:pt x="165" y="7904"/>
                  </a:cubicBezTo>
                  <a:cubicBezTo>
                    <a:pt x="234" y="6847"/>
                    <a:pt x="810" y="5762"/>
                    <a:pt x="1607" y="5199"/>
                  </a:cubicBezTo>
                  <a:cubicBezTo>
                    <a:pt x="2280" y="4704"/>
                    <a:pt x="2815" y="4540"/>
                    <a:pt x="3365" y="4540"/>
                  </a:cubicBezTo>
                  <a:cubicBezTo>
                    <a:pt x="3845" y="4540"/>
                    <a:pt x="4326" y="4663"/>
                    <a:pt x="4903" y="4814"/>
                  </a:cubicBezTo>
                  <a:lnTo>
                    <a:pt x="5095" y="4856"/>
                  </a:lnTo>
                  <a:cubicBezTo>
                    <a:pt x="5333" y="4919"/>
                    <a:pt x="5542" y="4951"/>
                    <a:pt x="5724" y="4951"/>
                  </a:cubicBezTo>
                  <a:cubicBezTo>
                    <a:pt x="5973" y="4951"/>
                    <a:pt x="6173" y="4892"/>
                    <a:pt x="6331" y="4773"/>
                  </a:cubicBezTo>
                  <a:cubicBezTo>
                    <a:pt x="6702" y="4498"/>
                    <a:pt x="6812" y="3935"/>
                    <a:pt x="6853" y="3056"/>
                  </a:cubicBezTo>
                  <a:cubicBezTo>
                    <a:pt x="6894" y="2205"/>
                    <a:pt x="7389" y="1395"/>
                    <a:pt x="8213" y="832"/>
                  </a:cubicBezTo>
                  <a:cubicBezTo>
                    <a:pt x="8882" y="367"/>
                    <a:pt x="9668" y="129"/>
                    <a:pt x="10476" y="129"/>
                  </a:cubicBezTo>
                  <a:close/>
                  <a:moveTo>
                    <a:pt x="10482" y="0"/>
                  </a:moveTo>
                  <a:cubicBezTo>
                    <a:pt x="9646" y="0"/>
                    <a:pt x="8834" y="247"/>
                    <a:pt x="8144" y="722"/>
                  </a:cubicBezTo>
                  <a:cubicBezTo>
                    <a:pt x="7292" y="1312"/>
                    <a:pt x="6771" y="2164"/>
                    <a:pt x="6729" y="3056"/>
                  </a:cubicBezTo>
                  <a:cubicBezTo>
                    <a:pt x="6674" y="3894"/>
                    <a:pt x="6592" y="4430"/>
                    <a:pt x="6249" y="4677"/>
                  </a:cubicBezTo>
                  <a:cubicBezTo>
                    <a:pt x="6116" y="4771"/>
                    <a:pt x="5939" y="4820"/>
                    <a:pt x="5718" y="4820"/>
                  </a:cubicBezTo>
                  <a:cubicBezTo>
                    <a:pt x="5550" y="4820"/>
                    <a:pt x="5356" y="4791"/>
                    <a:pt x="5136" y="4732"/>
                  </a:cubicBezTo>
                  <a:lnTo>
                    <a:pt x="4944" y="4691"/>
                  </a:lnTo>
                  <a:cubicBezTo>
                    <a:pt x="4336" y="4532"/>
                    <a:pt x="3841" y="4403"/>
                    <a:pt x="3355" y="4403"/>
                  </a:cubicBezTo>
                  <a:cubicBezTo>
                    <a:pt x="2789" y="4403"/>
                    <a:pt x="2234" y="4579"/>
                    <a:pt x="1525" y="5089"/>
                  </a:cubicBezTo>
                  <a:cubicBezTo>
                    <a:pt x="701" y="5679"/>
                    <a:pt x="110" y="6806"/>
                    <a:pt x="41" y="7890"/>
                  </a:cubicBezTo>
                  <a:cubicBezTo>
                    <a:pt x="0" y="8508"/>
                    <a:pt x="110" y="9374"/>
                    <a:pt x="852" y="10060"/>
                  </a:cubicBezTo>
                  <a:cubicBezTo>
                    <a:pt x="1538" y="10692"/>
                    <a:pt x="2225" y="10857"/>
                    <a:pt x="2733" y="10857"/>
                  </a:cubicBezTo>
                  <a:cubicBezTo>
                    <a:pt x="2939" y="10857"/>
                    <a:pt x="3118" y="10829"/>
                    <a:pt x="3255" y="10802"/>
                  </a:cubicBezTo>
                  <a:cubicBezTo>
                    <a:pt x="3845" y="10665"/>
                    <a:pt x="4354" y="10321"/>
                    <a:pt x="4532" y="9909"/>
                  </a:cubicBezTo>
                  <a:cubicBezTo>
                    <a:pt x="4875" y="9099"/>
                    <a:pt x="5026" y="8852"/>
                    <a:pt x="5301" y="8618"/>
                  </a:cubicBezTo>
                  <a:cubicBezTo>
                    <a:pt x="5429" y="8510"/>
                    <a:pt x="5730" y="8313"/>
                    <a:pt x="6173" y="8313"/>
                  </a:cubicBezTo>
                  <a:cubicBezTo>
                    <a:pt x="6630" y="8313"/>
                    <a:pt x="7239" y="8524"/>
                    <a:pt x="7965" y="9264"/>
                  </a:cubicBezTo>
                  <a:cubicBezTo>
                    <a:pt x="8444" y="9753"/>
                    <a:pt x="9210" y="10020"/>
                    <a:pt x="10093" y="10020"/>
                  </a:cubicBezTo>
                  <a:cubicBezTo>
                    <a:pt x="10350" y="10020"/>
                    <a:pt x="10618" y="9997"/>
                    <a:pt x="10890" y="9950"/>
                  </a:cubicBezTo>
                  <a:cubicBezTo>
                    <a:pt x="12305" y="9731"/>
                    <a:pt x="14145" y="8797"/>
                    <a:pt x="15106" y="6874"/>
                  </a:cubicBezTo>
                  <a:cubicBezTo>
                    <a:pt x="15711" y="5625"/>
                    <a:pt x="15779" y="4361"/>
                    <a:pt x="15285" y="3194"/>
                  </a:cubicBezTo>
                  <a:cubicBezTo>
                    <a:pt x="14708" y="1848"/>
                    <a:pt x="13376" y="708"/>
                    <a:pt x="11824" y="214"/>
                  </a:cubicBezTo>
                  <a:cubicBezTo>
                    <a:pt x="11380" y="71"/>
                    <a:pt x="10928" y="0"/>
                    <a:pt x="10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83"/>
            <p:cNvSpPr/>
            <p:nvPr/>
          </p:nvSpPr>
          <p:spPr>
            <a:xfrm>
              <a:off x="7736023" y="1737951"/>
              <a:ext cx="326343" cy="209412"/>
            </a:xfrm>
            <a:custGeom>
              <a:rect b="b" l="l" r="r" t="t"/>
              <a:pathLst>
                <a:path extrusionOk="0" h="4257" w="6634">
                  <a:moveTo>
                    <a:pt x="3480" y="0"/>
                  </a:moveTo>
                  <a:cubicBezTo>
                    <a:pt x="2828" y="0"/>
                    <a:pt x="2145" y="202"/>
                    <a:pt x="1483" y="603"/>
                  </a:cubicBezTo>
                  <a:cubicBezTo>
                    <a:pt x="0" y="1482"/>
                    <a:pt x="41" y="2938"/>
                    <a:pt x="124" y="3144"/>
                  </a:cubicBezTo>
                  <a:cubicBezTo>
                    <a:pt x="179" y="3267"/>
                    <a:pt x="247" y="3364"/>
                    <a:pt x="398" y="3391"/>
                  </a:cubicBezTo>
                  <a:cubicBezTo>
                    <a:pt x="421" y="3393"/>
                    <a:pt x="446" y="3394"/>
                    <a:pt x="473" y="3394"/>
                  </a:cubicBezTo>
                  <a:cubicBezTo>
                    <a:pt x="616" y="3394"/>
                    <a:pt x="836" y="3364"/>
                    <a:pt x="1181" y="3295"/>
                  </a:cubicBezTo>
                  <a:cubicBezTo>
                    <a:pt x="2348" y="3048"/>
                    <a:pt x="3103" y="2032"/>
                    <a:pt x="3104" y="2031"/>
                  </a:cubicBezTo>
                  <a:lnTo>
                    <a:pt x="3104" y="2031"/>
                  </a:lnTo>
                  <a:cubicBezTo>
                    <a:pt x="3104" y="2032"/>
                    <a:pt x="2994" y="2211"/>
                    <a:pt x="3406" y="3061"/>
                  </a:cubicBezTo>
                  <a:cubicBezTo>
                    <a:pt x="3694" y="3693"/>
                    <a:pt x="4463" y="4091"/>
                    <a:pt x="4848" y="4256"/>
                  </a:cubicBezTo>
                  <a:cubicBezTo>
                    <a:pt x="4999" y="4146"/>
                    <a:pt x="5026" y="4119"/>
                    <a:pt x="5095" y="4064"/>
                  </a:cubicBezTo>
                  <a:cubicBezTo>
                    <a:pt x="5095" y="4064"/>
                    <a:pt x="5342" y="3858"/>
                    <a:pt x="5617" y="3858"/>
                  </a:cubicBezTo>
                  <a:cubicBezTo>
                    <a:pt x="5878" y="3858"/>
                    <a:pt x="6125" y="3954"/>
                    <a:pt x="6304" y="4091"/>
                  </a:cubicBezTo>
                  <a:cubicBezTo>
                    <a:pt x="6606" y="3515"/>
                    <a:pt x="6633" y="1922"/>
                    <a:pt x="5631" y="905"/>
                  </a:cubicBezTo>
                  <a:cubicBezTo>
                    <a:pt x="5026" y="301"/>
                    <a:pt x="4277" y="0"/>
                    <a:pt x="3480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83"/>
            <p:cNvSpPr/>
            <p:nvPr/>
          </p:nvSpPr>
          <p:spPr>
            <a:xfrm>
              <a:off x="7729923" y="1735000"/>
              <a:ext cx="335788" cy="215709"/>
            </a:xfrm>
            <a:custGeom>
              <a:rect b="b" l="l" r="r" t="t"/>
              <a:pathLst>
                <a:path extrusionOk="0" h="4385" w="6826">
                  <a:moveTo>
                    <a:pt x="3605" y="129"/>
                  </a:moveTo>
                  <a:cubicBezTo>
                    <a:pt x="4393" y="129"/>
                    <a:pt x="5130" y="424"/>
                    <a:pt x="5713" y="1007"/>
                  </a:cubicBezTo>
                  <a:cubicBezTo>
                    <a:pt x="6647" y="1968"/>
                    <a:pt x="6661" y="3451"/>
                    <a:pt x="6400" y="4055"/>
                  </a:cubicBezTo>
                  <a:cubicBezTo>
                    <a:pt x="6208" y="3932"/>
                    <a:pt x="5974" y="3849"/>
                    <a:pt x="5741" y="3849"/>
                  </a:cubicBezTo>
                  <a:cubicBezTo>
                    <a:pt x="5453" y="3849"/>
                    <a:pt x="5192" y="4069"/>
                    <a:pt x="5192" y="4083"/>
                  </a:cubicBezTo>
                  <a:cubicBezTo>
                    <a:pt x="5123" y="4124"/>
                    <a:pt x="5082" y="4151"/>
                    <a:pt x="4972" y="4248"/>
                  </a:cubicBezTo>
                  <a:cubicBezTo>
                    <a:pt x="4629" y="4096"/>
                    <a:pt x="3873" y="3712"/>
                    <a:pt x="3585" y="3094"/>
                  </a:cubicBezTo>
                  <a:cubicBezTo>
                    <a:pt x="3214" y="2311"/>
                    <a:pt x="3283" y="2119"/>
                    <a:pt x="3283" y="2119"/>
                  </a:cubicBezTo>
                  <a:cubicBezTo>
                    <a:pt x="3297" y="2091"/>
                    <a:pt x="3283" y="2050"/>
                    <a:pt x="3255" y="2037"/>
                  </a:cubicBezTo>
                  <a:cubicBezTo>
                    <a:pt x="3245" y="2026"/>
                    <a:pt x="3232" y="2022"/>
                    <a:pt x="3220" y="2022"/>
                  </a:cubicBezTo>
                  <a:cubicBezTo>
                    <a:pt x="3200" y="2022"/>
                    <a:pt x="3181" y="2033"/>
                    <a:pt x="3173" y="2050"/>
                  </a:cubicBezTo>
                  <a:cubicBezTo>
                    <a:pt x="3159" y="2050"/>
                    <a:pt x="2431" y="3053"/>
                    <a:pt x="1292" y="3286"/>
                  </a:cubicBezTo>
                  <a:cubicBezTo>
                    <a:pt x="969" y="3355"/>
                    <a:pt x="753" y="3386"/>
                    <a:pt x="611" y="3386"/>
                  </a:cubicBezTo>
                  <a:cubicBezTo>
                    <a:pt x="583" y="3386"/>
                    <a:pt x="558" y="3385"/>
                    <a:pt x="536" y="3382"/>
                  </a:cubicBezTo>
                  <a:cubicBezTo>
                    <a:pt x="413" y="3355"/>
                    <a:pt x="358" y="3286"/>
                    <a:pt x="303" y="3176"/>
                  </a:cubicBezTo>
                  <a:cubicBezTo>
                    <a:pt x="248" y="3039"/>
                    <a:pt x="152" y="1611"/>
                    <a:pt x="1635" y="718"/>
                  </a:cubicBezTo>
                  <a:cubicBezTo>
                    <a:pt x="2288" y="324"/>
                    <a:pt x="2963" y="129"/>
                    <a:pt x="3605" y="129"/>
                  </a:cubicBezTo>
                  <a:close/>
                  <a:moveTo>
                    <a:pt x="3613" y="1"/>
                  </a:moveTo>
                  <a:cubicBezTo>
                    <a:pt x="2949" y="1"/>
                    <a:pt x="2248" y="203"/>
                    <a:pt x="1566" y="608"/>
                  </a:cubicBezTo>
                  <a:cubicBezTo>
                    <a:pt x="1" y="1542"/>
                    <a:pt x="110" y="3053"/>
                    <a:pt x="193" y="3231"/>
                  </a:cubicBezTo>
                  <a:cubicBezTo>
                    <a:pt x="234" y="3341"/>
                    <a:pt x="316" y="3478"/>
                    <a:pt x="522" y="3520"/>
                  </a:cubicBezTo>
                  <a:cubicBezTo>
                    <a:pt x="547" y="3522"/>
                    <a:pt x="574" y="3523"/>
                    <a:pt x="604" y="3523"/>
                  </a:cubicBezTo>
                  <a:cubicBezTo>
                    <a:pt x="758" y="3523"/>
                    <a:pt x="985" y="3493"/>
                    <a:pt x="1319" y="3424"/>
                  </a:cubicBezTo>
                  <a:cubicBezTo>
                    <a:pt x="2239" y="3218"/>
                    <a:pt x="2898" y="2572"/>
                    <a:pt x="3159" y="2270"/>
                  </a:cubicBezTo>
                  <a:cubicBezTo>
                    <a:pt x="3173" y="2435"/>
                    <a:pt x="3255" y="2696"/>
                    <a:pt x="3461" y="3149"/>
                  </a:cubicBezTo>
                  <a:cubicBezTo>
                    <a:pt x="3791" y="3836"/>
                    <a:pt x="4615" y="4234"/>
                    <a:pt x="4958" y="4371"/>
                  </a:cubicBezTo>
                  <a:cubicBezTo>
                    <a:pt x="4958" y="4385"/>
                    <a:pt x="4972" y="4385"/>
                    <a:pt x="4972" y="4385"/>
                  </a:cubicBezTo>
                  <a:cubicBezTo>
                    <a:pt x="4986" y="4385"/>
                    <a:pt x="4999" y="4371"/>
                    <a:pt x="5013" y="4371"/>
                  </a:cubicBezTo>
                  <a:cubicBezTo>
                    <a:pt x="5150" y="4261"/>
                    <a:pt x="5192" y="4234"/>
                    <a:pt x="5260" y="4179"/>
                  </a:cubicBezTo>
                  <a:cubicBezTo>
                    <a:pt x="5260" y="4179"/>
                    <a:pt x="5494" y="3987"/>
                    <a:pt x="5741" y="3987"/>
                  </a:cubicBezTo>
                  <a:cubicBezTo>
                    <a:pt x="5755" y="3986"/>
                    <a:pt x="5769" y="3985"/>
                    <a:pt x="5783" y="3985"/>
                  </a:cubicBezTo>
                  <a:cubicBezTo>
                    <a:pt x="5992" y="3985"/>
                    <a:pt x="6219" y="4078"/>
                    <a:pt x="6386" y="4206"/>
                  </a:cubicBezTo>
                  <a:cubicBezTo>
                    <a:pt x="6414" y="4220"/>
                    <a:pt x="6428" y="4220"/>
                    <a:pt x="6441" y="4220"/>
                  </a:cubicBezTo>
                  <a:cubicBezTo>
                    <a:pt x="6469" y="4220"/>
                    <a:pt x="6483" y="4206"/>
                    <a:pt x="6483" y="4179"/>
                  </a:cubicBezTo>
                  <a:cubicBezTo>
                    <a:pt x="6798" y="3588"/>
                    <a:pt x="6826" y="1954"/>
                    <a:pt x="5796" y="924"/>
                  </a:cubicBezTo>
                  <a:cubicBezTo>
                    <a:pt x="5196" y="309"/>
                    <a:pt x="4433" y="1"/>
                    <a:pt x="3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83"/>
            <p:cNvSpPr/>
            <p:nvPr/>
          </p:nvSpPr>
          <p:spPr>
            <a:xfrm>
              <a:off x="7834654" y="2118898"/>
              <a:ext cx="185161" cy="91252"/>
            </a:xfrm>
            <a:custGeom>
              <a:rect b="b" l="l" r="r" t="t"/>
              <a:pathLst>
                <a:path extrusionOk="0" h="1855" w="3764">
                  <a:moveTo>
                    <a:pt x="728" y="0"/>
                  </a:moveTo>
                  <a:cubicBezTo>
                    <a:pt x="344" y="0"/>
                    <a:pt x="14" y="316"/>
                    <a:pt x="14" y="714"/>
                  </a:cubicBezTo>
                  <a:lnTo>
                    <a:pt x="14" y="1113"/>
                  </a:lnTo>
                  <a:cubicBezTo>
                    <a:pt x="0" y="1497"/>
                    <a:pt x="316" y="1827"/>
                    <a:pt x="714" y="1827"/>
                  </a:cubicBezTo>
                  <a:lnTo>
                    <a:pt x="3035" y="1854"/>
                  </a:lnTo>
                  <a:cubicBezTo>
                    <a:pt x="3420" y="1854"/>
                    <a:pt x="3749" y="1538"/>
                    <a:pt x="3749" y="1154"/>
                  </a:cubicBezTo>
                  <a:lnTo>
                    <a:pt x="3749" y="756"/>
                  </a:lnTo>
                  <a:cubicBezTo>
                    <a:pt x="3763" y="357"/>
                    <a:pt x="3447" y="42"/>
                    <a:pt x="3049" y="28"/>
                  </a:cubicBezTo>
                  <a:lnTo>
                    <a:pt x="7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83"/>
            <p:cNvSpPr/>
            <p:nvPr/>
          </p:nvSpPr>
          <p:spPr>
            <a:xfrm>
              <a:off x="7831948" y="2116192"/>
              <a:ext cx="190523" cy="97303"/>
            </a:xfrm>
            <a:custGeom>
              <a:rect b="b" l="l" r="r" t="t"/>
              <a:pathLst>
                <a:path extrusionOk="0" h="1978" w="3873">
                  <a:moveTo>
                    <a:pt x="783" y="124"/>
                  </a:moveTo>
                  <a:lnTo>
                    <a:pt x="3104" y="151"/>
                  </a:lnTo>
                  <a:cubicBezTo>
                    <a:pt x="3282" y="151"/>
                    <a:pt x="3447" y="220"/>
                    <a:pt x="3557" y="344"/>
                  </a:cubicBezTo>
                  <a:cubicBezTo>
                    <a:pt x="3681" y="467"/>
                    <a:pt x="3749" y="632"/>
                    <a:pt x="3749" y="811"/>
                  </a:cubicBezTo>
                  <a:lnTo>
                    <a:pt x="3736" y="1209"/>
                  </a:lnTo>
                  <a:cubicBezTo>
                    <a:pt x="3736" y="1374"/>
                    <a:pt x="3667" y="1538"/>
                    <a:pt x="3543" y="1662"/>
                  </a:cubicBezTo>
                  <a:cubicBezTo>
                    <a:pt x="3420" y="1786"/>
                    <a:pt x="3269" y="1841"/>
                    <a:pt x="3090" y="1841"/>
                  </a:cubicBezTo>
                  <a:lnTo>
                    <a:pt x="769" y="1813"/>
                  </a:lnTo>
                  <a:cubicBezTo>
                    <a:pt x="591" y="1813"/>
                    <a:pt x="440" y="1744"/>
                    <a:pt x="316" y="1621"/>
                  </a:cubicBezTo>
                  <a:cubicBezTo>
                    <a:pt x="193" y="1497"/>
                    <a:pt x="124" y="1332"/>
                    <a:pt x="124" y="1168"/>
                  </a:cubicBezTo>
                  <a:lnTo>
                    <a:pt x="138" y="769"/>
                  </a:lnTo>
                  <a:cubicBezTo>
                    <a:pt x="138" y="412"/>
                    <a:pt x="426" y="124"/>
                    <a:pt x="783" y="124"/>
                  </a:cubicBezTo>
                  <a:close/>
                  <a:moveTo>
                    <a:pt x="783" y="0"/>
                  </a:moveTo>
                  <a:cubicBezTo>
                    <a:pt x="357" y="0"/>
                    <a:pt x="14" y="344"/>
                    <a:pt x="0" y="769"/>
                  </a:cubicBezTo>
                  <a:lnTo>
                    <a:pt x="0" y="1168"/>
                  </a:lnTo>
                  <a:cubicBezTo>
                    <a:pt x="0" y="1374"/>
                    <a:pt x="83" y="1566"/>
                    <a:pt x="220" y="1717"/>
                  </a:cubicBezTo>
                  <a:cubicBezTo>
                    <a:pt x="371" y="1868"/>
                    <a:pt x="563" y="1950"/>
                    <a:pt x="769" y="1950"/>
                  </a:cubicBezTo>
                  <a:lnTo>
                    <a:pt x="3090" y="1978"/>
                  </a:lnTo>
                  <a:cubicBezTo>
                    <a:pt x="3296" y="1978"/>
                    <a:pt x="3488" y="1896"/>
                    <a:pt x="3639" y="1758"/>
                  </a:cubicBezTo>
                  <a:cubicBezTo>
                    <a:pt x="3791" y="1607"/>
                    <a:pt x="3873" y="1415"/>
                    <a:pt x="3873" y="1209"/>
                  </a:cubicBezTo>
                  <a:lnTo>
                    <a:pt x="3873" y="811"/>
                  </a:lnTo>
                  <a:cubicBezTo>
                    <a:pt x="3873" y="385"/>
                    <a:pt x="3530" y="28"/>
                    <a:pt x="3104" y="28"/>
                  </a:cubicBez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83"/>
            <p:cNvSpPr/>
            <p:nvPr/>
          </p:nvSpPr>
          <p:spPr>
            <a:xfrm>
              <a:off x="8001515" y="1999311"/>
              <a:ext cx="20956" cy="21694"/>
            </a:xfrm>
            <a:custGeom>
              <a:rect b="b" l="l" r="r" t="t"/>
              <a:pathLst>
                <a:path extrusionOk="0" h="441" w="426">
                  <a:moveTo>
                    <a:pt x="220" y="1"/>
                  </a:moveTo>
                  <a:cubicBezTo>
                    <a:pt x="96" y="1"/>
                    <a:pt x="0" y="97"/>
                    <a:pt x="0" y="220"/>
                  </a:cubicBezTo>
                  <a:cubicBezTo>
                    <a:pt x="0" y="344"/>
                    <a:pt x="96" y="440"/>
                    <a:pt x="220" y="440"/>
                  </a:cubicBezTo>
                  <a:cubicBezTo>
                    <a:pt x="330" y="440"/>
                    <a:pt x="426" y="344"/>
                    <a:pt x="426" y="220"/>
                  </a:cubicBezTo>
                  <a:cubicBezTo>
                    <a:pt x="426" y="97"/>
                    <a:pt x="330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83"/>
            <p:cNvSpPr/>
            <p:nvPr/>
          </p:nvSpPr>
          <p:spPr>
            <a:xfrm>
              <a:off x="7855561" y="1920947"/>
              <a:ext cx="35861" cy="34484"/>
            </a:xfrm>
            <a:custGeom>
              <a:rect b="b" l="l" r="r" t="t"/>
              <a:pathLst>
                <a:path extrusionOk="0" h="701" w="729">
                  <a:moveTo>
                    <a:pt x="358" y="1"/>
                  </a:moveTo>
                  <a:cubicBezTo>
                    <a:pt x="152" y="1"/>
                    <a:pt x="1" y="289"/>
                    <a:pt x="1" y="632"/>
                  </a:cubicBezTo>
                  <a:cubicBezTo>
                    <a:pt x="1" y="674"/>
                    <a:pt x="28" y="701"/>
                    <a:pt x="56" y="701"/>
                  </a:cubicBezTo>
                  <a:cubicBezTo>
                    <a:pt x="97" y="701"/>
                    <a:pt x="125" y="674"/>
                    <a:pt x="125" y="632"/>
                  </a:cubicBezTo>
                  <a:cubicBezTo>
                    <a:pt x="125" y="344"/>
                    <a:pt x="248" y="138"/>
                    <a:pt x="358" y="138"/>
                  </a:cubicBezTo>
                  <a:cubicBezTo>
                    <a:pt x="482" y="138"/>
                    <a:pt x="605" y="344"/>
                    <a:pt x="605" y="632"/>
                  </a:cubicBezTo>
                  <a:cubicBezTo>
                    <a:pt x="605" y="674"/>
                    <a:pt x="633" y="701"/>
                    <a:pt x="674" y="701"/>
                  </a:cubicBezTo>
                  <a:cubicBezTo>
                    <a:pt x="701" y="701"/>
                    <a:pt x="729" y="674"/>
                    <a:pt x="729" y="632"/>
                  </a:cubicBezTo>
                  <a:cubicBezTo>
                    <a:pt x="729" y="289"/>
                    <a:pt x="578" y="1"/>
                    <a:pt x="3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83"/>
            <p:cNvSpPr/>
            <p:nvPr/>
          </p:nvSpPr>
          <p:spPr>
            <a:xfrm>
              <a:off x="7761701" y="1920947"/>
              <a:ext cx="32467" cy="30450"/>
            </a:xfrm>
            <a:custGeom>
              <a:rect b="b" l="l" r="r" t="t"/>
              <a:pathLst>
                <a:path extrusionOk="0" h="619" w="660">
                  <a:moveTo>
                    <a:pt x="330" y="1"/>
                  </a:moveTo>
                  <a:cubicBezTo>
                    <a:pt x="151" y="1"/>
                    <a:pt x="0" y="248"/>
                    <a:pt x="0" y="550"/>
                  </a:cubicBezTo>
                  <a:cubicBezTo>
                    <a:pt x="0" y="591"/>
                    <a:pt x="28" y="619"/>
                    <a:pt x="69" y="619"/>
                  </a:cubicBezTo>
                  <a:cubicBezTo>
                    <a:pt x="110" y="619"/>
                    <a:pt x="137" y="591"/>
                    <a:pt x="137" y="550"/>
                  </a:cubicBezTo>
                  <a:cubicBezTo>
                    <a:pt x="137" y="303"/>
                    <a:pt x="234" y="138"/>
                    <a:pt x="330" y="138"/>
                  </a:cubicBezTo>
                  <a:cubicBezTo>
                    <a:pt x="426" y="138"/>
                    <a:pt x="522" y="303"/>
                    <a:pt x="522" y="550"/>
                  </a:cubicBezTo>
                  <a:cubicBezTo>
                    <a:pt x="522" y="591"/>
                    <a:pt x="549" y="619"/>
                    <a:pt x="591" y="619"/>
                  </a:cubicBezTo>
                  <a:cubicBezTo>
                    <a:pt x="618" y="619"/>
                    <a:pt x="659" y="591"/>
                    <a:pt x="659" y="550"/>
                  </a:cubicBezTo>
                  <a:cubicBezTo>
                    <a:pt x="659" y="248"/>
                    <a:pt x="508" y="1"/>
                    <a:pt x="3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83"/>
            <p:cNvSpPr/>
            <p:nvPr/>
          </p:nvSpPr>
          <p:spPr>
            <a:xfrm>
              <a:off x="7796825" y="1921341"/>
              <a:ext cx="33795" cy="61835"/>
            </a:xfrm>
            <a:custGeom>
              <a:rect b="b" l="l" r="r" t="t"/>
              <a:pathLst>
                <a:path extrusionOk="0" h="1257" w="687">
                  <a:moveTo>
                    <a:pt x="553" y="1"/>
                  </a:moveTo>
                  <a:cubicBezTo>
                    <a:pt x="529" y="1"/>
                    <a:pt x="505" y="14"/>
                    <a:pt x="495" y="34"/>
                  </a:cubicBezTo>
                  <a:lnTo>
                    <a:pt x="14" y="830"/>
                  </a:lnTo>
                  <a:cubicBezTo>
                    <a:pt x="0" y="858"/>
                    <a:pt x="14" y="899"/>
                    <a:pt x="41" y="913"/>
                  </a:cubicBezTo>
                  <a:lnTo>
                    <a:pt x="577" y="1242"/>
                  </a:lnTo>
                  <a:cubicBezTo>
                    <a:pt x="591" y="1256"/>
                    <a:pt x="604" y="1256"/>
                    <a:pt x="618" y="1256"/>
                  </a:cubicBezTo>
                  <a:cubicBezTo>
                    <a:pt x="632" y="1256"/>
                    <a:pt x="659" y="1242"/>
                    <a:pt x="673" y="1229"/>
                  </a:cubicBezTo>
                  <a:cubicBezTo>
                    <a:pt x="687" y="1201"/>
                    <a:pt x="673" y="1160"/>
                    <a:pt x="646" y="1132"/>
                  </a:cubicBezTo>
                  <a:lnTo>
                    <a:pt x="165" y="844"/>
                  </a:lnTo>
                  <a:lnTo>
                    <a:pt x="604" y="102"/>
                  </a:lnTo>
                  <a:cubicBezTo>
                    <a:pt x="618" y="61"/>
                    <a:pt x="604" y="20"/>
                    <a:pt x="577" y="6"/>
                  </a:cubicBezTo>
                  <a:cubicBezTo>
                    <a:pt x="570" y="3"/>
                    <a:pt x="561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83"/>
            <p:cNvSpPr/>
            <p:nvPr/>
          </p:nvSpPr>
          <p:spPr>
            <a:xfrm>
              <a:off x="7868400" y="1905156"/>
              <a:ext cx="33156" cy="16529"/>
            </a:xfrm>
            <a:custGeom>
              <a:rect b="b" l="l" r="r" t="t"/>
              <a:pathLst>
                <a:path extrusionOk="0" h="336" w="674">
                  <a:moveTo>
                    <a:pt x="74" y="1"/>
                  </a:moveTo>
                  <a:cubicBezTo>
                    <a:pt x="51" y="1"/>
                    <a:pt x="25" y="16"/>
                    <a:pt x="15" y="47"/>
                  </a:cubicBezTo>
                  <a:cubicBezTo>
                    <a:pt x="1" y="74"/>
                    <a:pt x="15" y="116"/>
                    <a:pt x="56" y="129"/>
                  </a:cubicBezTo>
                  <a:lnTo>
                    <a:pt x="578" y="335"/>
                  </a:lnTo>
                  <a:lnTo>
                    <a:pt x="605" y="335"/>
                  </a:lnTo>
                  <a:cubicBezTo>
                    <a:pt x="619" y="335"/>
                    <a:pt x="646" y="322"/>
                    <a:pt x="660" y="294"/>
                  </a:cubicBezTo>
                  <a:cubicBezTo>
                    <a:pt x="674" y="267"/>
                    <a:pt x="660" y="225"/>
                    <a:pt x="619" y="212"/>
                  </a:cubicBezTo>
                  <a:lnTo>
                    <a:pt x="97" y="6"/>
                  </a:lnTo>
                  <a:cubicBezTo>
                    <a:pt x="90" y="2"/>
                    <a:pt x="82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83"/>
            <p:cNvSpPr/>
            <p:nvPr/>
          </p:nvSpPr>
          <p:spPr>
            <a:xfrm>
              <a:off x="7760324" y="1909485"/>
              <a:ext cx="31139" cy="10183"/>
            </a:xfrm>
            <a:custGeom>
              <a:rect b="b" l="l" r="r" t="t"/>
              <a:pathLst>
                <a:path extrusionOk="0" h="207" w="633">
                  <a:moveTo>
                    <a:pt x="564" y="0"/>
                  </a:moveTo>
                  <a:lnTo>
                    <a:pt x="56" y="69"/>
                  </a:lnTo>
                  <a:cubicBezTo>
                    <a:pt x="28" y="83"/>
                    <a:pt x="1" y="110"/>
                    <a:pt x="1" y="151"/>
                  </a:cubicBezTo>
                  <a:cubicBezTo>
                    <a:pt x="14" y="179"/>
                    <a:pt x="42" y="206"/>
                    <a:pt x="69" y="206"/>
                  </a:cubicBezTo>
                  <a:lnTo>
                    <a:pt x="83" y="206"/>
                  </a:lnTo>
                  <a:lnTo>
                    <a:pt x="577" y="124"/>
                  </a:lnTo>
                  <a:cubicBezTo>
                    <a:pt x="619" y="124"/>
                    <a:pt x="632" y="96"/>
                    <a:pt x="632" y="55"/>
                  </a:cubicBezTo>
                  <a:cubicBezTo>
                    <a:pt x="632" y="14"/>
                    <a:pt x="591" y="0"/>
                    <a:pt x="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83"/>
            <p:cNvSpPr/>
            <p:nvPr/>
          </p:nvSpPr>
          <p:spPr>
            <a:xfrm>
              <a:off x="7795447" y="2013527"/>
              <a:ext cx="52095" cy="29761"/>
            </a:xfrm>
            <a:custGeom>
              <a:rect b="b" l="l" r="r" t="t"/>
              <a:pathLst>
                <a:path extrusionOk="0" h="605" w="1059">
                  <a:moveTo>
                    <a:pt x="69" y="0"/>
                  </a:moveTo>
                  <a:cubicBezTo>
                    <a:pt x="28" y="0"/>
                    <a:pt x="1" y="41"/>
                    <a:pt x="1" y="69"/>
                  </a:cubicBezTo>
                  <a:cubicBezTo>
                    <a:pt x="1" y="357"/>
                    <a:pt x="234" y="604"/>
                    <a:pt x="536" y="604"/>
                  </a:cubicBezTo>
                  <a:cubicBezTo>
                    <a:pt x="825" y="604"/>
                    <a:pt x="1058" y="357"/>
                    <a:pt x="1058" y="69"/>
                  </a:cubicBezTo>
                  <a:cubicBezTo>
                    <a:pt x="1058" y="41"/>
                    <a:pt x="1031" y="0"/>
                    <a:pt x="1003" y="0"/>
                  </a:cubicBezTo>
                  <a:cubicBezTo>
                    <a:pt x="962" y="0"/>
                    <a:pt x="935" y="41"/>
                    <a:pt x="935" y="69"/>
                  </a:cubicBezTo>
                  <a:cubicBezTo>
                    <a:pt x="935" y="288"/>
                    <a:pt x="756" y="467"/>
                    <a:pt x="536" y="467"/>
                  </a:cubicBezTo>
                  <a:cubicBezTo>
                    <a:pt x="303" y="467"/>
                    <a:pt x="124" y="288"/>
                    <a:pt x="124" y="69"/>
                  </a:cubicBezTo>
                  <a:cubicBezTo>
                    <a:pt x="124" y="41"/>
                    <a:pt x="97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0" name="Google Shape;2330;p83"/>
          <p:cNvGrpSpPr/>
          <p:nvPr/>
        </p:nvGrpSpPr>
        <p:grpSpPr>
          <a:xfrm>
            <a:off x="4655198" y="1693432"/>
            <a:ext cx="1499141" cy="3153387"/>
            <a:chOff x="5226698" y="1693432"/>
            <a:chExt cx="1499141" cy="3153387"/>
          </a:xfrm>
        </p:grpSpPr>
        <p:sp>
          <p:nvSpPr>
            <p:cNvPr id="2331" name="Google Shape;2331;p83"/>
            <p:cNvSpPr/>
            <p:nvPr/>
          </p:nvSpPr>
          <p:spPr>
            <a:xfrm>
              <a:off x="5529379" y="1693432"/>
              <a:ext cx="639798" cy="637338"/>
            </a:xfrm>
            <a:custGeom>
              <a:rect b="b" l="l" r="r" t="t"/>
              <a:pathLst>
                <a:path extrusionOk="0" h="12956" w="13006">
                  <a:moveTo>
                    <a:pt x="7924" y="0"/>
                  </a:moveTo>
                  <a:cubicBezTo>
                    <a:pt x="7620" y="0"/>
                    <a:pt x="7304" y="123"/>
                    <a:pt x="6949" y="382"/>
                  </a:cubicBezTo>
                  <a:cubicBezTo>
                    <a:pt x="6882" y="432"/>
                    <a:pt x="6823" y="452"/>
                    <a:pt x="6767" y="452"/>
                  </a:cubicBezTo>
                  <a:cubicBezTo>
                    <a:pt x="6518" y="452"/>
                    <a:pt x="6319" y="57"/>
                    <a:pt x="5724" y="57"/>
                  </a:cubicBezTo>
                  <a:cubicBezTo>
                    <a:pt x="5594" y="57"/>
                    <a:pt x="5445" y="76"/>
                    <a:pt x="5274" y="121"/>
                  </a:cubicBezTo>
                  <a:cubicBezTo>
                    <a:pt x="4120" y="423"/>
                    <a:pt x="4367" y="1344"/>
                    <a:pt x="3859" y="1412"/>
                  </a:cubicBezTo>
                  <a:cubicBezTo>
                    <a:pt x="3351" y="1495"/>
                    <a:pt x="2280" y="1453"/>
                    <a:pt x="1895" y="2525"/>
                  </a:cubicBezTo>
                  <a:cubicBezTo>
                    <a:pt x="1552" y="3458"/>
                    <a:pt x="2129" y="3967"/>
                    <a:pt x="1071" y="4571"/>
                  </a:cubicBezTo>
                  <a:cubicBezTo>
                    <a:pt x="0" y="5161"/>
                    <a:pt x="247" y="6974"/>
                    <a:pt x="1071" y="7551"/>
                  </a:cubicBezTo>
                  <a:cubicBezTo>
                    <a:pt x="2088" y="8265"/>
                    <a:pt x="289" y="9034"/>
                    <a:pt x="247" y="10380"/>
                  </a:cubicBezTo>
                  <a:cubicBezTo>
                    <a:pt x="206" y="11739"/>
                    <a:pt x="893" y="12440"/>
                    <a:pt x="893" y="12440"/>
                  </a:cubicBezTo>
                  <a:cubicBezTo>
                    <a:pt x="893" y="12440"/>
                    <a:pt x="5095" y="12956"/>
                    <a:pt x="8336" y="12956"/>
                  </a:cubicBezTo>
                  <a:cubicBezTo>
                    <a:pt x="10085" y="12956"/>
                    <a:pt x="11554" y="12806"/>
                    <a:pt x="11934" y="12344"/>
                  </a:cubicBezTo>
                  <a:cubicBezTo>
                    <a:pt x="13005" y="11025"/>
                    <a:pt x="11563" y="10531"/>
                    <a:pt x="11934" y="10009"/>
                  </a:cubicBezTo>
                  <a:cubicBezTo>
                    <a:pt x="12305" y="9487"/>
                    <a:pt x="12511" y="8389"/>
                    <a:pt x="11975" y="7496"/>
                  </a:cubicBezTo>
                  <a:cubicBezTo>
                    <a:pt x="11440" y="6603"/>
                    <a:pt x="12346" y="6864"/>
                    <a:pt x="12346" y="5230"/>
                  </a:cubicBezTo>
                  <a:cubicBezTo>
                    <a:pt x="12346" y="3816"/>
                    <a:pt x="10973" y="3816"/>
                    <a:pt x="11192" y="3005"/>
                  </a:cubicBezTo>
                  <a:cubicBezTo>
                    <a:pt x="11344" y="2470"/>
                    <a:pt x="11371" y="1687"/>
                    <a:pt x="10808" y="1275"/>
                  </a:cubicBezTo>
                  <a:cubicBezTo>
                    <a:pt x="10135" y="794"/>
                    <a:pt x="9929" y="1316"/>
                    <a:pt x="8981" y="478"/>
                  </a:cubicBezTo>
                  <a:cubicBezTo>
                    <a:pt x="8619" y="168"/>
                    <a:pt x="8280" y="0"/>
                    <a:pt x="79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83"/>
            <p:cNvSpPr/>
            <p:nvPr/>
          </p:nvSpPr>
          <p:spPr>
            <a:xfrm>
              <a:off x="5977917" y="4128657"/>
              <a:ext cx="318226" cy="464180"/>
            </a:xfrm>
            <a:custGeom>
              <a:rect b="b" l="l" r="r" t="t"/>
              <a:pathLst>
                <a:path extrusionOk="0" h="9436" w="6469">
                  <a:moveTo>
                    <a:pt x="1" y="1"/>
                  </a:moveTo>
                  <a:lnTo>
                    <a:pt x="2624" y="9435"/>
                  </a:lnTo>
                  <a:lnTo>
                    <a:pt x="6469" y="9243"/>
                  </a:lnTo>
                  <a:lnTo>
                    <a:pt x="4409" y="1"/>
                  </a:ln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83"/>
            <p:cNvSpPr/>
            <p:nvPr/>
          </p:nvSpPr>
          <p:spPr>
            <a:xfrm>
              <a:off x="5974572" y="4125952"/>
              <a:ext cx="324966" cy="470231"/>
            </a:xfrm>
            <a:custGeom>
              <a:rect b="b" l="l" r="r" t="t"/>
              <a:pathLst>
                <a:path extrusionOk="0" h="9559" w="6606">
                  <a:moveTo>
                    <a:pt x="4422" y="124"/>
                  </a:moveTo>
                  <a:lnTo>
                    <a:pt x="6455" y="9243"/>
                  </a:lnTo>
                  <a:lnTo>
                    <a:pt x="2733" y="9422"/>
                  </a:lnTo>
                  <a:lnTo>
                    <a:pt x="151" y="124"/>
                  </a:lnTo>
                  <a:close/>
                  <a:moveTo>
                    <a:pt x="69" y="1"/>
                  </a:moveTo>
                  <a:cubicBezTo>
                    <a:pt x="55" y="1"/>
                    <a:pt x="28" y="1"/>
                    <a:pt x="14" y="15"/>
                  </a:cubicBezTo>
                  <a:cubicBezTo>
                    <a:pt x="0" y="42"/>
                    <a:pt x="0" y="56"/>
                    <a:pt x="14" y="70"/>
                  </a:cubicBezTo>
                  <a:lnTo>
                    <a:pt x="2623" y="9504"/>
                  </a:lnTo>
                  <a:cubicBezTo>
                    <a:pt x="2637" y="9531"/>
                    <a:pt x="2651" y="9559"/>
                    <a:pt x="2692" y="9559"/>
                  </a:cubicBezTo>
                  <a:lnTo>
                    <a:pt x="6537" y="9367"/>
                  </a:lnTo>
                  <a:cubicBezTo>
                    <a:pt x="6564" y="9367"/>
                    <a:pt x="6578" y="9353"/>
                    <a:pt x="6592" y="9339"/>
                  </a:cubicBezTo>
                  <a:cubicBezTo>
                    <a:pt x="6606" y="9325"/>
                    <a:pt x="6606" y="9312"/>
                    <a:pt x="6606" y="9284"/>
                  </a:cubicBezTo>
                  <a:lnTo>
                    <a:pt x="4532" y="42"/>
                  </a:lnTo>
                  <a:cubicBezTo>
                    <a:pt x="4532" y="15"/>
                    <a:pt x="4505" y="1"/>
                    <a:pt x="4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83"/>
            <p:cNvSpPr/>
            <p:nvPr/>
          </p:nvSpPr>
          <p:spPr>
            <a:xfrm>
              <a:off x="6027945" y="4548860"/>
              <a:ext cx="570879" cy="295253"/>
            </a:xfrm>
            <a:custGeom>
              <a:rect b="b" l="l" r="r" t="t"/>
              <a:pathLst>
                <a:path extrusionOk="0" h="6002" w="11605">
                  <a:moveTo>
                    <a:pt x="0" y="1"/>
                  </a:moveTo>
                  <a:lnTo>
                    <a:pt x="426" y="5920"/>
                  </a:lnTo>
                  <a:lnTo>
                    <a:pt x="11604" y="6002"/>
                  </a:lnTo>
                  <a:lnTo>
                    <a:pt x="6798" y="1635"/>
                  </a:lnTo>
                  <a:lnTo>
                    <a:pt x="6427" y="1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83"/>
            <p:cNvSpPr/>
            <p:nvPr/>
          </p:nvSpPr>
          <p:spPr>
            <a:xfrm>
              <a:off x="6465660" y="4687091"/>
              <a:ext cx="49389" cy="94204"/>
            </a:xfrm>
            <a:custGeom>
              <a:rect b="b" l="l" r="r" t="t"/>
              <a:pathLst>
                <a:path extrusionOk="0" h="1915" w="1004">
                  <a:moveTo>
                    <a:pt x="930" y="0"/>
                  </a:moveTo>
                  <a:cubicBezTo>
                    <a:pt x="901" y="0"/>
                    <a:pt x="876" y="13"/>
                    <a:pt x="866" y="33"/>
                  </a:cubicBezTo>
                  <a:lnTo>
                    <a:pt x="15" y="1819"/>
                  </a:lnTo>
                  <a:cubicBezTo>
                    <a:pt x="1" y="1860"/>
                    <a:pt x="15" y="1901"/>
                    <a:pt x="42" y="1915"/>
                  </a:cubicBezTo>
                  <a:lnTo>
                    <a:pt x="70" y="1915"/>
                  </a:lnTo>
                  <a:cubicBezTo>
                    <a:pt x="97" y="1915"/>
                    <a:pt x="125" y="1901"/>
                    <a:pt x="125" y="1874"/>
                  </a:cubicBezTo>
                  <a:lnTo>
                    <a:pt x="990" y="102"/>
                  </a:lnTo>
                  <a:cubicBezTo>
                    <a:pt x="1003" y="61"/>
                    <a:pt x="990" y="20"/>
                    <a:pt x="962" y="6"/>
                  </a:cubicBezTo>
                  <a:cubicBezTo>
                    <a:pt x="951" y="2"/>
                    <a:pt x="940" y="0"/>
                    <a:pt x="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83"/>
            <p:cNvSpPr/>
            <p:nvPr/>
          </p:nvSpPr>
          <p:spPr>
            <a:xfrm>
              <a:off x="6406924" y="4653295"/>
              <a:ext cx="49340" cy="94253"/>
            </a:xfrm>
            <a:custGeom>
              <a:rect b="b" l="l" r="r" t="t"/>
              <a:pathLst>
                <a:path extrusionOk="0" h="1916" w="1003">
                  <a:moveTo>
                    <a:pt x="929" y="1"/>
                  </a:moveTo>
                  <a:cubicBezTo>
                    <a:pt x="900" y="1"/>
                    <a:pt x="875" y="14"/>
                    <a:pt x="865" y="34"/>
                  </a:cubicBezTo>
                  <a:lnTo>
                    <a:pt x="14" y="1819"/>
                  </a:lnTo>
                  <a:cubicBezTo>
                    <a:pt x="0" y="1846"/>
                    <a:pt x="14" y="1888"/>
                    <a:pt x="41" y="1901"/>
                  </a:cubicBezTo>
                  <a:cubicBezTo>
                    <a:pt x="55" y="1901"/>
                    <a:pt x="55" y="1915"/>
                    <a:pt x="69" y="1915"/>
                  </a:cubicBezTo>
                  <a:cubicBezTo>
                    <a:pt x="96" y="1915"/>
                    <a:pt x="124" y="1901"/>
                    <a:pt x="124" y="1874"/>
                  </a:cubicBezTo>
                  <a:lnTo>
                    <a:pt x="989" y="89"/>
                  </a:lnTo>
                  <a:cubicBezTo>
                    <a:pt x="1003" y="61"/>
                    <a:pt x="989" y="20"/>
                    <a:pt x="961" y="6"/>
                  </a:cubicBezTo>
                  <a:cubicBezTo>
                    <a:pt x="950" y="3"/>
                    <a:pt x="939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83"/>
            <p:cNvSpPr/>
            <p:nvPr/>
          </p:nvSpPr>
          <p:spPr>
            <a:xfrm>
              <a:off x="6024551" y="4545465"/>
              <a:ext cx="577618" cy="301353"/>
            </a:xfrm>
            <a:custGeom>
              <a:rect b="b" l="l" r="r" t="t"/>
              <a:pathLst>
                <a:path extrusionOk="0" h="6126" w="11742">
                  <a:moveTo>
                    <a:pt x="138" y="125"/>
                  </a:moveTo>
                  <a:lnTo>
                    <a:pt x="6441" y="276"/>
                  </a:lnTo>
                  <a:lnTo>
                    <a:pt x="6798" y="1718"/>
                  </a:lnTo>
                  <a:cubicBezTo>
                    <a:pt x="6798" y="1731"/>
                    <a:pt x="6812" y="1745"/>
                    <a:pt x="6812" y="1759"/>
                  </a:cubicBezTo>
                  <a:lnTo>
                    <a:pt x="11509" y="6002"/>
                  </a:lnTo>
                  <a:lnTo>
                    <a:pt x="563" y="5920"/>
                  </a:lnTo>
                  <a:lnTo>
                    <a:pt x="138" y="125"/>
                  </a:lnTo>
                  <a:close/>
                  <a:moveTo>
                    <a:pt x="69" y="1"/>
                  </a:moveTo>
                  <a:cubicBezTo>
                    <a:pt x="55" y="1"/>
                    <a:pt x="28" y="1"/>
                    <a:pt x="14" y="15"/>
                  </a:cubicBezTo>
                  <a:cubicBezTo>
                    <a:pt x="0" y="28"/>
                    <a:pt x="0" y="56"/>
                    <a:pt x="0" y="70"/>
                  </a:cubicBezTo>
                  <a:lnTo>
                    <a:pt x="440" y="5989"/>
                  </a:lnTo>
                  <a:cubicBezTo>
                    <a:pt x="440" y="6030"/>
                    <a:pt x="467" y="6057"/>
                    <a:pt x="495" y="6057"/>
                  </a:cubicBezTo>
                  <a:lnTo>
                    <a:pt x="11673" y="6126"/>
                  </a:lnTo>
                  <a:cubicBezTo>
                    <a:pt x="11701" y="6126"/>
                    <a:pt x="11728" y="6112"/>
                    <a:pt x="11728" y="6085"/>
                  </a:cubicBezTo>
                  <a:cubicBezTo>
                    <a:pt x="11742" y="6071"/>
                    <a:pt x="11742" y="6030"/>
                    <a:pt x="11715" y="6016"/>
                  </a:cubicBezTo>
                  <a:lnTo>
                    <a:pt x="6922" y="1676"/>
                  </a:lnTo>
                  <a:lnTo>
                    <a:pt x="6551" y="193"/>
                  </a:lnTo>
                  <a:cubicBezTo>
                    <a:pt x="6551" y="166"/>
                    <a:pt x="6524" y="152"/>
                    <a:pt x="6496" y="152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83"/>
            <p:cNvSpPr/>
            <p:nvPr/>
          </p:nvSpPr>
          <p:spPr>
            <a:xfrm>
              <a:off x="6079942" y="4802742"/>
              <a:ext cx="463492" cy="14364"/>
            </a:xfrm>
            <a:custGeom>
              <a:rect b="b" l="l" r="r" t="t"/>
              <a:pathLst>
                <a:path extrusionOk="0" h="292" w="9422">
                  <a:moveTo>
                    <a:pt x="53" y="0"/>
                  </a:moveTo>
                  <a:cubicBezTo>
                    <a:pt x="21" y="0"/>
                    <a:pt x="0" y="34"/>
                    <a:pt x="0" y="58"/>
                  </a:cubicBezTo>
                  <a:cubicBezTo>
                    <a:pt x="0" y="99"/>
                    <a:pt x="28" y="127"/>
                    <a:pt x="69" y="127"/>
                  </a:cubicBezTo>
                  <a:lnTo>
                    <a:pt x="9366" y="292"/>
                  </a:lnTo>
                  <a:cubicBezTo>
                    <a:pt x="9394" y="292"/>
                    <a:pt x="9421" y="264"/>
                    <a:pt x="9421" y="237"/>
                  </a:cubicBezTo>
                  <a:cubicBezTo>
                    <a:pt x="9421" y="195"/>
                    <a:pt x="9394" y="168"/>
                    <a:pt x="9366" y="168"/>
                  </a:cubicBezTo>
                  <a:lnTo>
                    <a:pt x="69" y="3"/>
                  </a:lnTo>
                  <a:cubicBezTo>
                    <a:pt x="64" y="1"/>
                    <a:pt x="58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83"/>
            <p:cNvSpPr/>
            <p:nvPr/>
          </p:nvSpPr>
          <p:spPr>
            <a:xfrm>
              <a:off x="5682024" y="2896484"/>
              <a:ext cx="655342" cy="1578145"/>
            </a:xfrm>
            <a:custGeom>
              <a:rect b="b" l="l" r="r" t="t"/>
              <a:pathLst>
                <a:path extrusionOk="0" h="32081" w="13322">
                  <a:moveTo>
                    <a:pt x="7732" y="0"/>
                  </a:moveTo>
                  <a:lnTo>
                    <a:pt x="1" y="3062"/>
                  </a:lnTo>
                  <a:cubicBezTo>
                    <a:pt x="1" y="3062"/>
                    <a:pt x="3118" y="23923"/>
                    <a:pt x="6936" y="32053"/>
                  </a:cubicBezTo>
                  <a:lnTo>
                    <a:pt x="13322" y="32080"/>
                  </a:lnTo>
                  <a:lnTo>
                    <a:pt x="7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83"/>
            <p:cNvSpPr/>
            <p:nvPr/>
          </p:nvSpPr>
          <p:spPr>
            <a:xfrm>
              <a:off x="5678679" y="2893089"/>
              <a:ext cx="662082" cy="1584884"/>
            </a:xfrm>
            <a:custGeom>
              <a:rect b="b" l="l" r="r" t="t"/>
              <a:pathLst>
                <a:path extrusionOk="0" h="32218" w="13459">
                  <a:moveTo>
                    <a:pt x="7746" y="151"/>
                  </a:moveTo>
                  <a:lnTo>
                    <a:pt x="13307" y="32094"/>
                  </a:lnTo>
                  <a:lnTo>
                    <a:pt x="13307" y="32094"/>
                  </a:lnTo>
                  <a:lnTo>
                    <a:pt x="7045" y="32053"/>
                  </a:lnTo>
                  <a:cubicBezTo>
                    <a:pt x="5081" y="27851"/>
                    <a:pt x="3310" y="20229"/>
                    <a:pt x="2170" y="14571"/>
                  </a:cubicBezTo>
                  <a:cubicBezTo>
                    <a:pt x="989" y="8734"/>
                    <a:pt x="234" y="3722"/>
                    <a:pt x="137" y="3173"/>
                  </a:cubicBezTo>
                  <a:lnTo>
                    <a:pt x="7746" y="151"/>
                  </a:lnTo>
                  <a:close/>
                  <a:moveTo>
                    <a:pt x="7773" y="0"/>
                  </a:moveTo>
                  <a:lnTo>
                    <a:pt x="55" y="3063"/>
                  </a:lnTo>
                  <a:cubicBezTo>
                    <a:pt x="28" y="3077"/>
                    <a:pt x="0" y="3104"/>
                    <a:pt x="14" y="3145"/>
                  </a:cubicBezTo>
                  <a:cubicBezTo>
                    <a:pt x="14" y="3186"/>
                    <a:pt x="797" y="8432"/>
                    <a:pt x="2046" y="14585"/>
                  </a:cubicBezTo>
                  <a:cubicBezTo>
                    <a:pt x="3186" y="20284"/>
                    <a:pt x="4971" y="27947"/>
                    <a:pt x="6949" y="32149"/>
                  </a:cubicBezTo>
                  <a:cubicBezTo>
                    <a:pt x="6949" y="32163"/>
                    <a:pt x="6976" y="32176"/>
                    <a:pt x="7004" y="32176"/>
                  </a:cubicBezTo>
                  <a:lnTo>
                    <a:pt x="13390" y="32218"/>
                  </a:lnTo>
                  <a:cubicBezTo>
                    <a:pt x="13403" y="32218"/>
                    <a:pt x="13431" y="32218"/>
                    <a:pt x="13445" y="32190"/>
                  </a:cubicBezTo>
                  <a:cubicBezTo>
                    <a:pt x="13458" y="32176"/>
                    <a:pt x="13458" y="32163"/>
                    <a:pt x="13458" y="32149"/>
                  </a:cubicBezTo>
                  <a:lnTo>
                    <a:pt x="7855" y="55"/>
                  </a:lnTo>
                  <a:cubicBezTo>
                    <a:pt x="7855" y="28"/>
                    <a:pt x="7842" y="14"/>
                    <a:pt x="7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83"/>
            <p:cNvSpPr/>
            <p:nvPr/>
          </p:nvSpPr>
          <p:spPr>
            <a:xfrm>
              <a:off x="5400348" y="4128657"/>
              <a:ext cx="268886" cy="472297"/>
            </a:xfrm>
            <a:custGeom>
              <a:rect b="b" l="l" r="r" t="t"/>
              <a:pathLst>
                <a:path extrusionOk="0" h="9601" w="5466">
                  <a:moveTo>
                    <a:pt x="1483" y="1"/>
                  </a:moveTo>
                  <a:lnTo>
                    <a:pt x="0" y="9243"/>
                  </a:lnTo>
                  <a:lnTo>
                    <a:pt x="4079" y="9600"/>
                  </a:lnTo>
                  <a:lnTo>
                    <a:pt x="5466" y="440"/>
                  </a:lnTo>
                  <a:lnTo>
                    <a:pt x="1483" y="1"/>
                  </a:ln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83"/>
            <p:cNvSpPr/>
            <p:nvPr/>
          </p:nvSpPr>
          <p:spPr>
            <a:xfrm>
              <a:off x="5396953" y="4125804"/>
              <a:ext cx="275675" cy="478495"/>
            </a:xfrm>
            <a:custGeom>
              <a:rect b="b" l="l" r="r" t="t"/>
              <a:pathLst>
                <a:path extrusionOk="0" h="9727" w="5604">
                  <a:moveTo>
                    <a:pt x="1607" y="127"/>
                  </a:moveTo>
                  <a:lnTo>
                    <a:pt x="5453" y="553"/>
                  </a:lnTo>
                  <a:lnTo>
                    <a:pt x="4093" y="9589"/>
                  </a:lnTo>
                  <a:lnTo>
                    <a:pt x="138" y="9246"/>
                  </a:lnTo>
                  <a:lnTo>
                    <a:pt x="1607" y="127"/>
                  </a:lnTo>
                  <a:close/>
                  <a:moveTo>
                    <a:pt x="1545" y="0"/>
                  </a:moveTo>
                  <a:cubicBezTo>
                    <a:pt x="1516" y="0"/>
                    <a:pt x="1497" y="23"/>
                    <a:pt x="1497" y="45"/>
                  </a:cubicBezTo>
                  <a:lnTo>
                    <a:pt x="1" y="9301"/>
                  </a:lnTo>
                  <a:cubicBezTo>
                    <a:pt x="1" y="9315"/>
                    <a:pt x="14" y="9328"/>
                    <a:pt x="14" y="9342"/>
                  </a:cubicBezTo>
                  <a:cubicBezTo>
                    <a:pt x="28" y="9356"/>
                    <a:pt x="42" y="9370"/>
                    <a:pt x="69" y="9370"/>
                  </a:cubicBezTo>
                  <a:lnTo>
                    <a:pt x="4134" y="9727"/>
                  </a:lnTo>
                  <a:lnTo>
                    <a:pt x="4148" y="9727"/>
                  </a:lnTo>
                  <a:cubicBezTo>
                    <a:pt x="4175" y="9727"/>
                    <a:pt x="4203" y="9699"/>
                    <a:pt x="4203" y="9672"/>
                  </a:cubicBezTo>
                  <a:lnTo>
                    <a:pt x="5590" y="512"/>
                  </a:lnTo>
                  <a:cubicBezTo>
                    <a:pt x="5604" y="498"/>
                    <a:pt x="5590" y="485"/>
                    <a:pt x="5590" y="457"/>
                  </a:cubicBezTo>
                  <a:cubicBezTo>
                    <a:pt x="5576" y="443"/>
                    <a:pt x="5562" y="443"/>
                    <a:pt x="5535" y="443"/>
                  </a:cubicBezTo>
                  <a:lnTo>
                    <a:pt x="1566" y="4"/>
                  </a:lnTo>
                  <a:cubicBezTo>
                    <a:pt x="1559" y="1"/>
                    <a:pt x="1551" y="0"/>
                    <a:pt x="1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83"/>
            <p:cNvSpPr/>
            <p:nvPr/>
          </p:nvSpPr>
          <p:spPr>
            <a:xfrm>
              <a:off x="5351007" y="2908487"/>
              <a:ext cx="648603" cy="1566142"/>
            </a:xfrm>
            <a:custGeom>
              <a:rect b="b" l="l" r="r" t="t"/>
              <a:pathLst>
                <a:path extrusionOk="0" h="31837" w="13185">
                  <a:moveTo>
                    <a:pt x="10606" y="0"/>
                  </a:moveTo>
                  <a:cubicBezTo>
                    <a:pt x="7637" y="0"/>
                    <a:pt x="3297" y="2805"/>
                    <a:pt x="3297" y="2805"/>
                  </a:cubicBezTo>
                  <a:cubicBezTo>
                    <a:pt x="3297" y="2805"/>
                    <a:pt x="1525" y="23555"/>
                    <a:pt x="1" y="31355"/>
                  </a:cubicBezTo>
                  <a:lnTo>
                    <a:pt x="6730" y="31836"/>
                  </a:lnTo>
                  <a:cubicBezTo>
                    <a:pt x="6730" y="31836"/>
                    <a:pt x="11083" y="16565"/>
                    <a:pt x="12786" y="7213"/>
                  </a:cubicBezTo>
                  <a:cubicBezTo>
                    <a:pt x="12978" y="6114"/>
                    <a:pt x="13184" y="1294"/>
                    <a:pt x="12553" y="676"/>
                  </a:cubicBezTo>
                  <a:cubicBezTo>
                    <a:pt x="12066" y="192"/>
                    <a:pt x="11383" y="0"/>
                    <a:pt x="10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83"/>
            <p:cNvSpPr/>
            <p:nvPr/>
          </p:nvSpPr>
          <p:spPr>
            <a:xfrm>
              <a:off x="5347662" y="3043077"/>
              <a:ext cx="688400" cy="1434896"/>
            </a:xfrm>
            <a:custGeom>
              <a:rect b="b" l="l" r="r" t="t"/>
              <a:pathLst>
                <a:path extrusionOk="0" h="29169" w="13994">
                  <a:moveTo>
                    <a:pt x="3365" y="0"/>
                  </a:moveTo>
                  <a:cubicBezTo>
                    <a:pt x="3337" y="0"/>
                    <a:pt x="3296" y="28"/>
                    <a:pt x="3296" y="69"/>
                  </a:cubicBezTo>
                  <a:cubicBezTo>
                    <a:pt x="3282" y="275"/>
                    <a:pt x="1511" y="20901"/>
                    <a:pt x="0" y="28606"/>
                  </a:cubicBezTo>
                  <a:cubicBezTo>
                    <a:pt x="0" y="28619"/>
                    <a:pt x="0" y="28647"/>
                    <a:pt x="14" y="28661"/>
                  </a:cubicBezTo>
                  <a:cubicBezTo>
                    <a:pt x="28" y="28674"/>
                    <a:pt x="41" y="28674"/>
                    <a:pt x="55" y="28674"/>
                  </a:cubicBezTo>
                  <a:lnTo>
                    <a:pt x="6798" y="29169"/>
                  </a:lnTo>
                  <a:cubicBezTo>
                    <a:pt x="6825" y="29169"/>
                    <a:pt x="6853" y="29155"/>
                    <a:pt x="6866" y="29127"/>
                  </a:cubicBezTo>
                  <a:cubicBezTo>
                    <a:pt x="6908" y="28976"/>
                    <a:pt x="11069" y="14310"/>
                    <a:pt x="12813" y="5026"/>
                  </a:cubicBezTo>
                  <a:lnTo>
                    <a:pt x="13925" y="4985"/>
                  </a:lnTo>
                  <a:cubicBezTo>
                    <a:pt x="13966" y="4985"/>
                    <a:pt x="13994" y="4958"/>
                    <a:pt x="13980" y="4916"/>
                  </a:cubicBezTo>
                  <a:cubicBezTo>
                    <a:pt x="13980" y="4889"/>
                    <a:pt x="13953" y="4861"/>
                    <a:pt x="13925" y="4861"/>
                  </a:cubicBezTo>
                  <a:lnTo>
                    <a:pt x="12758" y="4903"/>
                  </a:lnTo>
                  <a:cubicBezTo>
                    <a:pt x="12730" y="4903"/>
                    <a:pt x="12703" y="4930"/>
                    <a:pt x="12703" y="4958"/>
                  </a:cubicBezTo>
                  <a:cubicBezTo>
                    <a:pt x="11014" y="13953"/>
                    <a:pt x="7031" y="28084"/>
                    <a:pt x="6757" y="29045"/>
                  </a:cubicBezTo>
                  <a:lnTo>
                    <a:pt x="137" y="28564"/>
                  </a:lnTo>
                  <a:cubicBezTo>
                    <a:pt x="1648" y="20792"/>
                    <a:pt x="3406" y="288"/>
                    <a:pt x="3433" y="82"/>
                  </a:cubicBezTo>
                  <a:cubicBezTo>
                    <a:pt x="3433" y="41"/>
                    <a:pt x="3406" y="14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83"/>
            <p:cNvSpPr/>
            <p:nvPr/>
          </p:nvSpPr>
          <p:spPr>
            <a:xfrm>
              <a:off x="5519246" y="3151547"/>
              <a:ext cx="123670" cy="164500"/>
            </a:xfrm>
            <a:custGeom>
              <a:rect b="b" l="l" r="r" t="t"/>
              <a:pathLst>
                <a:path extrusionOk="0" h="3344" w="2514">
                  <a:moveTo>
                    <a:pt x="2436" y="1"/>
                  </a:moveTo>
                  <a:cubicBezTo>
                    <a:pt x="2412" y="1"/>
                    <a:pt x="2386" y="16"/>
                    <a:pt x="2376" y="47"/>
                  </a:cubicBezTo>
                  <a:cubicBezTo>
                    <a:pt x="1566" y="2437"/>
                    <a:pt x="69" y="3220"/>
                    <a:pt x="55" y="3220"/>
                  </a:cubicBezTo>
                  <a:cubicBezTo>
                    <a:pt x="14" y="3233"/>
                    <a:pt x="0" y="3274"/>
                    <a:pt x="28" y="3302"/>
                  </a:cubicBezTo>
                  <a:cubicBezTo>
                    <a:pt x="28" y="3329"/>
                    <a:pt x="55" y="3343"/>
                    <a:pt x="83" y="3343"/>
                  </a:cubicBezTo>
                  <a:cubicBezTo>
                    <a:pt x="83" y="3343"/>
                    <a:pt x="96" y="3343"/>
                    <a:pt x="110" y="3329"/>
                  </a:cubicBezTo>
                  <a:cubicBezTo>
                    <a:pt x="124" y="3329"/>
                    <a:pt x="1676" y="2533"/>
                    <a:pt x="2500" y="88"/>
                  </a:cubicBezTo>
                  <a:cubicBezTo>
                    <a:pt x="2513" y="47"/>
                    <a:pt x="2500" y="20"/>
                    <a:pt x="2458" y="6"/>
                  </a:cubicBezTo>
                  <a:cubicBezTo>
                    <a:pt x="2452" y="3"/>
                    <a:pt x="2444" y="1"/>
                    <a:pt x="2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83"/>
            <p:cNvSpPr/>
            <p:nvPr/>
          </p:nvSpPr>
          <p:spPr>
            <a:xfrm>
              <a:off x="5321295" y="4549103"/>
              <a:ext cx="549283" cy="293876"/>
            </a:xfrm>
            <a:custGeom>
              <a:rect b="b" l="l" r="r" t="t"/>
              <a:pathLst>
                <a:path extrusionOk="0" h="5974" w="11166">
                  <a:moveTo>
                    <a:pt x="921" y="0"/>
                  </a:moveTo>
                  <a:lnTo>
                    <a:pt x="0" y="5891"/>
                  </a:lnTo>
                  <a:lnTo>
                    <a:pt x="11165" y="5974"/>
                  </a:lnTo>
                  <a:lnTo>
                    <a:pt x="6771" y="1730"/>
                  </a:lnTo>
                  <a:lnTo>
                    <a:pt x="7045" y="137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83"/>
            <p:cNvSpPr/>
            <p:nvPr/>
          </p:nvSpPr>
          <p:spPr>
            <a:xfrm>
              <a:off x="5737415" y="4685957"/>
              <a:ext cx="49389" cy="94204"/>
            </a:xfrm>
            <a:custGeom>
              <a:rect b="b" l="l" r="r" t="t"/>
              <a:pathLst>
                <a:path extrusionOk="0" h="1915" w="1004">
                  <a:moveTo>
                    <a:pt x="934" y="1"/>
                  </a:moveTo>
                  <a:cubicBezTo>
                    <a:pt x="908" y="1"/>
                    <a:pt x="890" y="16"/>
                    <a:pt x="880" y="47"/>
                  </a:cubicBezTo>
                  <a:lnTo>
                    <a:pt x="15" y="1832"/>
                  </a:lnTo>
                  <a:cubicBezTo>
                    <a:pt x="1" y="1860"/>
                    <a:pt x="15" y="1901"/>
                    <a:pt x="42" y="1915"/>
                  </a:cubicBezTo>
                  <a:lnTo>
                    <a:pt x="70" y="1915"/>
                  </a:lnTo>
                  <a:cubicBezTo>
                    <a:pt x="97" y="1915"/>
                    <a:pt x="125" y="1901"/>
                    <a:pt x="125" y="1887"/>
                  </a:cubicBezTo>
                  <a:lnTo>
                    <a:pt x="990" y="102"/>
                  </a:lnTo>
                  <a:cubicBezTo>
                    <a:pt x="1003" y="61"/>
                    <a:pt x="990" y="20"/>
                    <a:pt x="962" y="6"/>
                  </a:cubicBezTo>
                  <a:cubicBezTo>
                    <a:pt x="952" y="2"/>
                    <a:pt x="942" y="1"/>
                    <a:pt x="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83"/>
            <p:cNvSpPr/>
            <p:nvPr/>
          </p:nvSpPr>
          <p:spPr>
            <a:xfrm>
              <a:off x="5678679" y="4652161"/>
              <a:ext cx="49340" cy="94253"/>
            </a:xfrm>
            <a:custGeom>
              <a:rect b="b" l="l" r="r" t="t"/>
              <a:pathLst>
                <a:path extrusionOk="0" h="1916" w="1003">
                  <a:moveTo>
                    <a:pt x="931" y="1"/>
                  </a:moveTo>
                  <a:cubicBezTo>
                    <a:pt x="907" y="1"/>
                    <a:pt x="889" y="14"/>
                    <a:pt x="879" y="34"/>
                  </a:cubicBezTo>
                  <a:lnTo>
                    <a:pt x="14" y="1819"/>
                  </a:lnTo>
                  <a:cubicBezTo>
                    <a:pt x="0" y="1846"/>
                    <a:pt x="14" y="1888"/>
                    <a:pt x="41" y="1901"/>
                  </a:cubicBezTo>
                  <a:cubicBezTo>
                    <a:pt x="55" y="1915"/>
                    <a:pt x="69" y="1915"/>
                    <a:pt x="69" y="1915"/>
                  </a:cubicBezTo>
                  <a:cubicBezTo>
                    <a:pt x="96" y="1915"/>
                    <a:pt x="124" y="1901"/>
                    <a:pt x="124" y="1874"/>
                  </a:cubicBezTo>
                  <a:lnTo>
                    <a:pt x="989" y="89"/>
                  </a:lnTo>
                  <a:cubicBezTo>
                    <a:pt x="1003" y="61"/>
                    <a:pt x="989" y="20"/>
                    <a:pt x="961" y="6"/>
                  </a:cubicBezTo>
                  <a:cubicBezTo>
                    <a:pt x="950" y="2"/>
                    <a:pt x="940" y="1"/>
                    <a:pt x="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83"/>
            <p:cNvSpPr/>
            <p:nvPr/>
          </p:nvSpPr>
          <p:spPr>
            <a:xfrm>
              <a:off x="5317901" y="4545709"/>
              <a:ext cx="556023" cy="299976"/>
            </a:xfrm>
            <a:custGeom>
              <a:rect b="b" l="l" r="r" t="t"/>
              <a:pathLst>
                <a:path extrusionOk="0" h="6098" w="11303">
                  <a:moveTo>
                    <a:pt x="1045" y="138"/>
                  </a:moveTo>
                  <a:lnTo>
                    <a:pt x="7046" y="275"/>
                  </a:lnTo>
                  <a:lnTo>
                    <a:pt x="6785" y="1799"/>
                  </a:lnTo>
                  <a:cubicBezTo>
                    <a:pt x="6771" y="1813"/>
                    <a:pt x="6785" y="1841"/>
                    <a:pt x="6799" y="1854"/>
                  </a:cubicBezTo>
                  <a:lnTo>
                    <a:pt x="11083" y="5974"/>
                  </a:lnTo>
                  <a:lnTo>
                    <a:pt x="138" y="5892"/>
                  </a:lnTo>
                  <a:lnTo>
                    <a:pt x="1045" y="138"/>
                  </a:lnTo>
                  <a:close/>
                  <a:moveTo>
                    <a:pt x="990" y="0"/>
                  </a:moveTo>
                  <a:cubicBezTo>
                    <a:pt x="948" y="14"/>
                    <a:pt x="921" y="28"/>
                    <a:pt x="921" y="55"/>
                  </a:cubicBezTo>
                  <a:lnTo>
                    <a:pt x="1" y="5947"/>
                  </a:lnTo>
                  <a:cubicBezTo>
                    <a:pt x="1" y="5974"/>
                    <a:pt x="1" y="5988"/>
                    <a:pt x="15" y="6002"/>
                  </a:cubicBezTo>
                  <a:cubicBezTo>
                    <a:pt x="28" y="6015"/>
                    <a:pt x="42" y="6029"/>
                    <a:pt x="56" y="6029"/>
                  </a:cubicBezTo>
                  <a:lnTo>
                    <a:pt x="11234" y="6098"/>
                  </a:lnTo>
                  <a:cubicBezTo>
                    <a:pt x="11262" y="6098"/>
                    <a:pt x="11289" y="6084"/>
                    <a:pt x="11303" y="6057"/>
                  </a:cubicBezTo>
                  <a:cubicBezTo>
                    <a:pt x="11303" y="6043"/>
                    <a:pt x="11303" y="6015"/>
                    <a:pt x="11289" y="5988"/>
                  </a:cubicBezTo>
                  <a:lnTo>
                    <a:pt x="6908" y="1786"/>
                  </a:lnTo>
                  <a:lnTo>
                    <a:pt x="7183" y="220"/>
                  </a:lnTo>
                  <a:cubicBezTo>
                    <a:pt x="7183" y="206"/>
                    <a:pt x="7183" y="193"/>
                    <a:pt x="7169" y="165"/>
                  </a:cubicBezTo>
                  <a:cubicBezTo>
                    <a:pt x="7156" y="151"/>
                    <a:pt x="7142" y="151"/>
                    <a:pt x="7128" y="151"/>
                  </a:cubicBezTo>
                  <a:lnTo>
                    <a:pt x="9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83"/>
            <p:cNvSpPr/>
            <p:nvPr/>
          </p:nvSpPr>
          <p:spPr>
            <a:xfrm>
              <a:off x="5351696" y="4801756"/>
              <a:ext cx="464131" cy="14905"/>
            </a:xfrm>
            <a:custGeom>
              <a:rect b="b" l="l" r="r" t="t"/>
              <a:pathLst>
                <a:path extrusionOk="0" h="303" w="9435">
                  <a:moveTo>
                    <a:pt x="69" y="0"/>
                  </a:moveTo>
                  <a:cubicBezTo>
                    <a:pt x="28" y="0"/>
                    <a:pt x="0" y="28"/>
                    <a:pt x="0" y="55"/>
                  </a:cubicBezTo>
                  <a:cubicBezTo>
                    <a:pt x="0" y="96"/>
                    <a:pt x="28" y="124"/>
                    <a:pt x="69" y="124"/>
                  </a:cubicBezTo>
                  <a:lnTo>
                    <a:pt x="9366" y="302"/>
                  </a:lnTo>
                  <a:cubicBezTo>
                    <a:pt x="9394" y="302"/>
                    <a:pt x="9421" y="261"/>
                    <a:pt x="9421" y="234"/>
                  </a:cubicBezTo>
                  <a:cubicBezTo>
                    <a:pt x="9435" y="192"/>
                    <a:pt x="9394" y="165"/>
                    <a:pt x="9366" y="165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83"/>
            <p:cNvSpPr/>
            <p:nvPr/>
          </p:nvSpPr>
          <p:spPr>
            <a:xfrm>
              <a:off x="6401513" y="2911979"/>
              <a:ext cx="323244" cy="266525"/>
            </a:xfrm>
            <a:custGeom>
              <a:rect b="b" l="l" r="r" t="t"/>
              <a:pathLst>
                <a:path extrusionOk="0" h="5418" w="6571">
                  <a:moveTo>
                    <a:pt x="1401" y="1"/>
                  </a:moveTo>
                  <a:lnTo>
                    <a:pt x="0" y="3379"/>
                  </a:lnTo>
                  <a:cubicBezTo>
                    <a:pt x="0" y="3379"/>
                    <a:pt x="3777" y="5137"/>
                    <a:pt x="4766" y="5357"/>
                  </a:cubicBezTo>
                  <a:cubicBezTo>
                    <a:pt x="4976" y="5400"/>
                    <a:pt x="5143" y="5418"/>
                    <a:pt x="5276" y="5418"/>
                  </a:cubicBezTo>
                  <a:cubicBezTo>
                    <a:pt x="5778" y="5418"/>
                    <a:pt x="5793" y="5163"/>
                    <a:pt x="5782" y="5055"/>
                  </a:cubicBezTo>
                  <a:cubicBezTo>
                    <a:pt x="5782" y="5055"/>
                    <a:pt x="5727" y="4835"/>
                    <a:pt x="5535" y="4739"/>
                  </a:cubicBezTo>
                  <a:lnTo>
                    <a:pt x="5535" y="4739"/>
                  </a:lnTo>
                  <a:cubicBezTo>
                    <a:pt x="5562" y="4740"/>
                    <a:pt x="5589" y="4741"/>
                    <a:pt x="5616" y="4741"/>
                  </a:cubicBezTo>
                  <a:cubicBezTo>
                    <a:pt x="5833" y="4741"/>
                    <a:pt x="6029" y="4686"/>
                    <a:pt x="6029" y="4478"/>
                  </a:cubicBezTo>
                  <a:cubicBezTo>
                    <a:pt x="6043" y="4354"/>
                    <a:pt x="5960" y="4231"/>
                    <a:pt x="5823" y="4134"/>
                  </a:cubicBezTo>
                  <a:lnTo>
                    <a:pt x="5851" y="4080"/>
                  </a:lnTo>
                  <a:cubicBezTo>
                    <a:pt x="5933" y="4080"/>
                    <a:pt x="6290" y="4080"/>
                    <a:pt x="6276" y="3805"/>
                  </a:cubicBezTo>
                  <a:cubicBezTo>
                    <a:pt x="6276" y="3613"/>
                    <a:pt x="6084" y="3462"/>
                    <a:pt x="5892" y="3352"/>
                  </a:cubicBezTo>
                  <a:lnTo>
                    <a:pt x="5892" y="3324"/>
                  </a:lnTo>
                  <a:cubicBezTo>
                    <a:pt x="5945" y="3332"/>
                    <a:pt x="5996" y="3335"/>
                    <a:pt x="6044" y="3335"/>
                  </a:cubicBezTo>
                  <a:cubicBezTo>
                    <a:pt x="6362" y="3335"/>
                    <a:pt x="6570" y="3179"/>
                    <a:pt x="6427" y="2857"/>
                  </a:cubicBezTo>
                  <a:cubicBezTo>
                    <a:pt x="6331" y="2638"/>
                    <a:pt x="5686" y="2390"/>
                    <a:pt x="5136" y="2212"/>
                  </a:cubicBezTo>
                  <a:lnTo>
                    <a:pt x="5136" y="2212"/>
                  </a:lnTo>
                  <a:cubicBezTo>
                    <a:pt x="5148" y="2212"/>
                    <a:pt x="5159" y="2212"/>
                    <a:pt x="5170" y="2212"/>
                  </a:cubicBezTo>
                  <a:cubicBezTo>
                    <a:pt x="5735" y="2212"/>
                    <a:pt x="5931" y="1878"/>
                    <a:pt x="5809" y="1649"/>
                  </a:cubicBezTo>
                  <a:cubicBezTo>
                    <a:pt x="5699" y="1402"/>
                    <a:pt x="5136" y="1347"/>
                    <a:pt x="4010" y="1113"/>
                  </a:cubicBezTo>
                  <a:cubicBezTo>
                    <a:pt x="2884" y="894"/>
                    <a:pt x="1401" y="1"/>
                    <a:pt x="1401" y="1"/>
                  </a:cubicBez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83"/>
            <p:cNvSpPr/>
            <p:nvPr/>
          </p:nvSpPr>
          <p:spPr>
            <a:xfrm>
              <a:off x="6654855" y="3021433"/>
              <a:ext cx="70985" cy="57457"/>
            </a:xfrm>
            <a:custGeom>
              <a:rect b="b" l="l" r="r" t="t"/>
              <a:pathLst>
                <a:path extrusionOk="0" fill="none" h="1168" w="1443">
                  <a:moveTo>
                    <a:pt x="0" y="1"/>
                  </a:moveTo>
                  <a:cubicBezTo>
                    <a:pt x="549" y="179"/>
                    <a:pt x="1181" y="426"/>
                    <a:pt x="1277" y="632"/>
                  </a:cubicBezTo>
                  <a:cubicBezTo>
                    <a:pt x="1442" y="1017"/>
                    <a:pt x="1113" y="1168"/>
                    <a:pt x="701" y="1099"/>
                  </a:cubicBezTo>
                </a:path>
              </a:pathLst>
            </a:custGeom>
            <a:solidFill>
              <a:schemeClr val="dk1"/>
            </a:solidFill>
            <a:ln cap="rnd" cmpd="sng" w="3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83"/>
            <p:cNvSpPr/>
            <p:nvPr/>
          </p:nvSpPr>
          <p:spPr>
            <a:xfrm>
              <a:off x="6604186" y="3047111"/>
              <a:ext cx="106748" cy="66902"/>
            </a:xfrm>
            <a:custGeom>
              <a:rect b="b" l="l" r="r" t="t"/>
              <a:pathLst>
                <a:path extrusionOk="0" fill="none" h="1360" w="2170">
                  <a:moveTo>
                    <a:pt x="0" y="0"/>
                  </a:moveTo>
                  <a:cubicBezTo>
                    <a:pt x="0" y="0"/>
                    <a:pt x="1209" y="412"/>
                    <a:pt x="1415" y="467"/>
                  </a:cubicBezTo>
                  <a:cubicBezTo>
                    <a:pt x="1607" y="509"/>
                    <a:pt x="2143" y="742"/>
                    <a:pt x="2156" y="1058"/>
                  </a:cubicBezTo>
                  <a:cubicBezTo>
                    <a:pt x="2170" y="1360"/>
                    <a:pt x="1703" y="1333"/>
                    <a:pt x="1703" y="1333"/>
                  </a:cubicBezTo>
                  <a:cubicBezTo>
                    <a:pt x="1703" y="1333"/>
                    <a:pt x="1634" y="1319"/>
                    <a:pt x="1566" y="1278"/>
                  </a:cubicBezTo>
                </a:path>
              </a:pathLst>
            </a:custGeom>
            <a:solidFill>
              <a:schemeClr val="dk1"/>
            </a:solidFill>
            <a:ln cap="rnd" cmpd="sng" w="3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83"/>
            <p:cNvSpPr/>
            <p:nvPr/>
          </p:nvSpPr>
          <p:spPr>
            <a:xfrm>
              <a:off x="6602809" y="3083612"/>
              <a:ext cx="96663" cy="62179"/>
            </a:xfrm>
            <a:custGeom>
              <a:rect b="b" l="l" r="r" t="t"/>
              <a:pathLst>
                <a:path extrusionOk="0" fill="none" h="1264" w="1965">
                  <a:moveTo>
                    <a:pt x="1" y="0"/>
                  </a:moveTo>
                  <a:cubicBezTo>
                    <a:pt x="1" y="0"/>
                    <a:pt x="1965" y="385"/>
                    <a:pt x="1937" y="989"/>
                  </a:cubicBezTo>
                  <a:cubicBezTo>
                    <a:pt x="1937" y="1222"/>
                    <a:pt x="1704" y="1263"/>
                    <a:pt x="1470" y="1250"/>
                  </a:cubicBezTo>
                </a:path>
              </a:pathLst>
            </a:custGeom>
            <a:solidFill>
              <a:schemeClr val="dk1"/>
            </a:solidFill>
            <a:ln cap="rnd" cmpd="sng" w="3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83"/>
            <p:cNvSpPr/>
            <p:nvPr/>
          </p:nvSpPr>
          <p:spPr>
            <a:xfrm>
              <a:off x="6401513" y="2911979"/>
              <a:ext cx="291859" cy="273658"/>
            </a:xfrm>
            <a:custGeom>
              <a:rect b="b" l="l" r="r" t="t"/>
              <a:pathLst>
                <a:path extrusionOk="0" fill="none" h="5563" w="5933">
                  <a:moveTo>
                    <a:pt x="3846" y="4244"/>
                  </a:moveTo>
                  <a:cubicBezTo>
                    <a:pt x="3846" y="4244"/>
                    <a:pt x="5342" y="4656"/>
                    <a:pt x="5535" y="4739"/>
                  </a:cubicBezTo>
                  <a:cubicBezTo>
                    <a:pt x="5727" y="4835"/>
                    <a:pt x="5782" y="5055"/>
                    <a:pt x="5782" y="5055"/>
                  </a:cubicBezTo>
                  <a:cubicBezTo>
                    <a:pt x="5796" y="5192"/>
                    <a:pt x="5768" y="5563"/>
                    <a:pt x="4766" y="5357"/>
                  </a:cubicBezTo>
                  <a:cubicBezTo>
                    <a:pt x="3777" y="5137"/>
                    <a:pt x="0" y="3379"/>
                    <a:pt x="0" y="3379"/>
                  </a:cubicBezTo>
                  <a:lnTo>
                    <a:pt x="1401" y="1"/>
                  </a:lnTo>
                  <a:cubicBezTo>
                    <a:pt x="1401" y="1"/>
                    <a:pt x="2884" y="894"/>
                    <a:pt x="4010" y="1113"/>
                  </a:cubicBezTo>
                  <a:cubicBezTo>
                    <a:pt x="5136" y="1347"/>
                    <a:pt x="5699" y="1402"/>
                    <a:pt x="5809" y="1649"/>
                  </a:cubicBezTo>
                  <a:cubicBezTo>
                    <a:pt x="5933" y="1882"/>
                    <a:pt x="5727" y="2226"/>
                    <a:pt x="5136" y="2212"/>
                  </a:cubicBezTo>
                  <a:cubicBezTo>
                    <a:pt x="5136" y="2212"/>
                    <a:pt x="4670" y="2212"/>
                    <a:pt x="4381" y="2157"/>
                  </a:cubicBezTo>
                  <a:cubicBezTo>
                    <a:pt x="4381" y="2157"/>
                    <a:pt x="4024" y="2514"/>
                    <a:pt x="3530" y="2528"/>
                  </a:cubicBezTo>
                </a:path>
              </a:pathLst>
            </a:custGeom>
            <a:solidFill>
              <a:schemeClr val="dk1"/>
            </a:solidFill>
            <a:ln cap="rnd" cmpd="sng" w="3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83"/>
            <p:cNvSpPr/>
            <p:nvPr/>
          </p:nvSpPr>
          <p:spPr>
            <a:xfrm>
              <a:off x="5847557" y="2159334"/>
              <a:ext cx="653326" cy="960779"/>
            </a:xfrm>
            <a:custGeom>
              <a:rect b="b" l="l" r="r" t="t"/>
              <a:pathLst>
                <a:path extrusionOk="0" h="19531" w="13281">
                  <a:moveTo>
                    <a:pt x="1153" y="1"/>
                  </a:moveTo>
                  <a:cubicBezTo>
                    <a:pt x="305" y="1"/>
                    <a:pt x="182" y="823"/>
                    <a:pt x="151" y="1623"/>
                  </a:cubicBezTo>
                  <a:cubicBezTo>
                    <a:pt x="0" y="5290"/>
                    <a:pt x="28" y="13255"/>
                    <a:pt x="2774" y="16248"/>
                  </a:cubicBezTo>
                  <a:cubicBezTo>
                    <a:pt x="5411" y="19105"/>
                    <a:pt x="8817" y="19517"/>
                    <a:pt x="10506" y="19531"/>
                  </a:cubicBezTo>
                  <a:cubicBezTo>
                    <a:pt x="10517" y="19531"/>
                    <a:pt x="10528" y="19531"/>
                    <a:pt x="10538" y="19531"/>
                  </a:cubicBezTo>
                  <a:cubicBezTo>
                    <a:pt x="11130" y="19531"/>
                    <a:pt x="11664" y="19163"/>
                    <a:pt x="11893" y="18610"/>
                  </a:cubicBezTo>
                  <a:lnTo>
                    <a:pt x="13019" y="15919"/>
                  </a:lnTo>
                  <a:cubicBezTo>
                    <a:pt x="13280" y="15273"/>
                    <a:pt x="13088" y="14532"/>
                    <a:pt x="12525" y="14120"/>
                  </a:cubicBezTo>
                  <a:cubicBezTo>
                    <a:pt x="11962" y="13708"/>
                    <a:pt x="11083" y="12994"/>
                    <a:pt x="9778" y="11826"/>
                  </a:cubicBezTo>
                  <a:cubicBezTo>
                    <a:pt x="6400" y="8833"/>
                    <a:pt x="8336" y="7130"/>
                    <a:pt x="5906" y="3504"/>
                  </a:cubicBezTo>
                  <a:cubicBezTo>
                    <a:pt x="4724" y="1760"/>
                    <a:pt x="3379" y="813"/>
                    <a:pt x="2294" y="318"/>
                  </a:cubicBezTo>
                  <a:cubicBezTo>
                    <a:pt x="1813" y="96"/>
                    <a:pt x="1442" y="1"/>
                    <a:pt x="1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83"/>
            <p:cNvSpPr/>
            <p:nvPr/>
          </p:nvSpPr>
          <p:spPr>
            <a:xfrm>
              <a:off x="6335989" y="2849160"/>
              <a:ext cx="164893" cy="270952"/>
            </a:xfrm>
            <a:custGeom>
              <a:rect b="b" l="l" r="r" t="t"/>
              <a:pathLst>
                <a:path extrusionOk="0" h="5508" w="3352">
                  <a:moveTo>
                    <a:pt x="2472" y="1"/>
                  </a:moveTo>
                  <a:lnTo>
                    <a:pt x="0" y="5494"/>
                  </a:lnTo>
                  <a:cubicBezTo>
                    <a:pt x="206" y="5508"/>
                    <a:pt x="398" y="5508"/>
                    <a:pt x="577" y="5508"/>
                  </a:cubicBezTo>
                  <a:cubicBezTo>
                    <a:pt x="588" y="5508"/>
                    <a:pt x="599" y="5508"/>
                    <a:pt x="609" y="5508"/>
                  </a:cubicBezTo>
                  <a:cubicBezTo>
                    <a:pt x="1201" y="5508"/>
                    <a:pt x="1735" y="5140"/>
                    <a:pt x="1964" y="4587"/>
                  </a:cubicBezTo>
                  <a:lnTo>
                    <a:pt x="3090" y="1896"/>
                  </a:lnTo>
                  <a:cubicBezTo>
                    <a:pt x="3351" y="1250"/>
                    <a:pt x="3159" y="509"/>
                    <a:pt x="2596" y="97"/>
                  </a:cubicBezTo>
                  <a:cubicBezTo>
                    <a:pt x="2555" y="69"/>
                    <a:pt x="2513" y="42"/>
                    <a:pt x="2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83"/>
            <p:cNvSpPr/>
            <p:nvPr/>
          </p:nvSpPr>
          <p:spPr>
            <a:xfrm>
              <a:off x="6122493" y="2589768"/>
              <a:ext cx="82496" cy="83135"/>
            </a:xfrm>
            <a:custGeom>
              <a:rect b="b" l="l" r="r" t="t"/>
              <a:pathLst>
                <a:path extrusionOk="0" h="1690" w="1677">
                  <a:moveTo>
                    <a:pt x="838" y="0"/>
                  </a:moveTo>
                  <a:lnTo>
                    <a:pt x="1" y="852"/>
                  </a:lnTo>
                  <a:lnTo>
                    <a:pt x="838" y="1689"/>
                  </a:lnTo>
                  <a:lnTo>
                    <a:pt x="1676" y="852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83"/>
            <p:cNvSpPr/>
            <p:nvPr/>
          </p:nvSpPr>
          <p:spPr>
            <a:xfrm>
              <a:off x="6252903" y="2705961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52" y="0"/>
                  </a:moveTo>
                  <a:lnTo>
                    <a:pt x="0" y="838"/>
                  </a:lnTo>
                  <a:lnTo>
                    <a:pt x="852" y="1689"/>
                  </a:lnTo>
                  <a:lnTo>
                    <a:pt x="1689" y="838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83"/>
            <p:cNvSpPr/>
            <p:nvPr/>
          </p:nvSpPr>
          <p:spPr>
            <a:xfrm>
              <a:off x="6136021" y="2785013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52" y="0"/>
                  </a:moveTo>
                  <a:lnTo>
                    <a:pt x="0" y="852"/>
                  </a:lnTo>
                  <a:lnTo>
                    <a:pt x="852" y="1689"/>
                  </a:lnTo>
                  <a:lnTo>
                    <a:pt x="1689" y="852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83"/>
            <p:cNvSpPr/>
            <p:nvPr/>
          </p:nvSpPr>
          <p:spPr>
            <a:xfrm>
              <a:off x="6281926" y="2868739"/>
              <a:ext cx="83135" cy="83185"/>
            </a:xfrm>
            <a:custGeom>
              <a:rect b="b" l="l" r="r" t="t"/>
              <a:pathLst>
                <a:path extrusionOk="0" h="1691" w="1690">
                  <a:moveTo>
                    <a:pt x="838" y="1"/>
                  </a:moveTo>
                  <a:lnTo>
                    <a:pt x="1" y="852"/>
                  </a:lnTo>
                  <a:lnTo>
                    <a:pt x="838" y="1690"/>
                  </a:lnTo>
                  <a:lnTo>
                    <a:pt x="1690" y="852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83"/>
            <p:cNvSpPr/>
            <p:nvPr/>
          </p:nvSpPr>
          <p:spPr>
            <a:xfrm>
              <a:off x="6138038" y="2962008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38" y="0"/>
                  </a:moveTo>
                  <a:lnTo>
                    <a:pt x="1" y="838"/>
                  </a:lnTo>
                  <a:lnTo>
                    <a:pt x="838" y="1689"/>
                  </a:lnTo>
                  <a:lnTo>
                    <a:pt x="1690" y="838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83"/>
            <p:cNvSpPr/>
            <p:nvPr/>
          </p:nvSpPr>
          <p:spPr>
            <a:xfrm>
              <a:off x="5972505" y="2188456"/>
              <a:ext cx="62917" cy="52784"/>
            </a:xfrm>
            <a:custGeom>
              <a:rect b="b" l="l" r="r" t="t"/>
              <a:pathLst>
                <a:path extrusionOk="0" h="1073" w="1279">
                  <a:moveTo>
                    <a:pt x="248" y="1"/>
                  </a:moveTo>
                  <a:lnTo>
                    <a:pt x="1" y="234"/>
                  </a:lnTo>
                  <a:lnTo>
                    <a:pt x="852" y="1072"/>
                  </a:lnTo>
                  <a:lnTo>
                    <a:pt x="1278" y="646"/>
                  </a:lnTo>
                  <a:cubicBezTo>
                    <a:pt x="880" y="358"/>
                    <a:pt x="454" y="11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83"/>
            <p:cNvSpPr/>
            <p:nvPr/>
          </p:nvSpPr>
          <p:spPr>
            <a:xfrm>
              <a:off x="6177245" y="2476281"/>
              <a:ext cx="39206" cy="63557"/>
            </a:xfrm>
            <a:custGeom>
              <a:rect b="b" l="l" r="r" t="t"/>
              <a:pathLst>
                <a:path extrusionOk="0" h="1292" w="797">
                  <a:moveTo>
                    <a:pt x="508" y="0"/>
                  </a:moveTo>
                  <a:lnTo>
                    <a:pt x="0" y="508"/>
                  </a:lnTo>
                  <a:lnTo>
                    <a:pt x="797" y="1291"/>
                  </a:lnTo>
                  <a:cubicBezTo>
                    <a:pt x="714" y="824"/>
                    <a:pt x="577" y="275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83"/>
            <p:cNvSpPr/>
            <p:nvPr/>
          </p:nvSpPr>
          <p:spPr>
            <a:xfrm>
              <a:off x="6246803" y="3047111"/>
              <a:ext cx="83135" cy="68968"/>
            </a:xfrm>
            <a:custGeom>
              <a:rect b="b" l="l" r="r" t="t"/>
              <a:pathLst>
                <a:path extrusionOk="0" h="1402" w="1690">
                  <a:moveTo>
                    <a:pt x="852" y="0"/>
                  </a:moveTo>
                  <a:lnTo>
                    <a:pt x="1" y="838"/>
                  </a:lnTo>
                  <a:lnTo>
                    <a:pt x="467" y="1305"/>
                  </a:lnTo>
                  <a:lnTo>
                    <a:pt x="1127" y="1401"/>
                  </a:lnTo>
                  <a:lnTo>
                    <a:pt x="1690" y="838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83"/>
            <p:cNvSpPr/>
            <p:nvPr/>
          </p:nvSpPr>
          <p:spPr>
            <a:xfrm>
              <a:off x="5847557" y="2131737"/>
              <a:ext cx="653326" cy="989064"/>
            </a:xfrm>
            <a:custGeom>
              <a:rect b="b" l="l" r="r" t="t"/>
              <a:pathLst>
                <a:path extrusionOk="0" fill="none" h="20106" w="13281">
                  <a:moveTo>
                    <a:pt x="151" y="2184"/>
                  </a:moveTo>
                  <a:cubicBezTo>
                    <a:pt x="193" y="1113"/>
                    <a:pt x="399" y="0"/>
                    <a:pt x="2294" y="879"/>
                  </a:cubicBezTo>
                  <a:cubicBezTo>
                    <a:pt x="3379" y="1374"/>
                    <a:pt x="4724" y="2321"/>
                    <a:pt x="5906" y="4065"/>
                  </a:cubicBezTo>
                  <a:cubicBezTo>
                    <a:pt x="8336" y="7691"/>
                    <a:pt x="6400" y="9394"/>
                    <a:pt x="9778" y="12387"/>
                  </a:cubicBezTo>
                  <a:cubicBezTo>
                    <a:pt x="11083" y="13555"/>
                    <a:pt x="11962" y="14269"/>
                    <a:pt x="12525" y="14681"/>
                  </a:cubicBezTo>
                  <a:cubicBezTo>
                    <a:pt x="13088" y="15093"/>
                    <a:pt x="13280" y="15834"/>
                    <a:pt x="13019" y="16480"/>
                  </a:cubicBezTo>
                  <a:lnTo>
                    <a:pt x="11893" y="19171"/>
                  </a:lnTo>
                  <a:cubicBezTo>
                    <a:pt x="11660" y="19735"/>
                    <a:pt x="11110" y="20105"/>
                    <a:pt x="10506" y="20092"/>
                  </a:cubicBezTo>
                  <a:cubicBezTo>
                    <a:pt x="8817" y="20078"/>
                    <a:pt x="5411" y="19666"/>
                    <a:pt x="2774" y="16809"/>
                  </a:cubicBezTo>
                  <a:cubicBezTo>
                    <a:pt x="28" y="13816"/>
                    <a:pt x="0" y="5851"/>
                    <a:pt x="151" y="2184"/>
                  </a:cubicBezTo>
                  <a:close/>
                </a:path>
              </a:pathLst>
            </a:custGeom>
            <a:noFill/>
            <a:ln cap="rnd" cmpd="sng" w="3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83"/>
            <p:cNvSpPr/>
            <p:nvPr/>
          </p:nvSpPr>
          <p:spPr>
            <a:xfrm>
              <a:off x="5465872" y="2166860"/>
              <a:ext cx="680332" cy="1024188"/>
            </a:xfrm>
            <a:custGeom>
              <a:rect b="b" l="l" r="r" t="t"/>
              <a:pathLst>
                <a:path extrusionOk="0" h="20820" w="13830">
                  <a:moveTo>
                    <a:pt x="6922" y="1"/>
                  </a:moveTo>
                  <a:cubicBezTo>
                    <a:pt x="3090" y="1"/>
                    <a:pt x="0" y="3200"/>
                    <a:pt x="0" y="7142"/>
                  </a:cubicBezTo>
                  <a:lnTo>
                    <a:pt x="0" y="20820"/>
                  </a:lnTo>
                  <a:lnTo>
                    <a:pt x="13829" y="20820"/>
                  </a:lnTo>
                  <a:lnTo>
                    <a:pt x="13829" y="7142"/>
                  </a:lnTo>
                  <a:cubicBezTo>
                    <a:pt x="13829" y="3200"/>
                    <a:pt x="10739" y="1"/>
                    <a:pt x="6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83"/>
            <p:cNvSpPr/>
            <p:nvPr/>
          </p:nvSpPr>
          <p:spPr>
            <a:xfrm>
              <a:off x="5465872" y="3118047"/>
              <a:ext cx="680332" cy="73002"/>
            </a:xfrm>
            <a:custGeom>
              <a:rect b="b" l="l" r="r" t="t"/>
              <a:pathLst>
                <a:path extrusionOk="0" h="1484" w="13830">
                  <a:moveTo>
                    <a:pt x="0" y="0"/>
                  </a:moveTo>
                  <a:lnTo>
                    <a:pt x="0" y="1484"/>
                  </a:lnTo>
                  <a:lnTo>
                    <a:pt x="13829" y="1484"/>
                  </a:lnTo>
                  <a:lnTo>
                    <a:pt x="138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83"/>
            <p:cNvSpPr/>
            <p:nvPr/>
          </p:nvSpPr>
          <p:spPr>
            <a:xfrm>
              <a:off x="5465872" y="2166860"/>
              <a:ext cx="680332" cy="1024188"/>
            </a:xfrm>
            <a:custGeom>
              <a:rect b="b" l="l" r="r" t="t"/>
              <a:pathLst>
                <a:path extrusionOk="0" fill="none" h="20820" w="13830">
                  <a:moveTo>
                    <a:pt x="6922" y="1"/>
                  </a:moveTo>
                  <a:cubicBezTo>
                    <a:pt x="3090" y="1"/>
                    <a:pt x="0" y="3200"/>
                    <a:pt x="0" y="7142"/>
                  </a:cubicBezTo>
                  <a:lnTo>
                    <a:pt x="0" y="20820"/>
                  </a:lnTo>
                  <a:lnTo>
                    <a:pt x="13829" y="20820"/>
                  </a:lnTo>
                  <a:lnTo>
                    <a:pt x="13829" y="7142"/>
                  </a:lnTo>
                </a:path>
              </a:pathLst>
            </a:custGeom>
            <a:noFill/>
            <a:ln cap="rnd" cmpd="sng" w="3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83"/>
            <p:cNvSpPr/>
            <p:nvPr/>
          </p:nvSpPr>
          <p:spPr>
            <a:xfrm>
              <a:off x="5686746" y="2443814"/>
              <a:ext cx="83185" cy="83185"/>
            </a:xfrm>
            <a:custGeom>
              <a:rect b="b" l="l" r="r" t="t"/>
              <a:pathLst>
                <a:path extrusionOk="0" h="1691" w="1691">
                  <a:moveTo>
                    <a:pt x="852" y="1"/>
                  </a:moveTo>
                  <a:lnTo>
                    <a:pt x="1" y="852"/>
                  </a:lnTo>
                  <a:lnTo>
                    <a:pt x="852" y="1690"/>
                  </a:lnTo>
                  <a:lnTo>
                    <a:pt x="1690" y="852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83"/>
            <p:cNvSpPr/>
            <p:nvPr/>
          </p:nvSpPr>
          <p:spPr>
            <a:xfrm>
              <a:off x="5954304" y="2290481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38" y="1"/>
                  </a:moveTo>
                  <a:lnTo>
                    <a:pt x="0" y="838"/>
                  </a:lnTo>
                  <a:lnTo>
                    <a:pt x="838" y="1690"/>
                  </a:lnTo>
                  <a:lnTo>
                    <a:pt x="1689" y="838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83"/>
            <p:cNvSpPr/>
            <p:nvPr/>
          </p:nvSpPr>
          <p:spPr>
            <a:xfrm>
              <a:off x="6018451" y="2465459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52" y="0"/>
                  </a:moveTo>
                  <a:lnTo>
                    <a:pt x="1" y="852"/>
                  </a:lnTo>
                  <a:lnTo>
                    <a:pt x="852" y="1690"/>
                  </a:lnTo>
                  <a:lnTo>
                    <a:pt x="1690" y="852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83"/>
            <p:cNvSpPr/>
            <p:nvPr/>
          </p:nvSpPr>
          <p:spPr>
            <a:xfrm>
              <a:off x="5844851" y="2655981"/>
              <a:ext cx="83135" cy="82447"/>
            </a:xfrm>
            <a:custGeom>
              <a:rect b="b" l="l" r="r" t="t"/>
              <a:pathLst>
                <a:path extrusionOk="0" h="1676" w="1690">
                  <a:moveTo>
                    <a:pt x="852" y="0"/>
                  </a:moveTo>
                  <a:lnTo>
                    <a:pt x="0" y="838"/>
                  </a:lnTo>
                  <a:lnTo>
                    <a:pt x="852" y="1676"/>
                  </a:lnTo>
                  <a:lnTo>
                    <a:pt x="1690" y="838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83"/>
            <p:cNvSpPr/>
            <p:nvPr/>
          </p:nvSpPr>
          <p:spPr>
            <a:xfrm>
              <a:off x="5670562" y="2756629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38" y="0"/>
                  </a:moveTo>
                  <a:lnTo>
                    <a:pt x="0" y="852"/>
                  </a:lnTo>
                  <a:lnTo>
                    <a:pt x="838" y="1689"/>
                  </a:lnTo>
                  <a:lnTo>
                    <a:pt x="1690" y="852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83"/>
            <p:cNvSpPr/>
            <p:nvPr/>
          </p:nvSpPr>
          <p:spPr>
            <a:xfrm>
              <a:off x="5987411" y="2779602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38" y="0"/>
                  </a:moveTo>
                  <a:lnTo>
                    <a:pt x="0" y="852"/>
                  </a:lnTo>
                  <a:lnTo>
                    <a:pt x="838" y="1689"/>
                  </a:lnTo>
                  <a:lnTo>
                    <a:pt x="1689" y="852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83"/>
            <p:cNvSpPr/>
            <p:nvPr/>
          </p:nvSpPr>
          <p:spPr>
            <a:xfrm>
              <a:off x="5811056" y="2886989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39" y="1"/>
                  </a:moveTo>
                  <a:lnTo>
                    <a:pt x="1" y="838"/>
                  </a:lnTo>
                  <a:lnTo>
                    <a:pt x="839" y="1690"/>
                  </a:lnTo>
                  <a:lnTo>
                    <a:pt x="1690" y="838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83"/>
            <p:cNvSpPr/>
            <p:nvPr/>
          </p:nvSpPr>
          <p:spPr>
            <a:xfrm>
              <a:off x="5954304" y="2993048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38" y="1"/>
                  </a:moveTo>
                  <a:lnTo>
                    <a:pt x="0" y="839"/>
                  </a:lnTo>
                  <a:lnTo>
                    <a:pt x="838" y="1690"/>
                  </a:lnTo>
                  <a:lnTo>
                    <a:pt x="1689" y="839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83"/>
            <p:cNvSpPr/>
            <p:nvPr/>
          </p:nvSpPr>
          <p:spPr>
            <a:xfrm>
              <a:off x="5720542" y="3067378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38" y="0"/>
                  </a:moveTo>
                  <a:lnTo>
                    <a:pt x="1" y="838"/>
                  </a:lnTo>
                  <a:lnTo>
                    <a:pt x="838" y="1690"/>
                  </a:lnTo>
                  <a:lnTo>
                    <a:pt x="1690" y="838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83"/>
            <p:cNvSpPr/>
            <p:nvPr/>
          </p:nvSpPr>
          <p:spPr>
            <a:xfrm>
              <a:off x="5608383" y="2901846"/>
              <a:ext cx="83185" cy="83185"/>
            </a:xfrm>
            <a:custGeom>
              <a:rect b="b" l="l" r="r" t="t"/>
              <a:pathLst>
                <a:path extrusionOk="0" h="1691" w="1691">
                  <a:moveTo>
                    <a:pt x="852" y="1"/>
                  </a:moveTo>
                  <a:lnTo>
                    <a:pt x="1" y="839"/>
                  </a:lnTo>
                  <a:lnTo>
                    <a:pt x="852" y="1690"/>
                  </a:lnTo>
                  <a:lnTo>
                    <a:pt x="1690" y="83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83"/>
            <p:cNvSpPr/>
            <p:nvPr/>
          </p:nvSpPr>
          <p:spPr>
            <a:xfrm>
              <a:off x="5500307" y="3061278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38" y="1"/>
                  </a:moveTo>
                  <a:lnTo>
                    <a:pt x="1" y="839"/>
                  </a:lnTo>
                  <a:lnTo>
                    <a:pt x="838" y="1690"/>
                  </a:lnTo>
                  <a:lnTo>
                    <a:pt x="1690" y="839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83"/>
            <p:cNvSpPr/>
            <p:nvPr/>
          </p:nvSpPr>
          <p:spPr>
            <a:xfrm>
              <a:off x="6094798" y="2324965"/>
              <a:ext cx="68968" cy="79052"/>
            </a:xfrm>
            <a:custGeom>
              <a:rect b="b" l="l" r="r" t="t"/>
              <a:pathLst>
                <a:path extrusionOk="0" h="1607" w="1402">
                  <a:moveTo>
                    <a:pt x="770" y="0"/>
                  </a:moveTo>
                  <a:lnTo>
                    <a:pt x="1" y="755"/>
                  </a:lnTo>
                  <a:lnTo>
                    <a:pt x="852" y="1607"/>
                  </a:lnTo>
                  <a:lnTo>
                    <a:pt x="1401" y="1044"/>
                  </a:lnTo>
                  <a:cubicBezTo>
                    <a:pt x="1182" y="673"/>
                    <a:pt x="893" y="192"/>
                    <a:pt x="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83"/>
            <p:cNvSpPr/>
            <p:nvPr/>
          </p:nvSpPr>
          <p:spPr>
            <a:xfrm>
              <a:off x="6085353" y="2649193"/>
              <a:ext cx="60851" cy="83135"/>
            </a:xfrm>
            <a:custGeom>
              <a:rect b="b" l="l" r="r" t="t"/>
              <a:pathLst>
                <a:path extrusionOk="0" h="1690" w="1237">
                  <a:moveTo>
                    <a:pt x="852" y="1"/>
                  </a:moveTo>
                  <a:lnTo>
                    <a:pt x="0" y="838"/>
                  </a:lnTo>
                  <a:lnTo>
                    <a:pt x="852" y="1690"/>
                  </a:lnTo>
                  <a:lnTo>
                    <a:pt x="1236" y="1292"/>
                  </a:lnTo>
                  <a:lnTo>
                    <a:pt x="1236" y="385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83"/>
            <p:cNvSpPr/>
            <p:nvPr/>
          </p:nvSpPr>
          <p:spPr>
            <a:xfrm>
              <a:off x="6085353" y="2910651"/>
              <a:ext cx="60851" cy="83135"/>
            </a:xfrm>
            <a:custGeom>
              <a:rect b="b" l="l" r="r" t="t"/>
              <a:pathLst>
                <a:path extrusionOk="0" h="1690" w="1237">
                  <a:moveTo>
                    <a:pt x="852" y="0"/>
                  </a:moveTo>
                  <a:lnTo>
                    <a:pt x="0" y="838"/>
                  </a:lnTo>
                  <a:lnTo>
                    <a:pt x="852" y="1690"/>
                  </a:lnTo>
                  <a:lnTo>
                    <a:pt x="1236" y="1291"/>
                  </a:lnTo>
                  <a:lnTo>
                    <a:pt x="1236" y="385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83"/>
            <p:cNvSpPr/>
            <p:nvPr/>
          </p:nvSpPr>
          <p:spPr>
            <a:xfrm>
              <a:off x="6092781" y="3088334"/>
              <a:ext cx="53423" cy="83135"/>
            </a:xfrm>
            <a:custGeom>
              <a:rect b="b" l="l" r="r" t="t"/>
              <a:pathLst>
                <a:path extrusionOk="0" h="1690" w="1086">
                  <a:moveTo>
                    <a:pt x="838" y="0"/>
                  </a:moveTo>
                  <a:lnTo>
                    <a:pt x="0" y="852"/>
                  </a:lnTo>
                  <a:lnTo>
                    <a:pt x="838" y="1689"/>
                  </a:lnTo>
                  <a:lnTo>
                    <a:pt x="1085" y="1442"/>
                  </a:lnTo>
                  <a:lnTo>
                    <a:pt x="1085" y="247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83"/>
            <p:cNvSpPr/>
            <p:nvPr/>
          </p:nvSpPr>
          <p:spPr>
            <a:xfrm>
              <a:off x="5465872" y="2923490"/>
              <a:ext cx="28433" cy="56768"/>
            </a:xfrm>
            <a:custGeom>
              <a:rect b="b" l="l" r="r" t="t"/>
              <a:pathLst>
                <a:path extrusionOk="0" h="1154" w="578">
                  <a:moveTo>
                    <a:pt x="0" y="0"/>
                  </a:moveTo>
                  <a:lnTo>
                    <a:pt x="0" y="1154"/>
                  </a:lnTo>
                  <a:lnTo>
                    <a:pt x="577" y="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83"/>
            <p:cNvSpPr/>
            <p:nvPr/>
          </p:nvSpPr>
          <p:spPr>
            <a:xfrm>
              <a:off x="5720542" y="2384390"/>
              <a:ext cx="166221" cy="184472"/>
            </a:xfrm>
            <a:custGeom>
              <a:rect b="b" l="l" r="r" t="t"/>
              <a:pathLst>
                <a:path extrusionOk="0" h="3750" w="3379">
                  <a:moveTo>
                    <a:pt x="1690" y="687"/>
                  </a:moveTo>
                  <a:cubicBezTo>
                    <a:pt x="2280" y="687"/>
                    <a:pt x="2747" y="1223"/>
                    <a:pt x="2747" y="1868"/>
                  </a:cubicBezTo>
                  <a:cubicBezTo>
                    <a:pt x="2747" y="2527"/>
                    <a:pt x="2280" y="3049"/>
                    <a:pt x="1690" y="3049"/>
                  </a:cubicBezTo>
                  <a:cubicBezTo>
                    <a:pt x="1099" y="3049"/>
                    <a:pt x="619" y="2527"/>
                    <a:pt x="619" y="1868"/>
                  </a:cubicBezTo>
                  <a:cubicBezTo>
                    <a:pt x="619" y="1223"/>
                    <a:pt x="1099" y="687"/>
                    <a:pt x="1690" y="687"/>
                  </a:cubicBezTo>
                  <a:close/>
                  <a:moveTo>
                    <a:pt x="1690" y="0"/>
                  </a:moveTo>
                  <a:cubicBezTo>
                    <a:pt x="756" y="0"/>
                    <a:pt x="1" y="838"/>
                    <a:pt x="1" y="1868"/>
                  </a:cubicBezTo>
                  <a:cubicBezTo>
                    <a:pt x="1" y="2912"/>
                    <a:pt x="756" y="3750"/>
                    <a:pt x="1690" y="3750"/>
                  </a:cubicBezTo>
                  <a:cubicBezTo>
                    <a:pt x="2624" y="3750"/>
                    <a:pt x="3379" y="2912"/>
                    <a:pt x="3379" y="1868"/>
                  </a:cubicBezTo>
                  <a:cubicBezTo>
                    <a:pt x="3379" y="838"/>
                    <a:pt x="2624" y="0"/>
                    <a:pt x="16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83"/>
            <p:cNvSpPr/>
            <p:nvPr/>
          </p:nvSpPr>
          <p:spPr>
            <a:xfrm>
              <a:off x="5717147" y="2380995"/>
              <a:ext cx="172321" cy="190572"/>
            </a:xfrm>
            <a:custGeom>
              <a:rect b="b" l="l" r="r" t="t"/>
              <a:pathLst>
                <a:path extrusionOk="0" h="3874" w="3503">
                  <a:moveTo>
                    <a:pt x="1759" y="825"/>
                  </a:moveTo>
                  <a:cubicBezTo>
                    <a:pt x="2308" y="825"/>
                    <a:pt x="2761" y="1319"/>
                    <a:pt x="2761" y="1937"/>
                  </a:cubicBezTo>
                  <a:cubicBezTo>
                    <a:pt x="2761" y="2555"/>
                    <a:pt x="2308" y="3063"/>
                    <a:pt x="1759" y="3063"/>
                  </a:cubicBezTo>
                  <a:cubicBezTo>
                    <a:pt x="1209" y="3063"/>
                    <a:pt x="756" y="2555"/>
                    <a:pt x="756" y="1937"/>
                  </a:cubicBezTo>
                  <a:cubicBezTo>
                    <a:pt x="756" y="1319"/>
                    <a:pt x="1209" y="825"/>
                    <a:pt x="1759" y="825"/>
                  </a:cubicBezTo>
                  <a:close/>
                  <a:moveTo>
                    <a:pt x="1759" y="687"/>
                  </a:moveTo>
                  <a:cubicBezTo>
                    <a:pt x="1127" y="687"/>
                    <a:pt x="633" y="1251"/>
                    <a:pt x="633" y="1937"/>
                  </a:cubicBezTo>
                  <a:cubicBezTo>
                    <a:pt x="633" y="2624"/>
                    <a:pt x="1127" y="3187"/>
                    <a:pt x="1759" y="3187"/>
                  </a:cubicBezTo>
                  <a:cubicBezTo>
                    <a:pt x="2377" y="3187"/>
                    <a:pt x="2885" y="2624"/>
                    <a:pt x="2885" y="1937"/>
                  </a:cubicBezTo>
                  <a:cubicBezTo>
                    <a:pt x="2885" y="1251"/>
                    <a:pt x="2377" y="687"/>
                    <a:pt x="1759" y="687"/>
                  </a:cubicBezTo>
                  <a:close/>
                  <a:moveTo>
                    <a:pt x="1759" y="138"/>
                  </a:moveTo>
                  <a:cubicBezTo>
                    <a:pt x="2651" y="138"/>
                    <a:pt x="3379" y="948"/>
                    <a:pt x="3379" y="1937"/>
                  </a:cubicBezTo>
                  <a:cubicBezTo>
                    <a:pt x="3379" y="2940"/>
                    <a:pt x="2651" y="3750"/>
                    <a:pt x="1759" y="3750"/>
                  </a:cubicBezTo>
                  <a:cubicBezTo>
                    <a:pt x="866" y="3750"/>
                    <a:pt x="138" y="2940"/>
                    <a:pt x="138" y="1937"/>
                  </a:cubicBezTo>
                  <a:cubicBezTo>
                    <a:pt x="138" y="948"/>
                    <a:pt x="866" y="138"/>
                    <a:pt x="1759" y="138"/>
                  </a:cubicBezTo>
                  <a:close/>
                  <a:moveTo>
                    <a:pt x="1759" y="1"/>
                  </a:moveTo>
                  <a:cubicBezTo>
                    <a:pt x="797" y="1"/>
                    <a:pt x="1" y="880"/>
                    <a:pt x="1" y="1937"/>
                  </a:cubicBezTo>
                  <a:cubicBezTo>
                    <a:pt x="1" y="3008"/>
                    <a:pt x="797" y="3874"/>
                    <a:pt x="1759" y="3874"/>
                  </a:cubicBezTo>
                  <a:cubicBezTo>
                    <a:pt x="2720" y="3874"/>
                    <a:pt x="3503" y="3008"/>
                    <a:pt x="3503" y="1937"/>
                  </a:cubicBezTo>
                  <a:cubicBezTo>
                    <a:pt x="3503" y="880"/>
                    <a:pt x="2720" y="1"/>
                    <a:pt x="1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83"/>
            <p:cNvSpPr/>
            <p:nvPr/>
          </p:nvSpPr>
          <p:spPr>
            <a:xfrm>
              <a:off x="5800283" y="2331705"/>
              <a:ext cx="228352" cy="292548"/>
            </a:xfrm>
            <a:custGeom>
              <a:rect b="b" l="l" r="r" t="t"/>
              <a:pathLst>
                <a:path extrusionOk="0" h="5947" w="4642">
                  <a:moveTo>
                    <a:pt x="1003" y="0"/>
                  </a:moveTo>
                  <a:cubicBezTo>
                    <a:pt x="453" y="0"/>
                    <a:pt x="0" y="454"/>
                    <a:pt x="0" y="1017"/>
                  </a:cubicBezTo>
                  <a:lnTo>
                    <a:pt x="0" y="4944"/>
                  </a:lnTo>
                  <a:cubicBezTo>
                    <a:pt x="0" y="5493"/>
                    <a:pt x="453" y="5947"/>
                    <a:pt x="1003" y="5947"/>
                  </a:cubicBezTo>
                  <a:lnTo>
                    <a:pt x="3639" y="5947"/>
                  </a:lnTo>
                  <a:cubicBezTo>
                    <a:pt x="4189" y="5947"/>
                    <a:pt x="4642" y="5493"/>
                    <a:pt x="4642" y="4944"/>
                  </a:cubicBezTo>
                  <a:lnTo>
                    <a:pt x="4642" y="1017"/>
                  </a:lnTo>
                  <a:cubicBezTo>
                    <a:pt x="4642" y="454"/>
                    <a:pt x="4189" y="0"/>
                    <a:pt x="3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83"/>
            <p:cNvSpPr/>
            <p:nvPr/>
          </p:nvSpPr>
          <p:spPr>
            <a:xfrm>
              <a:off x="5796888" y="2328999"/>
              <a:ext cx="235140" cy="298648"/>
            </a:xfrm>
            <a:custGeom>
              <a:rect b="b" l="l" r="r" t="t"/>
              <a:pathLst>
                <a:path extrusionOk="0" h="6071" w="4780">
                  <a:moveTo>
                    <a:pt x="3708" y="124"/>
                  </a:moveTo>
                  <a:cubicBezTo>
                    <a:pt x="4230" y="124"/>
                    <a:pt x="4642" y="550"/>
                    <a:pt x="4642" y="1072"/>
                  </a:cubicBezTo>
                  <a:lnTo>
                    <a:pt x="4642" y="4999"/>
                  </a:lnTo>
                  <a:cubicBezTo>
                    <a:pt x="4642" y="5521"/>
                    <a:pt x="4230" y="5933"/>
                    <a:pt x="3708" y="5933"/>
                  </a:cubicBezTo>
                  <a:lnTo>
                    <a:pt x="1072" y="5933"/>
                  </a:lnTo>
                  <a:cubicBezTo>
                    <a:pt x="550" y="5933"/>
                    <a:pt x="124" y="5521"/>
                    <a:pt x="124" y="4999"/>
                  </a:cubicBezTo>
                  <a:lnTo>
                    <a:pt x="124" y="1072"/>
                  </a:lnTo>
                  <a:cubicBezTo>
                    <a:pt x="124" y="550"/>
                    <a:pt x="550" y="124"/>
                    <a:pt x="1072" y="124"/>
                  </a:cubicBezTo>
                  <a:close/>
                  <a:moveTo>
                    <a:pt x="1072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4999"/>
                  </a:lnTo>
                  <a:cubicBezTo>
                    <a:pt x="0" y="5590"/>
                    <a:pt x="481" y="6070"/>
                    <a:pt x="1072" y="6070"/>
                  </a:cubicBezTo>
                  <a:lnTo>
                    <a:pt x="3708" y="6070"/>
                  </a:lnTo>
                  <a:cubicBezTo>
                    <a:pt x="4299" y="6070"/>
                    <a:pt x="4779" y="5590"/>
                    <a:pt x="4779" y="4999"/>
                  </a:cubicBezTo>
                  <a:lnTo>
                    <a:pt x="4779" y="1072"/>
                  </a:lnTo>
                  <a:cubicBezTo>
                    <a:pt x="4779" y="481"/>
                    <a:pt x="4299" y="0"/>
                    <a:pt x="3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83"/>
            <p:cNvSpPr/>
            <p:nvPr/>
          </p:nvSpPr>
          <p:spPr>
            <a:xfrm>
              <a:off x="5835406" y="2415922"/>
              <a:ext cx="158105" cy="121210"/>
            </a:xfrm>
            <a:custGeom>
              <a:rect b="b" l="l" r="r" t="t"/>
              <a:pathLst>
                <a:path extrusionOk="0" h="2464" w="3214">
                  <a:moveTo>
                    <a:pt x="912" y="0"/>
                  </a:moveTo>
                  <a:cubicBezTo>
                    <a:pt x="699" y="0"/>
                    <a:pt x="498" y="90"/>
                    <a:pt x="357" y="225"/>
                  </a:cubicBezTo>
                  <a:cubicBezTo>
                    <a:pt x="0" y="527"/>
                    <a:pt x="14" y="1172"/>
                    <a:pt x="426" y="1708"/>
                  </a:cubicBezTo>
                  <a:cubicBezTo>
                    <a:pt x="673" y="2024"/>
                    <a:pt x="1085" y="2243"/>
                    <a:pt x="1360" y="2367"/>
                  </a:cubicBezTo>
                  <a:cubicBezTo>
                    <a:pt x="1456" y="2408"/>
                    <a:pt x="1634" y="2463"/>
                    <a:pt x="1634" y="2463"/>
                  </a:cubicBezTo>
                  <a:cubicBezTo>
                    <a:pt x="1689" y="2436"/>
                    <a:pt x="1785" y="2408"/>
                    <a:pt x="1895" y="2353"/>
                  </a:cubicBezTo>
                  <a:cubicBezTo>
                    <a:pt x="2170" y="2230"/>
                    <a:pt x="2555" y="2010"/>
                    <a:pt x="2788" y="1708"/>
                  </a:cubicBezTo>
                  <a:cubicBezTo>
                    <a:pt x="3200" y="1172"/>
                    <a:pt x="3214" y="527"/>
                    <a:pt x="2857" y="225"/>
                  </a:cubicBezTo>
                  <a:cubicBezTo>
                    <a:pt x="2709" y="90"/>
                    <a:pt x="2508" y="0"/>
                    <a:pt x="2297" y="0"/>
                  </a:cubicBezTo>
                  <a:cubicBezTo>
                    <a:pt x="2057" y="0"/>
                    <a:pt x="1804" y="117"/>
                    <a:pt x="1607" y="417"/>
                  </a:cubicBezTo>
                  <a:cubicBezTo>
                    <a:pt x="1409" y="117"/>
                    <a:pt x="1153" y="0"/>
                    <a:pt x="9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83"/>
            <p:cNvSpPr/>
            <p:nvPr/>
          </p:nvSpPr>
          <p:spPr>
            <a:xfrm>
              <a:off x="5657723" y="2437321"/>
              <a:ext cx="344593" cy="253145"/>
            </a:xfrm>
            <a:custGeom>
              <a:rect b="b" l="l" r="r" t="t"/>
              <a:pathLst>
                <a:path extrusionOk="0" h="5146" w="7005">
                  <a:moveTo>
                    <a:pt x="4018" y="1"/>
                  </a:moveTo>
                  <a:cubicBezTo>
                    <a:pt x="3455" y="1"/>
                    <a:pt x="0" y="2454"/>
                    <a:pt x="0" y="2454"/>
                  </a:cubicBezTo>
                  <a:lnTo>
                    <a:pt x="1223" y="5145"/>
                  </a:lnTo>
                  <a:cubicBezTo>
                    <a:pt x="1223" y="5145"/>
                    <a:pt x="5123" y="3621"/>
                    <a:pt x="6015" y="3031"/>
                  </a:cubicBezTo>
                  <a:cubicBezTo>
                    <a:pt x="6908" y="2440"/>
                    <a:pt x="7004" y="1836"/>
                    <a:pt x="6743" y="1451"/>
                  </a:cubicBezTo>
                  <a:cubicBezTo>
                    <a:pt x="6784" y="1067"/>
                    <a:pt x="6524" y="875"/>
                    <a:pt x="6524" y="875"/>
                  </a:cubicBezTo>
                  <a:cubicBezTo>
                    <a:pt x="6535" y="510"/>
                    <a:pt x="6270" y="474"/>
                    <a:pt x="6166" y="474"/>
                  </a:cubicBezTo>
                  <a:cubicBezTo>
                    <a:pt x="6141" y="474"/>
                    <a:pt x="6125" y="476"/>
                    <a:pt x="6125" y="476"/>
                  </a:cubicBezTo>
                  <a:cubicBezTo>
                    <a:pt x="6125" y="351"/>
                    <a:pt x="6069" y="169"/>
                    <a:pt x="5866" y="169"/>
                  </a:cubicBezTo>
                  <a:cubicBezTo>
                    <a:pt x="5803" y="169"/>
                    <a:pt x="5726" y="187"/>
                    <a:pt x="5631" y="229"/>
                  </a:cubicBezTo>
                  <a:cubicBezTo>
                    <a:pt x="5233" y="421"/>
                    <a:pt x="3750" y="1245"/>
                    <a:pt x="3750" y="1245"/>
                  </a:cubicBezTo>
                  <a:cubicBezTo>
                    <a:pt x="3750" y="1245"/>
                    <a:pt x="4450" y="202"/>
                    <a:pt x="4065" y="9"/>
                  </a:cubicBezTo>
                  <a:cubicBezTo>
                    <a:pt x="4053" y="4"/>
                    <a:pt x="4037" y="1"/>
                    <a:pt x="4018" y="1"/>
                  </a:cubicBez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83"/>
            <p:cNvSpPr/>
            <p:nvPr/>
          </p:nvSpPr>
          <p:spPr>
            <a:xfrm>
              <a:off x="5909687" y="2457883"/>
              <a:ext cx="72362" cy="86677"/>
            </a:xfrm>
            <a:custGeom>
              <a:rect b="b" l="l" r="r" t="t"/>
              <a:pathLst>
                <a:path extrusionOk="0" h="1762" w="1471">
                  <a:moveTo>
                    <a:pt x="1046" y="1"/>
                  </a:moveTo>
                  <a:cubicBezTo>
                    <a:pt x="1015" y="1"/>
                    <a:pt x="994" y="3"/>
                    <a:pt x="990" y="3"/>
                  </a:cubicBezTo>
                  <a:cubicBezTo>
                    <a:pt x="962" y="3"/>
                    <a:pt x="935" y="31"/>
                    <a:pt x="935" y="72"/>
                  </a:cubicBezTo>
                  <a:cubicBezTo>
                    <a:pt x="948" y="113"/>
                    <a:pt x="976" y="127"/>
                    <a:pt x="1017" y="127"/>
                  </a:cubicBezTo>
                  <a:cubicBezTo>
                    <a:pt x="1017" y="127"/>
                    <a:pt x="1026" y="126"/>
                    <a:pt x="1040" y="126"/>
                  </a:cubicBezTo>
                  <a:cubicBezTo>
                    <a:pt x="1083" y="126"/>
                    <a:pt x="1178" y="134"/>
                    <a:pt x="1250" y="196"/>
                  </a:cubicBezTo>
                  <a:cubicBezTo>
                    <a:pt x="1305" y="251"/>
                    <a:pt x="1347" y="333"/>
                    <a:pt x="1333" y="457"/>
                  </a:cubicBezTo>
                  <a:cubicBezTo>
                    <a:pt x="1333" y="841"/>
                    <a:pt x="399" y="1445"/>
                    <a:pt x="42" y="1638"/>
                  </a:cubicBezTo>
                  <a:cubicBezTo>
                    <a:pt x="15" y="1665"/>
                    <a:pt x="1" y="1706"/>
                    <a:pt x="15" y="1734"/>
                  </a:cubicBezTo>
                  <a:cubicBezTo>
                    <a:pt x="28" y="1747"/>
                    <a:pt x="56" y="1761"/>
                    <a:pt x="69" y="1761"/>
                  </a:cubicBezTo>
                  <a:lnTo>
                    <a:pt x="111" y="1761"/>
                  </a:lnTo>
                  <a:cubicBezTo>
                    <a:pt x="248" y="1679"/>
                    <a:pt x="1456" y="992"/>
                    <a:pt x="1470" y="457"/>
                  </a:cubicBezTo>
                  <a:cubicBezTo>
                    <a:pt x="1470" y="306"/>
                    <a:pt x="1429" y="182"/>
                    <a:pt x="1333" y="100"/>
                  </a:cubicBezTo>
                  <a:cubicBezTo>
                    <a:pt x="1238" y="14"/>
                    <a:pt x="1116" y="1"/>
                    <a:pt x="10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83"/>
            <p:cNvSpPr/>
            <p:nvPr/>
          </p:nvSpPr>
          <p:spPr>
            <a:xfrm>
              <a:off x="5926609" y="2477216"/>
              <a:ext cx="68279" cy="91646"/>
            </a:xfrm>
            <a:custGeom>
              <a:rect b="b" l="l" r="r" t="t"/>
              <a:pathLst>
                <a:path extrusionOk="0" h="1863" w="1388">
                  <a:moveTo>
                    <a:pt x="1064" y="0"/>
                  </a:moveTo>
                  <a:cubicBezTo>
                    <a:pt x="1043" y="0"/>
                    <a:pt x="1020" y="10"/>
                    <a:pt x="1003" y="36"/>
                  </a:cubicBezTo>
                  <a:cubicBezTo>
                    <a:pt x="989" y="64"/>
                    <a:pt x="989" y="105"/>
                    <a:pt x="1016" y="118"/>
                  </a:cubicBezTo>
                  <a:cubicBezTo>
                    <a:pt x="1030" y="132"/>
                    <a:pt x="1250" y="297"/>
                    <a:pt x="1209" y="627"/>
                  </a:cubicBezTo>
                  <a:cubicBezTo>
                    <a:pt x="1167" y="956"/>
                    <a:pt x="357" y="1547"/>
                    <a:pt x="41" y="1739"/>
                  </a:cubicBezTo>
                  <a:cubicBezTo>
                    <a:pt x="14" y="1753"/>
                    <a:pt x="0" y="1794"/>
                    <a:pt x="14" y="1821"/>
                  </a:cubicBezTo>
                  <a:cubicBezTo>
                    <a:pt x="28" y="1849"/>
                    <a:pt x="55" y="1863"/>
                    <a:pt x="69" y="1863"/>
                  </a:cubicBezTo>
                  <a:cubicBezTo>
                    <a:pt x="83" y="1863"/>
                    <a:pt x="96" y="1849"/>
                    <a:pt x="110" y="1849"/>
                  </a:cubicBezTo>
                  <a:cubicBezTo>
                    <a:pt x="234" y="1766"/>
                    <a:pt x="1277" y="1094"/>
                    <a:pt x="1332" y="640"/>
                  </a:cubicBezTo>
                  <a:cubicBezTo>
                    <a:pt x="1387" y="228"/>
                    <a:pt x="1112" y="22"/>
                    <a:pt x="1099" y="9"/>
                  </a:cubicBezTo>
                  <a:cubicBezTo>
                    <a:pt x="1089" y="4"/>
                    <a:pt x="1077" y="0"/>
                    <a:pt x="10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83"/>
            <p:cNvSpPr/>
            <p:nvPr/>
          </p:nvSpPr>
          <p:spPr>
            <a:xfrm>
              <a:off x="5653689" y="2434468"/>
              <a:ext cx="346561" cy="259392"/>
            </a:xfrm>
            <a:custGeom>
              <a:rect b="b" l="l" r="r" t="t"/>
              <a:pathLst>
                <a:path extrusionOk="0" h="5273" w="7045">
                  <a:moveTo>
                    <a:pt x="4113" y="1"/>
                  </a:moveTo>
                  <a:cubicBezTo>
                    <a:pt x="3533" y="1"/>
                    <a:pt x="633" y="2036"/>
                    <a:pt x="41" y="2457"/>
                  </a:cubicBezTo>
                  <a:cubicBezTo>
                    <a:pt x="14" y="2484"/>
                    <a:pt x="0" y="2512"/>
                    <a:pt x="14" y="2539"/>
                  </a:cubicBezTo>
                  <a:lnTo>
                    <a:pt x="1236" y="5231"/>
                  </a:lnTo>
                  <a:cubicBezTo>
                    <a:pt x="1250" y="5258"/>
                    <a:pt x="1277" y="5272"/>
                    <a:pt x="1305" y="5272"/>
                  </a:cubicBezTo>
                  <a:cubicBezTo>
                    <a:pt x="1305" y="5272"/>
                    <a:pt x="1318" y="5272"/>
                    <a:pt x="1318" y="5258"/>
                  </a:cubicBezTo>
                  <a:cubicBezTo>
                    <a:pt x="1483" y="5203"/>
                    <a:pt x="5246" y="3720"/>
                    <a:pt x="6139" y="3144"/>
                  </a:cubicBezTo>
                  <a:cubicBezTo>
                    <a:pt x="6633" y="2800"/>
                    <a:pt x="6935" y="2443"/>
                    <a:pt x="7004" y="2086"/>
                  </a:cubicBezTo>
                  <a:cubicBezTo>
                    <a:pt x="7045" y="1866"/>
                    <a:pt x="7004" y="1660"/>
                    <a:pt x="6880" y="1468"/>
                  </a:cubicBezTo>
                  <a:cubicBezTo>
                    <a:pt x="6864" y="1452"/>
                    <a:pt x="6843" y="1445"/>
                    <a:pt x="6823" y="1445"/>
                  </a:cubicBezTo>
                  <a:cubicBezTo>
                    <a:pt x="6809" y="1445"/>
                    <a:pt x="6795" y="1449"/>
                    <a:pt x="6784" y="1454"/>
                  </a:cubicBezTo>
                  <a:cubicBezTo>
                    <a:pt x="6757" y="1468"/>
                    <a:pt x="6757" y="1509"/>
                    <a:pt x="6770" y="1551"/>
                  </a:cubicBezTo>
                  <a:cubicBezTo>
                    <a:pt x="6880" y="1702"/>
                    <a:pt x="6908" y="1880"/>
                    <a:pt x="6880" y="2059"/>
                  </a:cubicBezTo>
                  <a:cubicBezTo>
                    <a:pt x="6812" y="2388"/>
                    <a:pt x="6537" y="2718"/>
                    <a:pt x="6056" y="3034"/>
                  </a:cubicBezTo>
                  <a:cubicBezTo>
                    <a:pt x="5246" y="3569"/>
                    <a:pt x="1813" y="4929"/>
                    <a:pt x="1332" y="5121"/>
                  </a:cubicBezTo>
                  <a:lnTo>
                    <a:pt x="165" y="2539"/>
                  </a:lnTo>
                  <a:cubicBezTo>
                    <a:pt x="1876" y="1315"/>
                    <a:pt x="3751" y="129"/>
                    <a:pt x="4085" y="129"/>
                  </a:cubicBezTo>
                  <a:cubicBezTo>
                    <a:pt x="4100" y="129"/>
                    <a:pt x="4111" y="131"/>
                    <a:pt x="4120" y="136"/>
                  </a:cubicBezTo>
                  <a:cubicBezTo>
                    <a:pt x="4161" y="150"/>
                    <a:pt x="4175" y="177"/>
                    <a:pt x="4189" y="218"/>
                  </a:cubicBezTo>
                  <a:cubicBezTo>
                    <a:pt x="4257" y="466"/>
                    <a:pt x="3928" y="1070"/>
                    <a:pt x="3790" y="1276"/>
                  </a:cubicBezTo>
                  <a:cubicBezTo>
                    <a:pt x="3763" y="1290"/>
                    <a:pt x="3777" y="1331"/>
                    <a:pt x="3790" y="1345"/>
                  </a:cubicBezTo>
                  <a:cubicBezTo>
                    <a:pt x="3806" y="1361"/>
                    <a:pt x="3822" y="1367"/>
                    <a:pt x="3839" y="1367"/>
                  </a:cubicBezTo>
                  <a:cubicBezTo>
                    <a:pt x="3850" y="1367"/>
                    <a:pt x="3861" y="1364"/>
                    <a:pt x="3873" y="1358"/>
                  </a:cubicBezTo>
                  <a:cubicBezTo>
                    <a:pt x="3886" y="1358"/>
                    <a:pt x="5342" y="534"/>
                    <a:pt x="5740" y="342"/>
                  </a:cubicBezTo>
                  <a:cubicBezTo>
                    <a:pt x="5824" y="309"/>
                    <a:pt x="5897" y="291"/>
                    <a:pt x="5957" y="291"/>
                  </a:cubicBezTo>
                  <a:cubicBezTo>
                    <a:pt x="5996" y="291"/>
                    <a:pt x="6029" y="298"/>
                    <a:pt x="6056" y="315"/>
                  </a:cubicBezTo>
                  <a:cubicBezTo>
                    <a:pt x="6125" y="356"/>
                    <a:pt x="6139" y="466"/>
                    <a:pt x="6139" y="534"/>
                  </a:cubicBezTo>
                  <a:cubicBezTo>
                    <a:pt x="6139" y="658"/>
                    <a:pt x="6015" y="987"/>
                    <a:pt x="4930" y="1592"/>
                  </a:cubicBezTo>
                  <a:cubicBezTo>
                    <a:pt x="4903" y="1605"/>
                    <a:pt x="4889" y="1647"/>
                    <a:pt x="4916" y="1674"/>
                  </a:cubicBezTo>
                  <a:cubicBezTo>
                    <a:pt x="4926" y="1694"/>
                    <a:pt x="4951" y="1707"/>
                    <a:pt x="4975" y="1707"/>
                  </a:cubicBezTo>
                  <a:cubicBezTo>
                    <a:pt x="4983" y="1707"/>
                    <a:pt x="4991" y="1705"/>
                    <a:pt x="4999" y="1702"/>
                  </a:cubicBezTo>
                  <a:cubicBezTo>
                    <a:pt x="5837" y="1235"/>
                    <a:pt x="6262" y="850"/>
                    <a:pt x="6276" y="548"/>
                  </a:cubicBezTo>
                  <a:cubicBezTo>
                    <a:pt x="6276" y="493"/>
                    <a:pt x="6262" y="301"/>
                    <a:pt x="6125" y="205"/>
                  </a:cubicBezTo>
                  <a:cubicBezTo>
                    <a:pt x="6077" y="175"/>
                    <a:pt x="6022" y="161"/>
                    <a:pt x="5960" y="161"/>
                  </a:cubicBezTo>
                  <a:cubicBezTo>
                    <a:pt x="5879" y="161"/>
                    <a:pt x="5787" y="185"/>
                    <a:pt x="5685" y="232"/>
                  </a:cubicBezTo>
                  <a:cubicBezTo>
                    <a:pt x="5370" y="370"/>
                    <a:pt x="4449" y="891"/>
                    <a:pt x="4024" y="1125"/>
                  </a:cubicBezTo>
                  <a:cubicBezTo>
                    <a:pt x="4175" y="864"/>
                    <a:pt x="4381" y="438"/>
                    <a:pt x="4312" y="177"/>
                  </a:cubicBezTo>
                  <a:cubicBezTo>
                    <a:pt x="4298" y="109"/>
                    <a:pt x="4244" y="54"/>
                    <a:pt x="4175" y="12"/>
                  </a:cubicBezTo>
                  <a:cubicBezTo>
                    <a:pt x="4159" y="4"/>
                    <a:pt x="4138" y="1"/>
                    <a:pt x="4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83"/>
            <p:cNvSpPr/>
            <p:nvPr/>
          </p:nvSpPr>
          <p:spPr>
            <a:xfrm>
              <a:off x="5230092" y="2139854"/>
              <a:ext cx="651309" cy="745414"/>
            </a:xfrm>
            <a:custGeom>
              <a:rect b="b" l="l" r="r" t="t"/>
              <a:pathLst>
                <a:path extrusionOk="0" h="15153" w="13240">
                  <a:moveTo>
                    <a:pt x="12662" y="0"/>
                  </a:moveTo>
                  <a:cubicBezTo>
                    <a:pt x="11673" y="41"/>
                    <a:pt x="8515" y="659"/>
                    <a:pt x="5466" y="2980"/>
                  </a:cubicBezTo>
                  <a:cubicBezTo>
                    <a:pt x="2418" y="5287"/>
                    <a:pt x="1" y="8377"/>
                    <a:pt x="14" y="11055"/>
                  </a:cubicBezTo>
                  <a:cubicBezTo>
                    <a:pt x="14" y="13092"/>
                    <a:pt x="1293" y="15153"/>
                    <a:pt x="4386" y="15153"/>
                  </a:cubicBezTo>
                  <a:cubicBezTo>
                    <a:pt x="4608" y="15153"/>
                    <a:pt x="4840" y="15142"/>
                    <a:pt x="5082" y="15120"/>
                  </a:cubicBezTo>
                  <a:cubicBezTo>
                    <a:pt x="7183" y="14928"/>
                    <a:pt x="9476" y="13211"/>
                    <a:pt x="10506" y="12346"/>
                  </a:cubicBezTo>
                  <a:cubicBezTo>
                    <a:pt x="10836" y="12071"/>
                    <a:pt x="10959" y="11604"/>
                    <a:pt x="10795" y="11192"/>
                  </a:cubicBezTo>
                  <a:lnTo>
                    <a:pt x="9559" y="8185"/>
                  </a:lnTo>
                  <a:cubicBezTo>
                    <a:pt x="9400" y="7794"/>
                    <a:pt x="9024" y="7556"/>
                    <a:pt x="8615" y="7556"/>
                  </a:cubicBezTo>
                  <a:cubicBezTo>
                    <a:pt x="8564" y="7556"/>
                    <a:pt x="8512" y="7559"/>
                    <a:pt x="8460" y="7567"/>
                  </a:cubicBezTo>
                  <a:lnTo>
                    <a:pt x="6620" y="7855"/>
                  </a:lnTo>
                  <a:lnTo>
                    <a:pt x="6620" y="7855"/>
                  </a:lnTo>
                  <a:lnTo>
                    <a:pt x="7279" y="7732"/>
                  </a:lnTo>
                  <a:lnTo>
                    <a:pt x="9449" y="5644"/>
                  </a:lnTo>
                  <a:lnTo>
                    <a:pt x="12827" y="2239"/>
                  </a:lnTo>
                  <a:lnTo>
                    <a:pt x="13239" y="563"/>
                  </a:lnTo>
                  <a:lnTo>
                    <a:pt x="12813" y="138"/>
                  </a:lnTo>
                  <a:lnTo>
                    <a:pt x="12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83"/>
            <p:cNvSpPr/>
            <p:nvPr/>
          </p:nvSpPr>
          <p:spPr>
            <a:xfrm>
              <a:off x="5631356" y="2511503"/>
              <a:ext cx="137887" cy="250587"/>
            </a:xfrm>
            <a:custGeom>
              <a:rect b="b" l="l" r="r" t="t"/>
              <a:pathLst>
                <a:path extrusionOk="0" h="5094" w="2803">
                  <a:moveTo>
                    <a:pt x="458" y="1"/>
                  </a:moveTo>
                  <a:cubicBezTo>
                    <a:pt x="407" y="1"/>
                    <a:pt x="355" y="4"/>
                    <a:pt x="303" y="12"/>
                  </a:cubicBezTo>
                  <a:lnTo>
                    <a:pt x="1" y="67"/>
                  </a:lnTo>
                  <a:lnTo>
                    <a:pt x="1992" y="5093"/>
                  </a:lnTo>
                  <a:cubicBezTo>
                    <a:pt x="2116" y="4983"/>
                    <a:pt x="2239" y="4887"/>
                    <a:pt x="2349" y="4791"/>
                  </a:cubicBezTo>
                  <a:cubicBezTo>
                    <a:pt x="2679" y="4516"/>
                    <a:pt x="2802" y="4049"/>
                    <a:pt x="2638" y="3637"/>
                  </a:cubicBezTo>
                  <a:lnTo>
                    <a:pt x="1402" y="630"/>
                  </a:lnTo>
                  <a:cubicBezTo>
                    <a:pt x="1243" y="239"/>
                    <a:pt x="867" y="1"/>
                    <a:pt x="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83"/>
            <p:cNvSpPr/>
            <p:nvPr/>
          </p:nvSpPr>
          <p:spPr>
            <a:xfrm>
              <a:off x="5584770" y="2414446"/>
              <a:ext cx="113536" cy="109158"/>
            </a:xfrm>
            <a:custGeom>
              <a:rect b="b" l="l" r="r" t="t"/>
              <a:pathLst>
                <a:path extrusionOk="0" h="2219" w="2308">
                  <a:moveTo>
                    <a:pt x="2246" y="1"/>
                  </a:moveTo>
                  <a:cubicBezTo>
                    <a:pt x="2228" y="1"/>
                    <a:pt x="2211" y="7"/>
                    <a:pt x="2198" y="21"/>
                  </a:cubicBezTo>
                  <a:lnTo>
                    <a:pt x="28" y="2109"/>
                  </a:lnTo>
                  <a:cubicBezTo>
                    <a:pt x="0" y="2136"/>
                    <a:pt x="0" y="2177"/>
                    <a:pt x="14" y="2205"/>
                  </a:cubicBezTo>
                  <a:cubicBezTo>
                    <a:pt x="28" y="2205"/>
                    <a:pt x="55" y="2218"/>
                    <a:pt x="69" y="2218"/>
                  </a:cubicBezTo>
                  <a:cubicBezTo>
                    <a:pt x="83" y="2218"/>
                    <a:pt x="96" y="2218"/>
                    <a:pt x="110" y="2205"/>
                  </a:cubicBezTo>
                  <a:lnTo>
                    <a:pt x="2280" y="117"/>
                  </a:lnTo>
                  <a:cubicBezTo>
                    <a:pt x="2307" y="90"/>
                    <a:pt x="2307" y="49"/>
                    <a:pt x="2294" y="21"/>
                  </a:cubicBezTo>
                  <a:cubicBezTo>
                    <a:pt x="2280" y="7"/>
                    <a:pt x="2263" y="1"/>
                    <a:pt x="2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83"/>
            <p:cNvSpPr/>
            <p:nvPr/>
          </p:nvSpPr>
          <p:spPr>
            <a:xfrm>
              <a:off x="5226698" y="2136459"/>
              <a:ext cx="629664" cy="751957"/>
            </a:xfrm>
            <a:custGeom>
              <a:rect b="b" l="l" r="r" t="t"/>
              <a:pathLst>
                <a:path extrusionOk="0" h="15286" w="12800">
                  <a:moveTo>
                    <a:pt x="12731" y="1"/>
                  </a:moveTo>
                  <a:cubicBezTo>
                    <a:pt x="11756" y="42"/>
                    <a:pt x="8570" y="660"/>
                    <a:pt x="5494" y="2994"/>
                  </a:cubicBezTo>
                  <a:cubicBezTo>
                    <a:pt x="2047" y="5604"/>
                    <a:pt x="1" y="8652"/>
                    <a:pt x="15" y="11124"/>
                  </a:cubicBezTo>
                  <a:cubicBezTo>
                    <a:pt x="15" y="12374"/>
                    <a:pt x="468" y="13472"/>
                    <a:pt x="1292" y="14214"/>
                  </a:cubicBezTo>
                  <a:cubicBezTo>
                    <a:pt x="2075" y="14928"/>
                    <a:pt x="3159" y="15285"/>
                    <a:pt x="4464" y="15285"/>
                  </a:cubicBezTo>
                  <a:cubicBezTo>
                    <a:pt x="4684" y="15285"/>
                    <a:pt x="4917" y="15271"/>
                    <a:pt x="5151" y="15258"/>
                  </a:cubicBezTo>
                  <a:cubicBezTo>
                    <a:pt x="7238" y="15065"/>
                    <a:pt x="9477" y="13431"/>
                    <a:pt x="10616" y="12470"/>
                  </a:cubicBezTo>
                  <a:cubicBezTo>
                    <a:pt x="10973" y="12168"/>
                    <a:pt x="11097" y="11673"/>
                    <a:pt x="10919" y="11234"/>
                  </a:cubicBezTo>
                  <a:lnTo>
                    <a:pt x="9696" y="8227"/>
                  </a:lnTo>
                  <a:cubicBezTo>
                    <a:pt x="9528" y="7817"/>
                    <a:pt x="9137" y="7566"/>
                    <a:pt x="8710" y="7566"/>
                  </a:cubicBezTo>
                  <a:cubicBezTo>
                    <a:pt x="8650" y="7566"/>
                    <a:pt x="8590" y="7571"/>
                    <a:pt x="8529" y="7581"/>
                  </a:cubicBezTo>
                  <a:lnTo>
                    <a:pt x="4121" y="8295"/>
                  </a:lnTo>
                  <a:cubicBezTo>
                    <a:pt x="4080" y="8309"/>
                    <a:pt x="4052" y="8336"/>
                    <a:pt x="4066" y="8378"/>
                  </a:cubicBezTo>
                  <a:cubicBezTo>
                    <a:pt x="4066" y="8405"/>
                    <a:pt x="4107" y="8433"/>
                    <a:pt x="4134" y="8433"/>
                  </a:cubicBezTo>
                  <a:lnTo>
                    <a:pt x="8543" y="7705"/>
                  </a:lnTo>
                  <a:cubicBezTo>
                    <a:pt x="8599" y="7694"/>
                    <a:pt x="8656" y="7689"/>
                    <a:pt x="8712" y="7689"/>
                  </a:cubicBezTo>
                  <a:cubicBezTo>
                    <a:pt x="9088" y="7689"/>
                    <a:pt x="9429" y="7923"/>
                    <a:pt x="9573" y="8281"/>
                  </a:cubicBezTo>
                  <a:lnTo>
                    <a:pt x="10795" y="11289"/>
                  </a:lnTo>
                  <a:cubicBezTo>
                    <a:pt x="10960" y="11673"/>
                    <a:pt x="10850" y="12099"/>
                    <a:pt x="10534" y="12374"/>
                  </a:cubicBezTo>
                  <a:cubicBezTo>
                    <a:pt x="9394" y="13321"/>
                    <a:pt x="7197" y="14942"/>
                    <a:pt x="5137" y="15120"/>
                  </a:cubicBezTo>
                  <a:cubicBezTo>
                    <a:pt x="4897" y="15144"/>
                    <a:pt x="4663" y="15155"/>
                    <a:pt x="4435" y="15155"/>
                  </a:cubicBezTo>
                  <a:cubicBezTo>
                    <a:pt x="3181" y="15155"/>
                    <a:pt x="2132" y="14804"/>
                    <a:pt x="1388" y="14118"/>
                  </a:cubicBezTo>
                  <a:cubicBezTo>
                    <a:pt x="591" y="13404"/>
                    <a:pt x="152" y="12333"/>
                    <a:pt x="138" y="11124"/>
                  </a:cubicBezTo>
                  <a:cubicBezTo>
                    <a:pt x="138" y="8721"/>
                    <a:pt x="2212" y="5645"/>
                    <a:pt x="5576" y="3090"/>
                  </a:cubicBezTo>
                  <a:cubicBezTo>
                    <a:pt x="8625" y="783"/>
                    <a:pt x="11784" y="179"/>
                    <a:pt x="12731" y="138"/>
                  </a:cubicBezTo>
                  <a:cubicBezTo>
                    <a:pt x="12772" y="138"/>
                    <a:pt x="12800" y="97"/>
                    <a:pt x="12800" y="69"/>
                  </a:cubicBezTo>
                  <a:cubicBezTo>
                    <a:pt x="12800" y="28"/>
                    <a:pt x="12772" y="1"/>
                    <a:pt x="12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83"/>
            <p:cNvSpPr/>
            <p:nvPr/>
          </p:nvSpPr>
          <p:spPr>
            <a:xfrm>
              <a:off x="5824584" y="2233074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52" y="0"/>
                  </a:moveTo>
                  <a:lnTo>
                    <a:pt x="0" y="852"/>
                  </a:lnTo>
                  <a:lnTo>
                    <a:pt x="852" y="1689"/>
                  </a:lnTo>
                  <a:lnTo>
                    <a:pt x="1690" y="852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83"/>
            <p:cNvSpPr/>
            <p:nvPr/>
          </p:nvSpPr>
          <p:spPr>
            <a:xfrm>
              <a:off x="5653689" y="2263475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38" y="0"/>
                  </a:moveTo>
                  <a:lnTo>
                    <a:pt x="0" y="852"/>
                  </a:lnTo>
                  <a:lnTo>
                    <a:pt x="838" y="1689"/>
                  </a:lnTo>
                  <a:lnTo>
                    <a:pt x="1689" y="852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83"/>
            <p:cNvSpPr/>
            <p:nvPr/>
          </p:nvSpPr>
          <p:spPr>
            <a:xfrm>
              <a:off x="5551664" y="2387095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38" y="0"/>
                  </a:moveTo>
                  <a:lnTo>
                    <a:pt x="0" y="838"/>
                  </a:lnTo>
                  <a:lnTo>
                    <a:pt x="838" y="1690"/>
                  </a:lnTo>
                  <a:lnTo>
                    <a:pt x="1690" y="838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83"/>
            <p:cNvSpPr/>
            <p:nvPr/>
          </p:nvSpPr>
          <p:spPr>
            <a:xfrm>
              <a:off x="5290206" y="2610724"/>
              <a:ext cx="82496" cy="83135"/>
            </a:xfrm>
            <a:custGeom>
              <a:rect b="b" l="l" r="r" t="t"/>
              <a:pathLst>
                <a:path extrusionOk="0" h="1690" w="1677">
                  <a:moveTo>
                    <a:pt x="838" y="0"/>
                  </a:moveTo>
                  <a:lnTo>
                    <a:pt x="1" y="838"/>
                  </a:lnTo>
                  <a:lnTo>
                    <a:pt x="838" y="1689"/>
                  </a:lnTo>
                  <a:lnTo>
                    <a:pt x="1676" y="838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83"/>
            <p:cNvSpPr/>
            <p:nvPr/>
          </p:nvSpPr>
          <p:spPr>
            <a:xfrm>
              <a:off x="5494256" y="2582340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52" y="0"/>
                  </a:moveTo>
                  <a:lnTo>
                    <a:pt x="0" y="852"/>
                  </a:lnTo>
                  <a:lnTo>
                    <a:pt x="852" y="1689"/>
                  </a:lnTo>
                  <a:lnTo>
                    <a:pt x="1689" y="852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83"/>
            <p:cNvSpPr/>
            <p:nvPr/>
          </p:nvSpPr>
          <p:spPr>
            <a:xfrm>
              <a:off x="5619894" y="2695827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38" y="0"/>
                  </a:moveTo>
                  <a:lnTo>
                    <a:pt x="0" y="838"/>
                  </a:lnTo>
                  <a:lnTo>
                    <a:pt x="838" y="1689"/>
                  </a:lnTo>
                  <a:lnTo>
                    <a:pt x="1690" y="838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83"/>
            <p:cNvSpPr/>
            <p:nvPr/>
          </p:nvSpPr>
          <p:spPr>
            <a:xfrm>
              <a:off x="5430748" y="2773502"/>
              <a:ext cx="83135" cy="83135"/>
            </a:xfrm>
            <a:custGeom>
              <a:rect b="b" l="l" r="r" t="t"/>
              <a:pathLst>
                <a:path extrusionOk="0" h="1690" w="1690">
                  <a:moveTo>
                    <a:pt x="838" y="1"/>
                  </a:moveTo>
                  <a:lnTo>
                    <a:pt x="0" y="852"/>
                  </a:lnTo>
                  <a:lnTo>
                    <a:pt x="838" y="1690"/>
                  </a:lnTo>
                  <a:lnTo>
                    <a:pt x="1689" y="852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83"/>
            <p:cNvSpPr/>
            <p:nvPr/>
          </p:nvSpPr>
          <p:spPr>
            <a:xfrm>
              <a:off x="5687435" y="2159432"/>
              <a:ext cx="82496" cy="62179"/>
            </a:xfrm>
            <a:custGeom>
              <a:rect b="b" l="l" r="r" t="t"/>
              <a:pathLst>
                <a:path extrusionOk="0" h="1264" w="1677">
                  <a:moveTo>
                    <a:pt x="1237" y="0"/>
                  </a:moveTo>
                  <a:cubicBezTo>
                    <a:pt x="852" y="124"/>
                    <a:pt x="275" y="330"/>
                    <a:pt x="1" y="440"/>
                  </a:cubicBezTo>
                  <a:lnTo>
                    <a:pt x="825" y="1264"/>
                  </a:lnTo>
                  <a:lnTo>
                    <a:pt x="1676" y="426"/>
                  </a:lnTo>
                  <a:lnTo>
                    <a:pt x="1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83"/>
            <p:cNvSpPr/>
            <p:nvPr/>
          </p:nvSpPr>
          <p:spPr>
            <a:xfrm>
              <a:off x="5452344" y="2287087"/>
              <a:ext cx="79790" cy="75068"/>
            </a:xfrm>
            <a:custGeom>
              <a:rect b="b" l="l" r="r" t="t"/>
              <a:pathLst>
                <a:path extrusionOk="0" h="1526" w="1622">
                  <a:moveTo>
                    <a:pt x="934" y="1"/>
                  </a:moveTo>
                  <a:lnTo>
                    <a:pt x="1" y="743"/>
                  </a:lnTo>
                  <a:lnTo>
                    <a:pt x="770" y="1525"/>
                  </a:lnTo>
                  <a:lnTo>
                    <a:pt x="1621" y="688"/>
                  </a:lnTo>
                  <a:lnTo>
                    <a:pt x="9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83"/>
            <p:cNvSpPr/>
            <p:nvPr/>
          </p:nvSpPr>
          <p:spPr>
            <a:xfrm>
              <a:off x="5423960" y="2470870"/>
              <a:ext cx="83185" cy="73002"/>
            </a:xfrm>
            <a:custGeom>
              <a:rect b="b" l="l" r="r" t="t"/>
              <a:pathLst>
                <a:path extrusionOk="0" h="1484" w="1691">
                  <a:moveTo>
                    <a:pt x="852" y="0"/>
                  </a:moveTo>
                  <a:lnTo>
                    <a:pt x="1" y="852"/>
                  </a:lnTo>
                  <a:lnTo>
                    <a:pt x="633" y="1483"/>
                  </a:lnTo>
                  <a:lnTo>
                    <a:pt x="1141" y="1401"/>
                  </a:lnTo>
                  <a:lnTo>
                    <a:pt x="1690" y="852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83"/>
            <p:cNvSpPr/>
            <p:nvPr/>
          </p:nvSpPr>
          <p:spPr>
            <a:xfrm>
              <a:off x="5295617" y="2448586"/>
              <a:ext cx="68279" cy="74330"/>
            </a:xfrm>
            <a:custGeom>
              <a:rect b="b" l="l" r="r" t="t"/>
              <a:pathLst>
                <a:path extrusionOk="0" h="1511" w="1388">
                  <a:moveTo>
                    <a:pt x="715" y="0"/>
                  </a:moveTo>
                  <a:lnTo>
                    <a:pt x="1" y="975"/>
                  </a:lnTo>
                  <a:lnTo>
                    <a:pt x="550" y="1511"/>
                  </a:lnTo>
                  <a:lnTo>
                    <a:pt x="1388" y="673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83"/>
            <p:cNvSpPr/>
            <p:nvPr/>
          </p:nvSpPr>
          <p:spPr>
            <a:xfrm>
              <a:off x="5262510" y="2779602"/>
              <a:ext cx="60162" cy="62179"/>
            </a:xfrm>
            <a:custGeom>
              <a:rect b="b" l="l" r="r" t="t"/>
              <a:pathLst>
                <a:path extrusionOk="0" h="1264" w="1223">
                  <a:moveTo>
                    <a:pt x="372" y="0"/>
                  </a:moveTo>
                  <a:lnTo>
                    <a:pt x="1" y="371"/>
                  </a:lnTo>
                  <a:cubicBezTo>
                    <a:pt x="166" y="618"/>
                    <a:pt x="440" y="1016"/>
                    <a:pt x="797" y="1264"/>
                  </a:cubicBezTo>
                  <a:lnTo>
                    <a:pt x="1223" y="85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83"/>
            <p:cNvSpPr/>
            <p:nvPr/>
          </p:nvSpPr>
          <p:spPr>
            <a:xfrm>
              <a:off x="5727970" y="1823694"/>
              <a:ext cx="293925" cy="361466"/>
            </a:xfrm>
            <a:custGeom>
              <a:rect b="b" l="l" r="r" t="t"/>
              <a:pathLst>
                <a:path extrusionOk="0" h="7348" w="5975">
                  <a:moveTo>
                    <a:pt x="4404" y="0"/>
                  </a:moveTo>
                  <a:cubicBezTo>
                    <a:pt x="4396" y="0"/>
                    <a:pt x="4389" y="0"/>
                    <a:pt x="4381" y="0"/>
                  </a:cubicBezTo>
                  <a:lnTo>
                    <a:pt x="3104" y="14"/>
                  </a:lnTo>
                  <a:cubicBezTo>
                    <a:pt x="2267" y="14"/>
                    <a:pt x="1580" y="810"/>
                    <a:pt x="1594" y="1772"/>
                  </a:cubicBezTo>
                  <a:lnTo>
                    <a:pt x="1594" y="2390"/>
                  </a:lnTo>
                  <a:cubicBezTo>
                    <a:pt x="1429" y="2266"/>
                    <a:pt x="1223" y="2197"/>
                    <a:pt x="1003" y="2197"/>
                  </a:cubicBezTo>
                  <a:cubicBezTo>
                    <a:pt x="440" y="2211"/>
                    <a:pt x="1" y="2664"/>
                    <a:pt x="1" y="3214"/>
                  </a:cubicBezTo>
                  <a:cubicBezTo>
                    <a:pt x="14" y="3777"/>
                    <a:pt x="468" y="4216"/>
                    <a:pt x="1031" y="4216"/>
                  </a:cubicBezTo>
                  <a:cubicBezTo>
                    <a:pt x="1250" y="4216"/>
                    <a:pt x="1443" y="4134"/>
                    <a:pt x="1607" y="4024"/>
                  </a:cubicBezTo>
                  <a:cubicBezTo>
                    <a:pt x="1607" y="4051"/>
                    <a:pt x="1607" y="4065"/>
                    <a:pt x="1607" y="4093"/>
                  </a:cubicBezTo>
                  <a:lnTo>
                    <a:pt x="1621" y="5301"/>
                  </a:lnTo>
                  <a:lnTo>
                    <a:pt x="1621" y="5370"/>
                  </a:lnTo>
                  <a:lnTo>
                    <a:pt x="1635" y="6565"/>
                  </a:lnTo>
                  <a:cubicBezTo>
                    <a:pt x="1635" y="7004"/>
                    <a:pt x="1992" y="7347"/>
                    <a:pt x="2431" y="7347"/>
                  </a:cubicBezTo>
                  <a:lnTo>
                    <a:pt x="2939" y="7347"/>
                  </a:lnTo>
                  <a:cubicBezTo>
                    <a:pt x="3365" y="7334"/>
                    <a:pt x="3722" y="6977"/>
                    <a:pt x="3722" y="6537"/>
                  </a:cubicBezTo>
                  <a:lnTo>
                    <a:pt x="3709" y="5480"/>
                  </a:lnTo>
                  <a:lnTo>
                    <a:pt x="4436" y="5466"/>
                  </a:lnTo>
                  <a:cubicBezTo>
                    <a:pt x="5288" y="5466"/>
                    <a:pt x="5974" y="4669"/>
                    <a:pt x="5961" y="3708"/>
                  </a:cubicBezTo>
                  <a:lnTo>
                    <a:pt x="5933" y="1731"/>
                  </a:lnTo>
                  <a:cubicBezTo>
                    <a:pt x="5933" y="778"/>
                    <a:pt x="5245" y="0"/>
                    <a:pt x="4404" y="0"/>
                  </a:cubicBez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83"/>
            <p:cNvSpPr/>
            <p:nvPr/>
          </p:nvSpPr>
          <p:spPr>
            <a:xfrm>
              <a:off x="5724624" y="1820299"/>
              <a:ext cx="299976" cy="368206"/>
            </a:xfrm>
            <a:custGeom>
              <a:rect b="b" l="l" r="r" t="t"/>
              <a:pathLst>
                <a:path extrusionOk="0" h="7485" w="6098">
                  <a:moveTo>
                    <a:pt x="4449" y="124"/>
                  </a:moveTo>
                  <a:cubicBezTo>
                    <a:pt x="5260" y="124"/>
                    <a:pt x="5933" y="866"/>
                    <a:pt x="5946" y="1800"/>
                  </a:cubicBezTo>
                  <a:lnTo>
                    <a:pt x="5960" y="3777"/>
                  </a:lnTo>
                  <a:cubicBezTo>
                    <a:pt x="5974" y="4217"/>
                    <a:pt x="5823" y="4642"/>
                    <a:pt x="5548" y="4972"/>
                  </a:cubicBezTo>
                  <a:cubicBezTo>
                    <a:pt x="5260" y="5288"/>
                    <a:pt x="4903" y="5466"/>
                    <a:pt x="4504" y="5480"/>
                  </a:cubicBezTo>
                  <a:lnTo>
                    <a:pt x="3708" y="5480"/>
                  </a:lnTo>
                  <a:lnTo>
                    <a:pt x="3722" y="6606"/>
                  </a:lnTo>
                  <a:cubicBezTo>
                    <a:pt x="3722" y="7018"/>
                    <a:pt x="3406" y="7348"/>
                    <a:pt x="3007" y="7348"/>
                  </a:cubicBezTo>
                  <a:lnTo>
                    <a:pt x="2499" y="7348"/>
                  </a:lnTo>
                  <a:cubicBezTo>
                    <a:pt x="2491" y="7348"/>
                    <a:pt x="2483" y="7348"/>
                    <a:pt x="2475" y="7348"/>
                  </a:cubicBezTo>
                  <a:cubicBezTo>
                    <a:pt x="2088" y="7348"/>
                    <a:pt x="1771" y="7024"/>
                    <a:pt x="1758" y="6634"/>
                  </a:cubicBezTo>
                  <a:lnTo>
                    <a:pt x="1730" y="4162"/>
                  </a:lnTo>
                  <a:cubicBezTo>
                    <a:pt x="1730" y="4148"/>
                    <a:pt x="1730" y="4120"/>
                    <a:pt x="1744" y="4093"/>
                  </a:cubicBezTo>
                  <a:lnTo>
                    <a:pt x="1744" y="3956"/>
                  </a:lnTo>
                  <a:lnTo>
                    <a:pt x="1634" y="4038"/>
                  </a:lnTo>
                  <a:cubicBezTo>
                    <a:pt x="1483" y="4162"/>
                    <a:pt x="1291" y="4217"/>
                    <a:pt x="1099" y="4217"/>
                  </a:cubicBezTo>
                  <a:cubicBezTo>
                    <a:pt x="838" y="4217"/>
                    <a:pt x="604" y="4120"/>
                    <a:pt x="426" y="3956"/>
                  </a:cubicBezTo>
                  <a:cubicBezTo>
                    <a:pt x="233" y="3777"/>
                    <a:pt x="137" y="3544"/>
                    <a:pt x="137" y="3283"/>
                  </a:cubicBezTo>
                  <a:cubicBezTo>
                    <a:pt x="137" y="3036"/>
                    <a:pt x="233" y="2802"/>
                    <a:pt x="412" y="2624"/>
                  </a:cubicBezTo>
                  <a:cubicBezTo>
                    <a:pt x="577" y="2445"/>
                    <a:pt x="824" y="2335"/>
                    <a:pt x="1071" y="2335"/>
                  </a:cubicBezTo>
                  <a:cubicBezTo>
                    <a:pt x="1277" y="2335"/>
                    <a:pt x="1469" y="2390"/>
                    <a:pt x="1634" y="2514"/>
                  </a:cubicBezTo>
                  <a:lnTo>
                    <a:pt x="1730" y="2582"/>
                  </a:lnTo>
                  <a:lnTo>
                    <a:pt x="1717" y="1841"/>
                  </a:lnTo>
                  <a:cubicBezTo>
                    <a:pt x="1717" y="921"/>
                    <a:pt x="2362" y="152"/>
                    <a:pt x="3172" y="138"/>
                  </a:cubicBezTo>
                  <a:lnTo>
                    <a:pt x="4449" y="124"/>
                  </a:lnTo>
                  <a:close/>
                  <a:moveTo>
                    <a:pt x="4449" y="1"/>
                  </a:moveTo>
                  <a:lnTo>
                    <a:pt x="3172" y="14"/>
                  </a:lnTo>
                  <a:cubicBezTo>
                    <a:pt x="2293" y="28"/>
                    <a:pt x="1579" y="852"/>
                    <a:pt x="1593" y="1854"/>
                  </a:cubicBezTo>
                  <a:lnTo>
                    <a:pt x="1593" y="2335"/>
                  </a:lnTo>
                  <a:cubicBezTo>
                    <a:pt x="1442" y="2253"/>
                    <a:pt x="1263" y="2212"/>
                    <a:pt x="1071" y="2212"/>
                  </a:cubicBezTo>
                  <a:cubicBezTo>
                    <a:pt x="783" y="2212"/>
                    <a:pt x="522" y="2321"/>
                    <a:pt x="316" y="2527"/>
                  </a:cubicBezTo>
                  <a:cubicBezTo>
                    <a:pt x="110" y="2733"/>
                    <a:pt x="0" y="3008"/>
                    <a:pt x="14" y="3283"/>
                  </a:cubicBezTo>
                  <a:cubicBezTo>
                    <a:pt x="14" y="3571"/>
                    <a:pt x="124" y="3846"/>
                    <a:pt x="330" y="4038"/>
                  </a:cubicBezTo>
                  <a:cubicBezTo>
                    <a:pt x="536" y="4244"/>
                    <a:pt x="810" y="4340"/>
                    <a:pt x="1099" y="4340"/>
                  </a:cubicBezTo>
                  <a:cubicBezTo>
                    <a:pt x="1277" y="4340"/>
                    <a:pt x="1456" y="4299"/>
                    <a:pt x="1607" y="4217"/>
                  </a:cubicBezTo>
                  <a:lnTo>
                    <a:pt x="1634" y="6634"/>
                  </a:lnTo>
                  <a:cubicBezTo>
                    <a:pt x="1634" y="7100"/>
                    <a:pt x="2019" y="7485"/>
                    <a:pt x="2486" y="7485"/>
                  </a:cubicBezTo>
                  <a:lnTo>
                    <a:pt x="2499" y="7485"/>
                  </a:lnTo>
                  <a:lnTo>
                    <a:pt x="3007" y="7471"/>
                  </a:lnTo>
                  <a:cubicBezTo>
                    <a:pt x="3474" y="7471"/>
                    <a:pt x="3859" y="7087"/>
                    <a:pt x="3845" y="6606"/>
                  </a:cubicBezTo>
                  <a:lnTo>
                    <a:pt x="3845" y="5617"/>
                  </a:lnTo>
                  <a:lnTo>
                    <a:pt x="4504" y="5604"/>
                  </a:lnTo>
                  <a:cubicBezTo>
                    <a:pt x="4944" y="5604"/>
                    <a:pt x="5342" y="5398"/>
                    <a:pt x="5644" y="5054"/>
                  </a:cubicBezTo>
                  <a:cubicBezTo>
                    <a:pt x="5933" y="4711"/>
                    <a:pt x="6097" y="4258"/>
                    <a:pt x="6097" y="3763"/>
                  </a:cubicBezTo>
                  <a:lnTo>
                    <a:pt x="6070" y="1800"/>
                  </a:lnTo>
                  <a:cubicBezTo>
                    <a:pt x="6056" y="797"/>
                    <a:pt x="5342" y="1"/>
                    <a:pt x="4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83"/>
            <p:cNvSpPr/>
            <p:nvPr/>
          </p:nvSpPr>
          <p:spPr>
            <a:xfrm>
              <a:off x="5686746" y="1726194"/>
              <a:ext cx="360335" cy="230319"/>
            </a:xfrm>
            <a:custGeom>
              <a:rect b="b" l="l" r="r" t="t"/>
              <a:pathLst>
                <a:path extrusionOk="0" h="4682" w="7325">
                  <a:moveTo>
                    <a:pt x="3784" y="0"/>
                  </a:moveTo>
                  <a:cubicBezTo>
                    <a:pt x="3362" y="0"/>
                    <a:pt x="2977" y="77"/>
                    <a:pt x="2693" y="266"/>
                  </a:cubicBezTo>
                  <a:cubicBezTo>
                    <a:pt x="1608" y="993"/>
                    <a:pt x="1" y="2367"/>
                    <a:pt x="949" y="3589"/>
                  </a:cubicBezTo>
                  <a:cubicBezTo>
                    <a:pt x="949" y="3589"/>
                    <a:pt x="1292" y="3973"/>
                    <a:pt x="1580" y="4015"/>
                  </a:cubicBezTo>
                  <a:cubicBezTo>
                    <a:pt x="1869" y="4056"/>
                    <a:pt x="1869" y="4605"/>
                    <a:pt x="2404" y="4674"/>
                  </a:cubicBezTo>
                  <a:cubicBezTo>
                    <a:pt x="2446" y="4679"/>
                    <a:pt x="2487" y="4682"/>
                    <a:pt x="2526" y="4682"/>
                  </a:cubicBezTo>
                  <a:cubicBezTo>
                    <a:pt x="2992" y="4682"/>
                    <a:pt x="3291" y="4321"/>
                    <a:pt x="3379" y="3891"/>
                  </a:cubicBezTo>
                  <a:cubicBezTo>
                    <a:pt x="3424" y="3676"/>
                    <a:pt x="3520" y="3650"/>
                    <a:pt x="3645" y="3650"/>
                  </a:cubicBezTo>
                  <a:cubicBezTo>
                    <a:pt x="3685" y="3650"/>
                    <a:pt x="3726" y="3653"/>
                    <a:pt x="3770" y="3653"/>
                  </a:cubicBezTo>
                  <a:cubicBezTo>
                    <a:pt x="3891" y="3653"/>
                    <a:pt x="4026" y="3634"/>
                    <a:pt x="4162" y="3493"/>
                  </a:cubicBezTo>
                  <a:cubicBezTo>
                    <a:pt x="4440" y="3204"/>
                    <a:pt x="4360" y="3040"/>
                    <a:pt x="4557" y="3040"/>
                  </a:cubicBezTo>
                  <a:cubicBezTo>
                    <a:pt x="4613" y="3040"/>
                    <a:pt x="4692" y="3053"/>
                    <a:pt x="4807" y="3081"/>
                  </a:cubicBezTo>
                  <a:cubicBezTo>
                    <a:pt x="4917" y="3109"/>
                    <a:pt x="5016" y="3121"/>
                    <a:pt x="5108" y="3121"/>
                  </a:cubicBezTo>
                  <a:cubicBezTo>
                    <a:pt x="5464" y="3121"/>
                    <a:pt x="5684" y="2929"/>
                    <a:pt x="5782" y="2710"/>
                  </a:cubicBezTo>
                  <a:cubicBezTo>
                    <a:pt x="5837" y="2573"/>
                    <a:pt x="5889" y="2535"/>
                    <a:pt x="6004" y="2535"/>
                  </a:cubicBezTo>
                  <a:cubicBezTo>
                    <a:pt x="6119" y="2535"/>
                    <a:pt x="6297" y="2573"/>
                    <a:pt x="6606" y="2586"/>
                  </a:cubicBezTo>
                  <a:cubicBezTo>
                    <a:pt x="6620" y="2587"/>
                    <a:pt x="6633" y="2588"/>
                    <a:pt x="6646" y="2588"/>
                  </a:cubicBezTo>
                  <a:cubicBezTo>
                    <a:pt x="7229" y="2588"/>
                    <a:pt x="7324" y="1694"/>
                    <a:pt x="6867" y="1090"/>
                  </a:cubicBezTo>
                  <a:cubicBezTo>
                    <a:pt x="6511" y="632"/>
                    <a:pt x="4993" y="0"/>
                    <a:pt x="37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83"/>
            <p:cNvSpPr/>
            <p:nvPr/>
          </p:nvSpPr>
          <p:spPr>
            <a:xfrm>
              <a:off x="5743514" y="2114864"/>
              <a:ext cx="227712" cy="131098"/>
            </a:xfrm>
            <a:custGeom>
              <a:rect b="b" l="l" r="r" t="t"/>
              <a:pathLst>
                <a:path extrusionOk="0" h="2665" w="4629">
                  <a:moveTo>
                    <a:pt x="1305" y="0"/>
                  </a:moveTo>
                  <a:cubicBezTo>
                    <a:pt x="976" y="220"/>
                    <a:pt x="1" y="961"/>
                    <a:pt x="1" y="961"/>
                  </a:cubicBezTo>
                  <a:cubicBezTo>
                    <a:pt x="95" y="2114"/>
                    <a:pt x="1021" y="2665"/>
                    <a:pt x="1706" y="2665"/>
                  </a:cubicBezTo>
                  <a:cubicBezTo>
                    <a:pt x="1714" y="2665"/>
                    <a:pt x="1722" y="2664"/>
                    <a:pt x="1731" y="2664"/>
                  </a:cubicBezTo>
                  <a:cubicBezTo>
                    <a:pt x="2404" y="2637"/>
                    <a:pt x="2747" y="1566"/>
                    <a:pt x="2747" y="1566"/>
                  </a:cubicBezTo>
                  <a:cubicBezTo>
                    <a:pt x="2747" y="1566"/>
                    <a:pt x="3105" y="2524"/>
                    <a:pt x="3641" y="2524"/>
                  </a:cubicBezTo>
                  <a:cubicBezTo>
                    <a:pt x="3690" y="2524"/>
                    <a:pt x="3740" y="2517"/>
                    <a:pt x="3791" y="2499"/>
                  </a:cubicBezTo>
                  <a:cubicBezTo>
                    <a:pt x="4395" y="2293"/>
                    <a:pt x="4628" y="1291"/>
                    <a:pt x="4628" y="1291"/>
                  </a:cubicBezTo>
                  <a:lnTo>
                    <a:pt x="3393" y="96"/>
                  </a:lnTo>
                  <a:cubicBezTo>
                    <a:pt x="3393" y="96"/>
                    <a:pt x="3195" y="651"/>
                    <a:pt x="2497" y="651"/>
                  </a:cubicBezTo>
                  <a:cubicBezTo>
                    <a:pt x="2459" y="651"/>
                    <a:pt x="2418" y="649"/>
                    <a:pt x="2376" y="646"/>
                  </a:cubicBezTo>
                  <a:cubicBezTo>
                    <a:pt x="1566" y="591"/>
                    <a:pt x="1305" y="0"/>
                    <a:pt x="13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83"/>
            <p:cNvSpPr/>
            <p:nvPr/>
          </p:nvSpPr>
          <p:spPr>
            <a:xfrm>
              <a:off x="5740120" y="2111470"/>
              <a:ext cx="234501" cy="137837"/>
            </a:xfrm>
            <a:custGeom>
              <a:rect b="b" l="l" r="r" t="t"/>
              <a:pathLst>
                <a:path extrusionOk="0" h="2802" w="4767">
                  <a:moveTo>
                    <a:pt x="1347" y="165"/>
                  </a:moveTo>
                  <a:cubicBezTo>
                    <a:pt x="1443" y="330"/>
                    <a:pt x="1759" y="728"/>
                    <a:pt x="2432" y="783"/>
                  </a:cubicBezTo>
                  <a:cubicBezTo>
                    <a:pt x="2475" y="787"/>
                    <a:pt x="2517" y="789"/>
                    <a:pt x="2557" y="789"/>
                  </a:cubicBezTo>
                  <a:cubicBezTo>
                    <a:pt x="3128" y="789"/>
                    <a:pt x="3386" y="442"/>
                    <a:pt x="3489" y="275"/>
                  </a:cubicBezTo>
                  <a:lnTo>
                    <a:pt x="4629" y="1387"/>
                  </a:lnTo>
                  <a:cubicBezTo>
                    <a:pt x="4574" y="1552"/>
                    <a:pt x="4340" y="2335"/>
                    <a:pt x="3832" y="2500"/>
                  </a:cubicBezTo>
                  <a:cubicBezTo>
                    <a:pt x="3788" y="2516"/>
                    <a:pt x="3745" y="2523"/>
                    <a:pt x="3702" y="2523"/>
                  </a:cubicBezTo>
                  <a:cubicBezTo>
                    <a:pt x="3230" y="2523"/>
                    <a:pt x="2871" y="1620"/>
                    <a:pt x="2871" y="1607"/>
                  </a:cubicBezTo>
                  <a:cubicBezTo>
                    <a:pt x="2857" y="1580"/>
                    <a:pt x="2844" y="1566"/>
                    <a:pt x="2816" y="1566"/>
                  </a:cubicBezTo>
                  <a:cubicBezTo>
                    <a:pt x="2789" y="1566"/>
                    <a:pt x="2761" y="1593"/>
                    <a:pt x="2747" y="1621"/>
                  </a:cubicBezTo>
                  <a:cubicBezTo>
                    <a:pt x="2747" y="1621"/>
                    <a:pt x="2418" y="2651"/>
                    <a:pt x="1800" y="2665"/>
                  </a:cubicBezTo>
                  <a:cubicBezTo>
                    <a:pt x="1784" y="2665"/>
                    <a:pt x="1768" y="2666"/>
                    <a:pt x="1752" y="2666"/>
                  </a:cubicBezTo>
                  <a:cubicBezTo>
                    <a:pt x="1135" y="2666"/>
                    <a:pt x="245" y="2155"/>
                    <a:pt x="138" y="1058"/>
                  </a:cubicBezTo>
                  <a:cubicBezTo>
                    <a:pt x="289" y="934"/>
                    <a:pt x="1017" y="385"/>
                    <a:pt x="1347" y="165"/>
                  </a:cubicBezTo>
                  <a:close/>
                  <a:moveTo>
                    <a:pt x="1388" y="0"/>
                  </a:moveTo>
                  <a:cubicBezTo>
                    <a:pt x="1374" y="0"/>
                    <a:pt x="1360" y="0"/>
                    <a:pt x="1347" y="14"/>
                  </a:cubicBezTo>
                  <a:cubicBezTo>
                    <a:pt x="1003" y="234"/>
                    <a:pt x="70" y="948"/>
                    <a:pt x="28" y="975"/>
                  </a:cubicBezTo>
                  <a:cubicBezTo>
                    <a:pt x="15" y="989"/>
                    <a:pt x="1" y="1003"/>
                    <a:pt x="15" y="1030"/>
                  </a:cubicBezTo>
                  <a:cubicBezTo>
                    <a:pt x="111" y="2253"/>
                    <a:pt x="1099" y="2802"/>
                    <a:pt x="1759" y="2802"/>
                  </a:cubicBezTo>
                  <a:cubicBezTo>
                    <a:pt x="1772" y="2802"/>
                    <a:pt x="1786" y="2802"/>
                    <a:pt x="1800" y="2788"/>
                  </a:cubicBezTo>
                  <a:cubicBezTo>
                    <a:pt x="2363" y="2774"/>
                    <a:pt x="2692" y="2115"/>
                    <a:pt x="2816" y="1813"/>
                  </a:cubicBezTo>
                  <a:cubicBezTo>
                    <a:pt x="2950" y="2093"/>
                    <a:pt x="3267" y="2653"/>
                    <a:pt x="3700" y="2653"/>
                  </a:cubicBezTo>
                  <a:cubicBezTo>
                    <a:pt x="3756" y="2653"/>
                    <a:pt x="3814" y="2644"/>
                    <a:pt x="3874" y="2623"/>
                  </a:cubicBezTo>
                  <a:cubicBezTo>
                    <a:pt x="4505" y="2417"/>
                    <a:pt x="4752" y="1415"/>
                    <a:pt x="4752" y="1374"/>
                  </a:cubicBezTo>
                  <a:cubicBezTo>
                    <a:pt x="4766" y="1360"/>
                    <a:pt x="4752" y="1333"/>
                    <a:pt x="4739" y="1319"/>
                  </a:cubicBezTo>
                  <a:lnTo>
                    <a:pt x="3516" y="124"/>
                  </a:lnTo>
                  <a:cubicBezTo>
                    <a:pt x="3497" y="114"/>
                    <a:pt x="3484" y="105"/>
                    <a:pt x="3469" y="105"/>
                  </a:cubicBezTo>
                  <a:cubicBezTo>
                    <a:pt x="3463" y="105"/>
                    <a:pt x="3456" y="106"/>
                    <a:pt x="3448" y="110"/>
                  </a:cubicBezTo>
                  <a:cubicBezTo>
                    <a:pt x="3434" y="110"/>
                    <a:pt x="3407" y="124"/>
                    <a:pt x="3407" y="151"/>
                  </a:cubicBezTo>
                  <a:cubicBezTo>
                    <a:pt x="3394" y="165"/>
                    <a:pt x="3206" y="663"/>
                    <a:pt x="2548" y="663"/>
                  </a:cubicBezTo>
                  <a:cubicBezTo>
                    <a:pt x="2515" y="663"/>
                    <a:pt x="2481" y="662"/>
                    <a:pt x="2445" y="660"/>
                  </a:cubicBezTo>
                  <a:cubicBezTo>
                    <a:pt x="1690" y="591"/>
                    <a:pt x="1443" y="69"/>
                    <a:pt x="1429" y="42"/>
                  </a:cubicBezTo>
                  <a:cubicBezTo>
                    <a:pt x="1429" y="28"/>
                    <a:pt x="1415" y="14"/>
                    <a:pt x="1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83"/>
            <p:cNvSpPr/>
            <p:nvPr/>
          </p:nvSpPr>
          <p:spPr>
            <a:xfrm>
              <a:off x="5769193" y="1954988"/>
              <a:ext cx="39895" cy="35615"/>
            </a:xfrm>
            <a:custGeom>
              <a:rect b="b" l="l" r="r" t="t"/>
              <a:pathLst>
                <a:path extrusionOk="0" h="724" w="811">
                  <a:moveTo>
                    <a:pt x="186" y="1"/>
                  </a:moveTo>
                  <a:cubicBezTo>
                    <a:pt x="145" y="1"/>
                    <a:pt x="101" y="4"/>
                    <a:pt x="55" y="9"/>
                  </a:cubicBezTo>
                  <a:cubicBezTo>
                    <a:pt x="28" y="9"/>
                    <a:pt x="0" y="37"/>
                    <a:pt x="0" y="78"/>
                  </a:cubicBezTo>
                  <a:cubicBezTo>
                    <a:pt x="0" y="105"/>
                    <a:pt x="42" y="133"/>
                    <a:pt x="69" y="133"/>
                  </a:cubicBezTo>
                  <a:cubicBezTo>
                    <a:pt x="108" y="127"/>
                    <a:pt x="146" y="124"/>
                    <a:pt x="182" y="124"/>
                  </a:cubicBezTo>
                  <a:cubicBezTo>
                    <a:pt x="321" y="124"/>
                    <a:pt x="432" y="166"/>
                    <a:pt x="508" y="243"/>
                  </a:cubicBezTo>
                  <a:cubicBezTo>
                    <a:pt x="673" y="394"/>
                    <a:pt x="660" y="655"/>
                    <a:pt x="660" y="668"/>
                  </a:cubicBezTo>
                  <a:cubicBezTo>
                    <a:pt x="660" y="696"/>
                    <a:pt x="687" y="723"/>
                    <a:pt x="728" y="723"/>
                  </a:cubicBezTo>
                  <a:cubicBezTo>
                    <a:pt x="756" y="723"/>
                    <a:pt x="797" y="709"/>
                    <a:pt x="797" y="668"/>
                  </a:cubicBezTo>
                  <a:cubicBezTo>
                    <a:pt x="797" y="655"/>
                    <a:pt x="811" y="339"/>
                    <a:pt x="605" y="146"/>
                  </a:cubicBezTo>
                  <a:cubicBezTo>
                    <a:pt x="494" y="47"/>
                    <a:pt x="357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83"/>
            <p:cNvSpPr/>
            <p:nvPr/>
          </p:nvSpPr>
          <p:spPr>
            <a:xfrm>
              <a:off x="5894831" y="1927736"/>
              <a:ext cx="28433" cy="28384"/>
            </a:xfrm>
            <a:custGeom>
              <a:rect b="b" l="l" r="r" t="t"/>
              <a:pathLst>
                <a:path extrusionOk="0" h="577" w="578">
                  <a:moveTo>
                    <a:pt x="289" y="0"/>
                  </a:moveTo>
                  <a:cubicBezTo>
                    <a:pt x="138" y="0"/>
                    <a:pt x="1" y="124"/>
                    <a:pt x="14" y="288"/>
                  </a:cubicBezTo>
                  <a:cubicBezTo>
                    <a:pt x="14" y="440"/>
                    <a:pt x="138" y="577"/>
                    <a:pt x="303" y="577"/>
                  </a:cubicBezTo>
                  <a:cubicBezTo>
                    <a:pt x="454" y="563"/>
                    <a:pt x="577" y="440"/>
                    <a:pt x="577" y="275"/>
                  </a:cubicBezTo>
                  <a:cubicBezTo>
                    <a:pt x="577" y="124"/>
                    <a:pt x="454" y="0"/>
                    <a:pt x="2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83"/>
            <p:cNvSpPr/>
            <p:nvPr/>
          </p:nvSpPr>
          <p:spPr>
            <a:xfrm>
              <a:off x="5987411" y="1926358"/>
              <a:ext cx="24350" cy="24350"/>
            </a:xfrm>
            <a:custGeom>
              <a:rect b="b" l="l" r="r" t="t"/>
              <a:pathLst>
                <a:path extrusionOk="0" h="495" w="495">
                  <a:moveTo>
                    <a:pt x="247" y="1"/>
                  </a:moveTo>
                  <a:cubicBezTo>
                    <a:pt x="110" y="1"/>
                    <a:pt x="0" y="110"/>
                    <a:pt x="0" y="248"/>
                  </a:cubicBezTo>
                  <a:cubicBezTo>
                    <a:pt x="0" y="385"/>
                    <a:pt x="110" y="495"/>
                    <a:pt x="247" y="495"/>
                  </a:cubicBezTo>
                  <a:cubicBezTo>
                    <a:pt x="385" y="495"/>
                    <a:pt x="494" y="385"/>
                    <a:pt x="494" y="248"/>
                  </a:cubicBezTo>
                  <a:cubicBezTo>
                    <a:pt x="494" y="110"/>
                    <a:pt x="385" y="1"/>
                    <a:pt x="2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83"/>
            <p:cNvSpPr/>
            <p:nvPr/>
          </p:nvSpPr>
          <p:spPr>
            <a:xfrm>
              <a:off x="5950221" y="1923948"/>
              <a:ext cx="31828" cy="58539"/>
            </a:xfrm>
            <a:custGeom>
              <a:rect b="b" l="l" r="r" t="t"/>
              <a:pathLst>
                <a:path extrusionOk="0" h="1190" w="647">
                  <a:moveTo>
                    <a:pt x="127" y="0"/>
                  </a:moveTo>
                  <a:cubicBezTo>
                    <a:pt x="113" y="0"/>
                    <a:pt x="98" y="3"/>
                    <a:pt x="83" y="8"/>
                  </a:cubicBezTo>
                  <a:cubicBezTo>
                    <a:pt x="56" y="22"/>
                    <a:pt x="56" y="63"/>
                    <a:pt x="69" y="91"/>
                  </a:cubicBezTo>
                  <a:lnTo>
                    <a:pt x="481" y="791"/>
                  </a:lnTo>
                  <a:lnTo>
                    <a:pt x="42" y="1080"/>
                  </a:lnTo>
                  <a:cubicBezTo>
                    <a:pt x="1" y="1093"/>
                    <a:pt x="1" y="1135"/>
                    <a:pt x="15" y="1162"/>
                  </a:cubicBezTo>
                  <a:cubicBezTo>
                    <a:pt x="28" y="1189"/>
                    <a:pt x="56" y="1189"/>
                    <a:pt x="69" y="1189"/>
                  </a:cubicBezTo>
                  <a:lnTo>
                    <a:pt x="111" y="1189"/>
                  </a:lnTo>
                  <a:lnTo>
                    <a:pt x="605" y="874"/>
                  </a:lnTo>
                  <a:cubicBezTo>
                    <a:pt x="646" y="846"/>
                    <a:pt x="646" y="805"/>
                    <a:pt x="632" y="777"/>
                  </a:cubicBezTo>
                  <a:lnTo>
                    <a:pt x="179" y="36"/>
                  </a:lnTo>
                  <a:cubicBezTo>
                    <a:pt x="171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83"/>
            <p:cNvSpPr/>
            <p:nvPr/>
          </p:nvSpPr>
          <p:spPr>
            <a:xfrm>
              <a:off x="5881352" y="1908255"/>
              <a:ext cx="33795" cy="18152"/>
            </a:xfrm>
            <a:custGeom>
              <a:rect b="b" l="l" r="r" t="t"/>
              <a:pathLst>
                <a:path extrusionOk="0" h="369" w="687">
                  <a:moveTo>
                    <a:pt x="592" y="0"/>
                  </a:moveTo>
                  <a:cubicBezTo>
                    <a:pt x="579" y="0"/>
                    <a:pt x="565" y="4"/>
                    <a:pt x="549" y="12"/>
                  </a:cubicBezTo>
                  <a:lnTo>
                    <a:pt x="69" y="204"/>
                  </a:lnTo>
                  <a:cubicBezTo>
                    <a:pt x="14" y="231"/>
                    <a:pt x="0" y="272"/>
                    <a:pt x="14" y="327"/>
                  </a:cubicBezTo>
                  <a:cubicBezTo>
                    <a:pt x="27" y="355"/>
                    <a:pt x="69" y="369"/>
                    <a:pt x="96" y="369"/>
                  </a:cubicBezTo>
                  <a:lnTo>
                    <a:pt x="124" y="369"/>
                  </a:lnTo>
                  <a:lnTo>
                    <a:pt x="618" y="163"/>
                  </a:lnTo>
                  <a:cubicBezTo>
                    <a:pt x="659" y="149"/>
                    <a:pt x="687" y="94"/>
                    <a:pt x="673" y="53"/>
                  </a:cubicBezTo>
                  <a:cubicBezTo>
                    <a:pt x="653" y="23"/>
                    <a:pt x="626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83"/>
            <p:cNvSpPr/>
            <p:nvPr/>
          </p:nvSpPr>
          <p:spPr>
            <a:xfrm>
              <a:off x="5984705" y="1908649"/>
              <a:ext cx="32467" cy="11659"/>
            </a:xfrm>
            <a:custGeom>
              <a:rect b="b" l="l" r="r" t="t"/>
              <a:pathLst>
                <a:path extrusionOk="0" h="237" w="660">
                  <a:moveTo>
                    <a:pt x="89" y="1"/>
                  </a:moveTo>
                  <a:cubicBezTo>
                    <a:pt x="45" y="1"/>
                    <a:pt x="14" y="37"/>
                    <a:pt x="14" y="72"/>
                  </a:cubicBezTo>
                  <a:cubicBezTo>
                    <a:pt x="0" y="127"/>
                    <a:pt x="41" y="168"/>
                    <a:pt x="83" y="168"/>
                  </a:cubicBezTo>
                  <a:lnTo>
                    <a:pt x="549" y="237"/>
                  </a:lnTo>
                  <a:lnTo>
                    <a:pt x="563" y="237"/>
                  </a:lnTo>
                  <a:cubicBezTo>
                    <a:pt x="604" y="237"/>
                    <a:pt x="646" y="210"/>
                    <a:pt x="659" y="168"/>
                  </a:cubicBezTo>
                  <a:cubicBezTo>
                    <a:pt x="659" y="113"/>
                    <a:pt x="632" y="72"/>
                    <a:pt x="577" y="72"/>
                  </a:cubicBezTo>
                  <a:lnTo>
                    <a:pt x="110" y="4"/>
                  </a:lnTo>
                  <a:cubicBezTo>
                    <a:pt x="103" y="2"/>
                    <a:pt x="96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83"/>
            <p:cNvSpPr/>
            <p:nvPr/>
          </p:nvSpPr>
          <p:spPr>
            <a:xfrm>
              <a:off x="5934037" y="2010822"/>
              <a:ext cx="50029" cy="28384"/>
            </a:xfrm>
            <a:custGeom>
              <a:rect b="b" l="l" r="r" t="t"/>
              <a:pathLst>
                <a:path extrusionOk="0" h="577" w="1017">
                  <a:moveTo>
                    <a:pt x="948" y="0"/>
                  </a:moveTo>
                  <a:cubicBezTo>
                    <a:pt x="920" y="0"/>
                    <a:pt x="893" y="28"/>
                    <a:pt x="893" y="69"/>
                  </a:cubicBezTo>
                  <a:cubicBezTo>
                    <a:pt x="893" y="165"/>
                    <a:pt x="852" y="261"/>
                    <a:pt x="783" y="344"/>
                  </a:cubicBezTo>
                  <a:cubicBezTo>
                    <a:pt x="714" y="412"/>
                    <a:pt x="618" y="453"/>
                    <a:pt x="522" y="453"/>
                  </a:cubicBezTo>
                  <a:cubicBezTo>
                    <a:pt x="412" y="453"/>
                    <a:pt x="316" y="412"/>
                    <a:pt x="247" y="344"/>
                  </a:cubicBezTo>
                  <a:cubicBezTo>
                    <a:pt x="179" y="275"/>
                    <a:pt x="138" y="179"/>
                    <a:pt x="138" y="83"/>
                  </a:cubicBezTo>
                  <a:cubicBezTo>
                    <a:pt x="138" y="41"/>
                    <a:pt x="110" y="14"/>
                    <a:pt x="69" y="14"/>
                  </a:cubicBezTo>
                  <a:cubicBezTo>
                    <a:pt x="28" y="14"/>
                    <a:pt x="0" y="41"/>
                    <a:pt x="0" y="83"/>
                  </a:cubicBezTo>
                  <a:cubicBezTo>
                    <a:pt x="0" y="220"/>
                    <a:pt x="55" y="344"/>
                    <a:pt x="151" y="440"/>
                  </a:cubicBezTo>
                  <a:cubicBezTo>
                    <a:pt x="247" y="522"/>
                    <a:pt x="385" y="577"/>
                    <a:pt x="508" y="577"/>
                  </a:cubicBezTo>
                  <a:lnTo>
                    <a:pt x="522" y="577"/>
                  </a:lnTo>
                  <a:cubicBezTo>
                    <a:pt x="646" y="577"/>
                    <a:pt x="783" y="522"/>
                    <a:pt x="879" y="426"/>
                  </a:cubicBezTo>
                  <a:cubicBezTo>
                    <a:pt x="961" y="330"/>
                    <a:pt x="1016" y="206"/>
                    <a:pt x="1016" y="69"/>
                  </a:cubicBezTo>
                  <a:cubicBezTo>
                    <a:pt x="1016" y="28"/>
                    <a:pt x="989" y="0"/>
                    <a:pt x="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3" name="Google Shape;2423;p83"/>
          <p:cNvGrpSpPr/>
          <p:nvPr/>
        </p:nvGrpSpPr>
        <p:grpSpPr>
          <a:xfrm>
            <a:off x="5153763" y="593585"/>
            <a:ext cx="719463" cy="638603"/>
            <a:chOff x="4712400" y="953850"/>
            <a:chExt cx="295625" cy="262400"/>
          </a:xfrm>
        </p:grpSpPr>
        <p:sp>
          <p:nvSpPr>
            <p:cNvPr id="2424" name="Google Shape;2424;p83"/>
            <p:cNvSpPr/>
            <p:nvPr/>
          </p:nvSpPr>
          <p:spPr>
            <a:xfrm>
              <a:off x="4712400" y="953850"/>
              <a:ext cx="295625" cy="262400"/>
            </a:xfrm>
            <a:custGeom>
              <a:rect b="b" l="l" r="r" t="t"/>
              <a:pathLst>
                <a:path extrusionOk="0" h="10496" w="11825">
                  <a:moveTo>
                    <a:pt x="5919" y="128"/>
                  </a:moveTo>
                  <a:cubicBezTo>
                    <a:pt x="6496" y="128"/>
                    <a:pt x="7073" y="224"/>
                    <a:pt x="7636" y="430"/>
                  </a:cubicBezTo>
                  <a:cubicBezTo>
                    <a:pt x="10300" y="1377"/>
                    <a:pt x="11687" y="4302"/>
                    <a:pt x="10739" y="6967"/>
                  </a:cubicBezTo>
                  <a:cubicBezTo>
                    <a:pt x="9994" y="9063"/>
                    <a:pt x="8016" y="10368"/>
                    <a:pt x="5915" y="10368"/>
                  </a:cubicBezTo>
                  <a:cubicBezTo>
                    <a:pt x="5346" y="10368"/>
                    <a:pt x="4768" y="10272"/>
                    <a:pt x="4203" y="10070"/>
                  </a:cubicBezTo>
                  <a:cubicBezTo>
                    <a:pt x="1538" y="9123"/>
                    <a:pt x="151" y="6184"/>
                    <a:pt x="1099" y="3533"/>
                  </a:cubicBezTo>
                  <a:cubicBezTo>
                    <a:pt x="1552" y="2243"/>
                    <a:pt x="2486" y="1213"/>
                    <a:pt x="3722" y="622"/>
                  </a:cubicBezTo>
                  <a:cubicBezTo>
                    <a:pt x="4422" y="292"/>
                    <a:pt x="5164" y="128"/>
                    <a:pt x="5919" y="128"/>
                  </a:cubicBezTo>
                  <a:close/>
                  <a:moveTo>
                    <a:pt x="5913" y="1"/>
                  </a:moveTo>
                  <a:cubicBezTo>
                    <a:pt x="5145" y="1"/>
                    <a:pt x="4380" y="171"/>
                    <a:pt x="3667" y="512"/>
                  </a:cubicBezTo>
                  <a:cubicBezTo>
                    <a:pt x="2404" y="1103"/>
                    <a:pt x="1442" y="2160"/>
                    <a:pt x="975" y="3478"/>
                  </a:cubicBezTo>
                  <a:cubicBezTo>
                    <a:pt x="0" y="6211"/>
                    <a:pt x="1429" y="9219"/>
                    <a:pt x="4148" y="10194"/>
                  </a:cubicBezTo>
                  <a:cubicBezTo>
                    <a:pt x="4738" y="10400"/>
                    <a:pt x="5329" y="10496"/>
                    <a:pt x="5905" y="10496"/>
                  </a:cubicBezTo>
                  <a:cubicBezTo>
                    <a:pt x="8062" y="10496"/>
                    <a:pt x="10094" y="9150"/>
                    <a:pt x="10863" y="7008"/>
                  </a:cubicBezTo>
                  <a:cubicBezTo>
                    <a:pt x="11824" y="4289"/>
                    <a:pt x="10410" y="1281"/>
                    <a:pt x="7677" y="306"/>
                  </a:cubicBezTo>
                  <a:cubicBezTo>
                    <a:pt x="7102" y="103"/>
                    <a:pt x="6507" y="1"/>
                    <a:pt x="5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83"/>
            <p:cNvSpPr/>
            <p:nvPr/>
          </p:nvSpPr>
          <p:spPr>
            <a:xfrm>
              <a:off x="4736775" y="976550"/>
              <a:ext cx="246875" cy="216625"/>
            </a:xfrm>
            <a:custGeom>
              <a:rect b="b" l="l" r="r" t="t"/>
              <a:pathLst>
                <a:path extrusionOk="0" h="8665" w="9875">
                  <a:moveTo>
                    <a:pt x="4919" y="1"/>
                  </a:moveTo>
                  <a:cubicBezTo>
                    <a:pt x="4310" y="1"/>
                    <a:pt x="3692" y="129"/>
                    <a:pt x="3104" y="401"/>
                  </a:cubicBezTo>
                  <a:cubicBezTo>
                    <a:pt x="948" y="1417"/>
                    <a:pt x="0" y="3985"/>
                    <a:pt x="1003" y="6155"/>
                  </a:cubicBezTo>
                  <a:cubicBezTo>
                    <a:pt x="1742" y="7733"/>
                    <a:pt x="3302" y="8664"/>
                    <a:pt x="4932" y="8664"/>
                  </a:cubicBezTo>
                  <a:cubicBezTo>
                    <a:pt x="5543" y="8664"/>
                    <a:pt x="6165" y="8533"/>
                    <a:pt x="6757" y="8256"/>
                  </a:cubicBezTo>
                  <a:cubicBezTo>
                    <a:pt x="8927" y="7253"/>
                    <a:pt x="9874" y="4672"/>
                    <a:pt x="8858" y="2502"/>
                  </a:cubicBezTo>
                  <a:cubicBezTo>
                    <a:pt x="8127" y="930"/>
                    <a:pt x="6557" y="1"/>
                    <a:pt x="4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83"/>
            <p:cNvSpPr/>
            <p:nvPr/>
          </p:nvSpPr>
          <p:spPr>
            <a:xfrm>
              <a:off x="4740200" y="975125"/>
              <a:ext cx="244125" cy="219850"/>
            </a:xfrm>
            <a:custGeom>
              <a:rect b="b" l="l" r="r" t="t"/>
              <a:pathLst>
                <a:path extrusionOk="0" h="8794" w="9765">
                  <a:moveTo>
                    <a:pt x="4807" y="128"/>
                  </a:moveTo>
                  <a:cubicBezTo>
                    <a:pt x="5288" y="128"/>
                    <a:pt x="5768" y="210"/>
                    <a:pt x="6235" y="375"/>
                  </a:cubicBezTo>
                  <a:cubicBezTo>
                    <a:pt x="8460" y="1172"/>
                    <a:pt x="9614" y="3616"/>
                    <a:pt x="8817" y="5827"/>
                  </a:cubicBezTo>
                  <a:cubicBezTo>
                    <a:pt x="8202" y="7575"/>
                    <a:pt x="6563" y="8661"/>
                    <a:pt x="4809" y="8661"/>
                  </a:cubicBezTo>
                  <a:cubicBezTo>
                    <a:pt x="4330" y="8661"/>
                    <a:pt x="3843" y="8580"/>
                    <a:pt x="3365" y="8409"/>
                  </a:cubicBezTo>
                  <a:cubicBezTo>
                    <a:pt x="1154" y="7626"/>
                    <a:pt x="1" y="5182"/>
                    <a:pt x="783" y="2957"/>
                  </a:cubicBezTo>
                  <a:cubicBezTo>
                    <a:pt x="1168" y="1886"/>
                    <a:pt x="1951" y="1034"/>
                    <a:pt x="2981" y="540"/>
                  </a:cubicBezTo>
                  <a:cubicBezTo>
                    <a:pt x="3558" y="265"/>
                    <a:pt x="4175" y="128"/>
                    <a:pt x="4807" y="128"/>
                  </a:cubicBezTo>
                  <a:close/>
                  <a:moveTo>
                    <a:pt x="4809" y="0"/>
                  </a:moveTo>
                  <a:cubicBezTo>
                    <a:pt x="4166" y="0"/>
                    <a:pt x="3524" y="143"/>
                    <a:pt x="2926" y="430"/>
                  </a:cubicBezTo>
                  <a:cubicBezTo>
                    <a:pt x="1855" y="925"/>
                    <a:pt x="1058" y="1817"/>
                    <a:pt x="660" y="2916"/>
                  </a:cubicBezTo>
                  <a:cubicBezTo>
                    <a:pt x="275" y="4028"/>
                    <a:pt x="330" y="5223"/>
                    <a:pt x="838" y="6280"/>
                  </a:cubicBezTo>
                  <a:cubicBezTo>
                    <a:pt x="1333" y="7338"/>
                    <a:pt x="2225" y="8148"/>
                    <a:pt x="3324" y="8533"/>
                  </a:cubicBezTo>
                  <a:cubicBezTo>
                    <a:pt x="3805" y="8711"/>
                    <a:pt x="4313" y="8794"/>
                    <a:pt x="4807" y="8794"/>
                  </a:cubicBezTo>
                  <a:cubicBezTo>
                    <a:pt x="5453" y="8794"/>
                    <a:pt x="6084" y="8656"/>
                    <a:pt x="6689" y="8368"/>
                  </a:cubicBezTo>
                  <a:cubicBezTo>
                    <a:pt x="7746" y="7860"/>
                    <a:pt x="8556" y="6981"/>
                    <a:pt x="8941" y="5868"/>
                  </a:cubicBezTo>
                  <a:cubicBezTo>
                    <a:pt x="9765" y="3589"/>
                    <a:pt x="8570" y="1076"/>
                    <a:pt x="6277" y="252"/>
                  </a:cubicBezTo>
                  <a:cubicBezTo>
                    <a:pt x="5799" y="85"/>
                    <a:pt x="5304" y="0"/>
                    <a:pt x="48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83"/>
            <p:cNvSpPr/>
            <p:nvPr/>
          </p:nvSpPr>
          <p:spPr>
            <a:xfrm>
              <a:off x="4886450" y="991625"/>
              <a:ext cx="7925" cy="15200"/>
            </a:xfrm>
            <a:custGeom>
              <a:rect b="b" l="l" r="r" t="t"/>
              <a:pathLst>
                <a:path extrusionOk="0" h="608" w="317">
                  <a:moveTo>
                    <a:pt x="246" y="0"/>
                  </a:moveTo>
                  <a:cubicBezTo>
                    <a:pt x="220" y="0"/>
                    <a:pt x="191" y="22"/>
                    <a:pt x="179" y="45"/>
                  </a:cubicBezTo>
                  <a:lnTo>
                    <a:pt x="15" y="526"/>
                  </a:lnTo>
                  <a:cubicBezTo>
                    <a:pt x="1" y="567"/>
                    <a:pt x="15" y="594"/>
                    <a:pt x="56" y="608"/>
                  </a:cubicBezTo>
                  <a:lnTo>
                    <a:pt x="70" y="608"/>
                  </a:lnTo>
                  <a:cubicBezTo>
                    <a:pt x="97" y="608"/>
                    <a:pt x="124" y="594"/>
                    <a:pt x="138" y="567"/>
                  </a:cubicBezTo>
                  <a:lnTo>
                    <a:pt x="303" y="86"/>
                  </a:lnTo>
                  <a:cubicBezTo>
                    <a:pt x="317" y="59"/>
                    <a:pt x="303" y="17"/>
                    <a:pt x="262" y="4"/>
                  </a:cubicBezTo>
                  <a:cubicBezTo>
                    <a:pt x="257" y="1"/>
                    <a:pt x="251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83"/>
            <p:cNvSpPr/>
            <p:nvPr/>
          </p:nvSpPr>
          <p:spPr>
            <a:xfrm>
              <a:off x="4825350" y="1162875"/>
              <a:ext cx="7925" cy="15275"/>
            </a:xfrm>
            <a:custGeom>
              <a:rect b="b" l="l" r="r" t="t"/>
              <a:pathLst>
                <a:path extrusionOk="0" h="611" w="317">
                  <a:moveTo>
                    <a:pt x="237" y="1"/>
                  </a:moveTo>
                  <a:cubicBezTo>
                    <a:pt x="214" y="1"/>
                    <a:pt x="189" y="14"/>
                    <a:pt x="179" y="34"/>
                  </a:cubicBezTo>
                  <a:lnTo>
                    <a:pt x="14" y="514"/>
                  </a:lnTo>
                  <a:cubicBezTo>
                    <a:pt x="0" y="556"/>
                    <a:pt x="14" y="597"/>
                    <a:pt x="55" y="597"/>
                  </a:cubicBezTo>
                  <a:cubicBezTo>
                    <a:pt x="55" y="611"/>
                    <a:pt x="69" y="611"/>
                    <a:pt x="69" y="611"/>
                  </a:cubicBezTo>
                  <a:cubicBezTo>
                    <a:pt x="97" y="611"/>
                    <a:pt x="124" y="583"/>
                    <a:pt x="138" y="569"/>
                  </a:cubicBezTo>
                  <a:lnTo>
                    <a:pt x="303" y="89"/>
                  </a:lnTo>
                  <a:cubicBezTo>
                    <a:pt x="316" y="48"/>
                    <a:pt x="303" y="6"/>
                    <a:pt x="261" y="6"/>
                  </a:cubicBezTo>
                  <a:cubicBezTo>
                    <a:pt x="254" y="3"/>
                    <a:pt x="246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83"/>
            <p:cNvSpPr/>
            <p:nvPr/>
          </p:nvSpPr>
          <p:spPr>
            <a:xfrm>
              <a:off x="4765950" y="1051325"/>
              <a:ext cx="16850" cy="8050"/>
            </a:xfrm>
            <a:custGeom>
              <a:rect b="b" l="l" r="r" t="t"/>
              <a:pathLst>
                <a:path extrusionOk="0" h="322" w="674">
                  <a:moveTo>
                    <a:pt x="74" y="0"/>
                  </a:moveTo>
                  <a:cubicBezTo>
                    <a:pt x="50" y="0"/>
                    <a:pt x="25" y="15"/>
                    <a:pt x="14" y="46"/>
                  </a:cubicBezTo>
                  <a:cubicBezTo>
                    <a:pt x="1" y="74"/>
                    <a:pt x="28" y="115"/>
                    <a:pt x="56" y="129"/>
                  </a:cubicBezTo>
                  <a:lnTo>
                    <a:pt x="577" y="321"/>
                  </a:lnTo>
                  <a:lnTo>
                    <a:pt x="605" y="321"/>
                  </a:lnTo>
                  <a:cubicBezTo>
                    <a:pt x="632" y="321"/>
                    <a:pt x="660" y="307"/>
                    <a:pt x="660" y="280"/>
                  </a:cubicBezTo>
                  <a:cubicBezTo>
                    <a:pt x="674" y="239"/>
                    <a:pt x="660" y="211"/>
                    <a:pt x="632" y="197"/>
                  </a:cubicBezTo>
                  <a:lnTo>
                    <a:pt x="97" y="5"/>
                  </a:lnTo>
                  <a:cubicBezTo>
                    <a:pt x="90" y="2"/>
                    <a:pt x="82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83"/>
            <p:cNvSpPr/>
            <p:nvPr/>
          </p:nvSpPr>
          <p:spPr>
            <a:xfrm>
              <a:off x="4937275" y="1112425"/>
              <a:ext cx="16850" cy="8050"/>
            </a:xfrm>
            <a:custGeom>
              <a:rect b="b" l="l" r="r" t="t"/>
              <a:pathLst>
                <a:path extrusionOk="0" h="322" w="674">
                  <a:moveTo>
                    <a:pt x="66" y="0"/>
                  </a:moveTo>
                  <a:cubicBezTo>
                    <a:pt x="37" y="0"/>
                    <a:pt x="14" y="16"/>
                    <a:pt x="14" y="47"/>
                  </a:cubicBezTo>
                  <a:cubicBezTo>
                    <a:pt x="0" y="74"/>
                    <a:pt x="14" y="116"/>
                    <a:pt x="42" y="129"/>
                  </a:cubicBezTo>
                  <a:lnTo>
                    <a:pt x="577" y="308"/>
                  </a:lnTo>
                  <a:cubicBezTo>
                    <a:pt x="577" y="308"/>
                    <a:pt x="591" y="322"/>
                    <a:pt x="591" y="322"/>
                  </a:cubicBezTo>
                  <a:cubicBezTo>
                    <a:pt x="618" y="322"/>
                    <a:pt x="646" y="294"/>
                    <a:pt x="660" y="267"/>
                  </a:cubicBezTo>
                  <a:cubicBezTo>
                    <a:pt x="673" y="239"/>
                    <a:pt x="646" y="198"/>
                    <a:pt x="618" y="184"/>
                  </a:cubicBezTo>
                  <a:lnTo>
                    <a:pt x="96" y="6"/>
                  </a:lnTo>
                  <a:cubicBezTo>
                    <a:pt x="86" y="2"/>
                    <a:pt x="76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83"/>
            <p:cNvSpPr/>
            <p:nvPr/>
          </p:nvSpPr>
          <p:spPr>
            <a:xfrm>
              <a:off x="4839775" y="986900"/>
              <a:ext cx="6200" cy="18900"/>
            </a:xfrm>
            <a:custGeom>
              <a:rect b="b" l="l" r="r" t="t"/>
              <a:pathLst>
                <a:path extrusionOk="0" h="756" w="248">
                  <a:moveTo>
                    <a:pt x="55" y="0"/>
                  </a:moveTo>
                  <a:cubicBezTo>
                    <a:pt x="28" y="14"/>
                    <a:pt x="0" y="42"/>
                    <a:pt x="0" y="83"/>
                  </a:cubicBezTo>
                  <a:lnTo>
                    <a:pt x="110" y="701"/>
                  </a:lnTo>
                  <a:cubicBezTo>
                    <a:pt x="124" y="728"/>
                    <a:pt x="151" y="756"/>
                    <a:pt x="179" y="756"/>
                  </a:cubicBezTo>
                  <a:lnTo>
                    <a:pt x="192" y="756"/>
                  </a:lnTo>
                  <a:cubicBezTo>
                    <a:pt x="220" y="742"/>
                    <a:pt x="247" y="715"/>
                    <a:pt x="247" y="673"/>
                  </a:cubicBezTo>
                  <a:lnTo>
                    <a:pt x="138" y="55"/>
                  </a:lnTo>
                  <a:cubicBezTo>
                    <a:pt x="124" y="28"/>
                    <a:pt x="9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83"/>
            <p:cNvSpPr/>
            <p:nvPr/>
          </p:nvSpPr>
          <p:spPr>
            <a:xfrm>
              <a:off x="4795475" y="1010075"/>
              <a:ext cx="12725" cy="13925"/>
            </a:xfrm>
            <a:custGeom>
              <a:rect b="b" l="l" r="r" t="t"/>
              <a:pathLst>
                <a:path extrusionOk="0" h="557" w="509">
                  <a:moveTo>
                    <a:pt x="88" y="0"/>
                  </a:moveTo>
                  <a:cubicBezTo>
                    <a:pt x="73" y="0"/>
                    <a:pt x="56" y="7"/>
                    <a:pt x="42" y="21"/>
                  </a:cubicBezTo>
                  <a:cubicBezTo>
                    <a:pt x="14" y="35"/>
                    <a:pt x="1" y="76"/>
                    <a:pt x="28" y="103"/>
                  </a:cubicBezTo>
                  <a:lnTo>
                    <a:pt x="385" y="529"/>
                  </a:lnTo>
                  <a:cubicBezTo>
                    <a:pt x="399" y="543"/>
                    <a:pt x="413" y="557"/>
                    <a:pt x="440" y="557"/>
                  </a:cubicBezTo>
                  <a:cubicBezTo>
                    <a:pt x="454" y="557"/>
                    <a:pt x="468" y="557"/>
                    <a:pt x="481" y="543"/>
                  </a:cubicBezTo>
                  <a:cubicBezTo>
                    <a:pt x="509" y="515"/>
                    <a:pt x="509" y="474"/>
                    <a:pt x="481" y="447"/>
                  </a:cubicBezTo>
                  <a:lnTo>
                    <a:pt x="124" y="21"/>
                  </a:lnTo>
                  <a:cubicBezTo>
                    <a:pt x="117" y="7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83"/>
            <p:cNvSpPr/>
            <p:nvPr/>
          </p:nvSpPr>
          <p:spPr>
            <a:xfrm>
              <a:off x="4763200" y="1098050"/>
              <a:ext cx="17200" cy="6625"/>
            </a:xfrm>
            <a:custGeom>
              <a:rect b="b" l="l" r="r" t="t"/>
              <a:pathLst>
                <a:path extrusionOk="0" h="265" w="688">
                  <a:moveTo>
                    <a:pt x="626" y="0"/>
                  </a:moveTo>
                  <a:cubicBezTo>
                    <a:pt x="619" y="0"/>
                    <a:pt x="612" y="1"/>
                    <a:pt x="605" y="4"/>
                  </a:cubicBezTo>
                  <a:lnTo>
                    <a:pt x="56" y="141"/>
                  </a:lnTo>
                  <a:cubicBezTo>
                    <a:pt x="15" y="155"/>
                    <a:pt x="1" y="182"/>
                    <a:pt x="1" y="224"/>
                  </a:cubicBezTo>
                  <a:cubicBezTo>
                    <a:pt x="15" y="251"/>
                    <a:pt x="42" y="265"/>
                    <a:pt x="69" y="265"/>
                  </a:cubicBezTo>
                  <a:lnTo>
                    <a:pt x="83" y="265"/>
                  </a:lnTo>
                  <a:lnTo>
                    <a:pt x="633" y="127"/>
                  </a:lnTo>
                  <a:cubicBezTo>
                    <a:pt x="674" y="127"/>
                    <a:pt x="687" y="86"/>
                    <a:pt x="687" y="59"/>
                  </a:cubicBezTo>
                  <a:cubicBezTo>
                    <a:pt x="676" y="25"/>
                    <a:pt x="656" y="0"/>
                    <a:pt x="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83"/>
            <p:cNvSpPr/>
            <p:nvPr/>
          </p:nvSpPr>
          <p:spPr>
            <a:xfrm>
              <a:off x="4782775" y="1137100"/>
              <a:ext cx="15125" cy="12225"/>
            </a:xfrm>
            <a:custGeom>
              <a:rect b="b" l="l" r="r" t="t"/>
              <a:pathLst>
                <a:path extrusionOk="0" h="489" w="605">
                  <a:moveTo>
                    <a:pt x="543" y="1"/>
                  </a:moveTo>
                  <a:cubicBezTo>
                    <a:pt x="526" y="1"/>
                    <a:pt x="509" y="7"/>
                    <a:pt x="495" y="21"/>
                  </a:cubicBezTo>
                  <a:lnTo>
                    <a:pt x="42" y="378"/>
                  </a:lnTo>
                  <a:cubicBezTo>
                    <a:pt x="14" y="392"/>
                    <a:pt x="1" y="433"/>
                    <a:pt x="28" y="461"/>
                  </a:cubicBezTo>
                  <a:cubicBezTo>
                    <a:pt x="42" y="474"/>
                    <a:pt x="56" y="488"/>
                    <a:pt x="83" y="488"/>
                  </a:cubicBezTo>
                  <a:cubicBezTo>
                    <a:pt x="97" y="488"/>
                    <a:pt x="110" y="488"/>
                    <a:pt x="124" y="474"/>
                  </a:cubicBezTo>
                  <a:lnTo>
                    <a:pt x="577" y="117"/>
                  </a:lnTo>
                  <a:cubicBezTo>
                    <a:pt x="605" y="90"/>
                    <a:pt x="605" y="49"/>
                    <a:pt x="591" y="21"/>
                  </a:cubicBezTo>
                  <a:cubicBezTo>
                    <a:pt x="577" y="7"/>
                    <a:pt x="560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83"/>
            <p:cNvSpPr/>
            <p:nvPr/>
          </p:nvSpPr>
          <p:spPr>
            <a:xfrm>
              <a:off x="4872725" y="1165000"/>
              <a:ext cx="6550" cy="17625"/>
            </a:xfrm>
            <a:custGeom>
              <a:rect b="b" l="l" r="r" t="t"/>
              <a:pathLst>
                <a:path extrusionOk="0" h="705" w="262">
                  <a:moveTo>
                    <a:pt x="72" y="0"/>
                  </a:moveTo>
                  <a:cubicBezTo>
                    <a:pt x="66" y="0"/>
                    <a:pt x="61" y="1"/>
                    <a:pt x="56" y="4"/>
                  </a:cubicBezTo>
                  <a:cubicBezTo>
                    <a:pt x="14" y="4"/>
                    <a:pt x="1" y="45"/>
                    <a:pt x="1" y="86"/>
                  </a:cubicBezTo>
                  <a:lnTo>
                    <a:pt x="138" y="649"/>
                  </a:lnTo>
                  <a:cubicBezTo>
                    <a:pt x="138" y="677"/>
                    <a:pt x="165" y="704"/>
                    <a:pt x="193" y="704"/>
                  </a:cubicBezTo>
                  <a:lnTo>
                    <a:pt x="207" y="704"/>
                  </a:lnTo>
                  <a:cubicBezTo>
                    <a:pt x="248" y="690"/>
                    <a:pt x="262" y="649"/>
                    <a:pt x="262" y="622"/>
                  </a:cubicBezTo>
                  <a:lnTo>
                    <a:pt x="124" y="45"/>
                  </a:lnTo>
                  <a:cubicBezTo>
                    <a:pt x="124" y="23"/>
                    <a:pt x="97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83"/>
            <p:cNvSpPr/>
            <p:nvPr/>
          </p:nvSpPr>
          <p:spPr>
            <a:xfrm>
              <a:off x="4911525" y="1146175"/>
              <a:ext cx="13075" cy="14800"/>
            </a:xfrm>
            <a:custGeom>
              <a:rect b="b" l="l" r="r" t="t"/>
              <a:pathLst>
                <a:path extrusionOk="0" h="592" w="523">
                  <a:moveTo>
                    <a:pt x="73" y="0"/>
                  </a:moveTo>
                  <a:cubicBezTo>
                    <a:pt x="63" y="0"/>
                    <a:pt x="52" y="5"/>
                    <a:pt x="42" y="15"/>
                  </a:cubicBezTo>
                  <a:cubicBezTo>
                    <a:pt x="14" y="43"/>
                    <a:pt x="0" y="84"/>
                    <a:pt x="28" y="111"/>
                  </a:cubicBezTo>
                  <a:lnTo>
                    <a:pt x="399" y="578"/>
                  </a:lnTo>
                  <a:cubicBezTo>
                    <a:pt x="412" y="592"/>
                    <a:pt x="426" y="592"/>
                    <a:pt x="454" y="592"/>
                  </a:cubicBezTo>
                  <a:cubicBezTo>
                    <a:pt x="467" y="592"/>
                    <a:pt x="481" y="592"/>
                    <a:pt x="495" y="578"/>
                  </a:cubicBezTo>
                  <a:cubicBezTo>
                    <a:pt x="522" y="565"/>
                    <a:pt x="522" y="523"/>
                    <a:pt x="495" y="496"/>
                  </a:cubicBezTo>
                  <a:lnTo>
                    <a:pt x="124" y="29"/>
                  </a:lnTo>
                  <a:cubicBezTo>
                    <a:pt x="107" y="12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83"/>
            <p:cNvSpPr/>
            <p:nvPr/>
          </p:nvSpPr>
          <p:spPr>
            <a:xfrm>
              <a:off x="4937625" y="1066550"/>
              <a:ext cx="19575" cy="4825"/>
            </a:xfrm>
            <a:custGeom>
              <a:rect b="b" l="l" r="r" t="t"/>
              <a:pathLst>
                <a:path extrusionOk="0" h="193" w="783">
                  <a:moveTo>
                    <a:pt x="700" y="0"/>
                  </a:moveTo>
                  <a:lnTo>
                    <a:pt x="69" y="69"/>
                  </a:lnTo>
                  <a:cubicBezTo>
                    <a:pt x="28" y="69"/>
                    <a:pt x="0" y="110"/>
                    <a:pt x="14" y="138"/>
                  </a:cubicBezTo>
                  <a:cubicBezTo>
                    <a:pt x="14" y="179"/>
                    <a:pt x="41" y="193"/>
                    <a:pt x="69" y="193"/>
                  </a:cubicBezTo>
                  <a:lnTo>
                    <a:pt x="82" y="193"/>
                  </a:lnTo>
                  <a:lnTo>
                    <a:pt x="714" y="124"/>
                  </a:lnTo>
                  <a:cubicBezTo>
                    <a:pt x="755" y="124"/>
                    <a:pt x="783" y="97"/>
                    <a:pt x="769" y="55"/>
                  </a:cubicBezTo>
                  <a:cubicBezTo>
                    <a:pt x="769" y="14"/>
                    <a:pt x="742" y="0"/>
                    <a:pt x="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83"/>
            <p:cNvSpPr/>
            <p:nvPr/>
          </p:nvSpPr>
          <p:spPr>
            <a:xfrm>
              <a:off x="4920800" y="1022925"/>
              <a:ext cx="14425" cy="10700"/>
            </a:xfrm>
            <a:custGeom>
              <a:rect b="b" l="l" r="r" t="t"/>
              <a:pathLst>
                <a:path extrusionOk="0" h="428" w="577">
                  <a:moveTo>
                    <a:pt x="503" y="0"/>
                  </a:moveTo>
                  <a:cubicBezTo>
                    <a:pt x="490" y="0"/>
                    <a:pt x="478" y="5"/>
                    <a:pt x="467" y="15"/>
                  </a:cubicBezTo>
                  <a:lnTo>
                    <a:pt x="28" y="303"/>
                  </a:lnTo>
                  <a:cubicBezTo>
                    <a:pt x="0" y="331"/>
                    <a:pt x="0" y="372"/>
                    <a:pt x="14" y="400"/>
                  </a:cubicBezTo>
                  <a:cubicBezTo>
                    <a:pt x="28" y="413"/>
                    <a:pt x="41" y="427"/>
                    <a:pt x="69" y="427"/>
                  </a:cubicBezTo>
                  <a:cubicBezTo>
                    <a:pt x="83" y="427"/>
                    <a:pt x="96" y="427"/>
                    <a:pt x="96" y="413"/>
                  </a:cubicBezTo>
                  <a:lnTo>
                    <a:pt x="536" y="111"/>
                  </a:lnTo>
                  <a:cubicBezTo>
                    <a:pt x="577" y="97"/>
                    <a:pt x="577" y="56"/>
                    <a:pt x="563" y="29"/>
                  </a:cubicBezTo>
                  <a:cubicBezTo>
                    <a:pt x="546" y="12"/>
                    <a:pt x="524" y="0"/>
                    <a:pt x="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83"/>
            <p:cNvSpPr/>
            <p:nvPr/>
          </p:nvSpPr>
          <p:spPr>
            <a:xfrm>
              <a:off x="4842850" y="1069650"/>
              <a:ext cx="34700" cy="30725"/>
            </a:xfrm>
            <a:custGeom>
              <a:rect b="b" l="l" r="r" t="t"/>
              <a:pathLst>
                <a:path extrusionOk="0" h="1229" w="1388">
                  <a:moveTo>
                    <a:pt x="691" y="0"/>
                  </a:moveTo>
                  <a:cubicBezTo>
                    <a:pt x="443" y="0"/>
                    <a:pt x="210" y="157"/>
                    <a:pt x="124" y="412"/>
                  </a:cubicBezTo>
                  <a:cubicBezTo>
                    <a:pt x="1" y="728"/>
                    <a:pt x="166" y="1085"/>
                    <a:pt x="495" y="1195"/>
                  </a:cubicBezTo>
                  <a:cubicBezTo>
                    <a:pt x="562" y="1218"/>
                    <a:pt x="630" y="1229"/>
                    <a:pt x="697" y="1229"/>
                  </a:cubicBezTo>
                  <a:cubicBezTo>
                    <a:pt x="950" y="1229"/>
                    <a:pt x="1191" y="1074"/>
                    <a:pt x="1278" y="824"/>
                  </a:cubicBezTo>
                  <a:cubicBezTo>
                    <a:pt x="1388" y="508"/>
                    <a:pt x="1223" y="151"/>
                    <a:pt x="907" y="41"/>
                  </a:cubicBezTo>
                  <a:cubicBezTo>
                    <a:pt x="836" y="13"/>
                    <a:pt x="763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83"/>
            <p:cNvSpPr/>
            <p:nvPr/>
          </p:nvSpPr>
          <p:spPr>
            <a:xfrm>
              <a:off x="4797550" y="1017325"/>
              <a:ext cx="90300" cy="87700"/>
            </a:xfrm>
            <a:custGeom>
              <a:rect b="b" l="l" r="r" t="t"/>
              <a:pathLst>
                <a:path extrusionOk="0" h="3508" w="3612">
                  <a:moveTo>
                    <a:pt x="3512" y="1"/>
                  </a:moveTo>
                  <a:cubicBezTo>
                    <a:pt x="3478" y="1"/>
                    <a:pt x="3444" y="19"/>
                    <a:pt x="3433" y="61"/>
                  </a:cubicBezTo>
                  <a:lnTo>
                    <a:pt x="2486" y="2711"/>
                  </a:lnTo>
                  <a:lnTo>
                    <a:pt x="69" y="3343"/>
                  </a:lnTo>
                  <a:cubicBezTo>
                    <a:pt x="28" y="3343"/>
                    <a:pt x="0" y="3398"/>
                    <a:pt x="14" y="3439"/>
                  </a:cubicBezTo>
                  <a:cubicBezTo>
                    <a:pt x="28" y="3480"/>
                    <a:pt x="55" y="3508"/>
                    <a:pt x="96" y="3508"/>
                  </a:cubicBezTo>
                  <a:lnTo>
                    <a:pt x="110" y="3508"/>
                  </a:lnTo>
                  <a:lnTo>
                    <a:pt x="2582" y="2862"/>
                  </a:lnTo>
                  <a:cubicBezTo>
                    <a:pt x="2609" y="2848"/>
                    <a:pt x="2623" y="2835"/>
                    <a:pt x="2637" y="2807"/>
                  </a:cubicBezTo>
                  <a:lnTo>
                    <a:pt x="3598" y="116"/>
                  </a:lnTo>
                  <a:cubicBezTo>
                    <a:pt x="3612" y="74"/>
                    <a:pt x="3584" y="19"/>
                    <a:pt x="3543" y="6"/>
                  </a:cubicBezTo>
                  <a:cubicBezTo>
                    <a:pt x="3533" y="2"/>
                    <a:pt x="3523" y="1"/>
                    <a:pt x="3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9"/>
          <p:cNvSpPr txBox="1"/>
          <p:nvPr>
            <p:ph type="title"/>
          </p:nvPr>
        </p:nvSpPr>
        <p:spPr>
          <a:xfrm>
            <a:off x="720000" y="54066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enjeux</a:t>
            </a:r>
            <a:endParaRPr/>
          </a:p>
        </p:txBody>
      </p:sp>
      <p:sp>
        <p:nvSpPr>
          <p:cNvPr id="787" name="Google Shape;787;p39"/>
          <p:cNvSpPr txBox="1"/>
          <p:nvPr>
            <p:ph idx="3" type="subTitle"/>
          </p:nvPr>
        </p:nvSpPr>
        <p:spPr>
          <a:xfrm>
            <a:off x="5147700" y="2318126"/>
            <a:ext cx="3133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</a:t>
            </a:r>
            <a:endParaRPr/>
          </a:p>
        </p:txBody>
      </p:sp>
      <p:sp>
        <p:nvSpPr>
          <p:cNvPr id="788" name="Google Shape;788;p39"/>
          <p:cNvSpPr/>
          <p:nvPr/>
        </p:nvSpPr>
        <p:spPr>
          <a:xfrm>
            <a:off x="1497825" y="1371900"/>
            <a:ext cx="1107528" cy="972939"/>
          </a:xfrm>
          <a:custGeom>
            <a:rect b="b" l="l" r="r" t="t"/>
            <a:pathLst>
              <a:path extrusionOk="0" h="12666" w="12697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9" name="Google Shape;789;p39"/>
          <p:cNvGrpSpPr/>
          <p:nvPr/>
        </p:nvGrpSpPr>
        <p:grpSpPr>
          <a:xfrm>
            <a:off x="6254206" y="1345171"/>
            <a:ext cx="839093" cy="880410"/>
            <a:chOff x="583100" y="3982600"/>
            <a:chExt cx="296175" cy="296175"/>
          </a:xfrm>
        </p:grpSpPr>
        <p:sp>
          <p:nvSpPr>
            <p:cNvPr id="790" name="Google Shape;790;p39"/>
            <p:cNvSpPr/>
            <p:nvPr/>
          </p:nvSpPr>
          <p:spPr>
            <a:xfrm>
              <a:off x="694925" y="3982600"/>
              <a:ext cx="70925" cy="68550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609075" y="4139350"/>
              <a:ext cx="69350" cy="68525"/>
            </a:xfrm>
            <a:custGeom>
              <a:rect b="b" l="l" r="r" t="t"/>
              <a:pathLst>
                <a:path extrusionOk="0" h="2741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783925" y="41401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583100" y="4207075"/>
              <a:ext cx="122100" cy="71700"/>
            </a:xfrm>
            <a:custGeom>
              <a:rect b="b" l="l" r="r" t="t"/>
              <a:pathLst>
                <a:path extrusionOk="0" h="2868" w="4884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669725" y="4049550"/>
              <a:ext cx="122900" cy="72475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757150" y="42070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691775" y="4139350"/>
              <a:ext cx="77225" cy="64600"/>
            </a:xfrm>
            <a:custGeom>
              <a:rect b="b" l="l" r="r" t="t"/>
              <a:pathLst>
                <a:path extrusionOk="0" h="2584" w="3089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7" name="Google Shape;797;p39"/>
          <p:cNvGrpSpPr/>
          <p:nvPr/>
        </p:nvGrpSpPr>
        <p:grpSpPr>
          <a:xfrm>
            <a:off x="3187544" y="1967763"/>
            <a:ext cx="352833" cy="207376"/>
            <a:chOff x="-28459750" y="3284775"/>
            <a:chExt cx="296175" cy="174075"/>
          </a:xfrm>
        </p:grpSpPr>
        <p:sp>
          <p:nvSpPr>
            <p:cNvPr id="798" name="Google Shape;798;p39"/>
            <p:cNvSpPr/>
            <p:nvPr/>
          </p:nvSpPr>
          <p:spPr>
            <a:xfrm>
              <a:off x="-28459750" y="3284775"/>
              <a:ext cx="296175" cy="104775"/>
            </a:xfrm>
            <a:custGeom>
              <a:rect b="b" l="l" r="r" t="t"/>
              <a:pathLst>
                <a:path extrusionOk="0" h="4191" w="11847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9"/>
            <p:cNvSpPr/>
            <p:nvPr/>
          </p:nvSpPr>
          <p:spPr>
            <a:xfrm>
              <a:off x="-28405400" y="3360375"/>
              <a:ext cx="186675" cy="98475"/>
            </a:xfrm>
            <a:custGeom>
              <a:rect b="b" l="l" r="r" t="t"/>
              <a:pathLst>
                <a:path extrusionOk="0" h="3939" w="7467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0" name="Google Shape;800;p39"/>
          <p:cNvGrpSpPr/>
          <p:nvPr/>
        </p:nvGrpSpPr>
        <p:grpSpPr>
          <a:xfrm>
            <a:off x="4094395" y="3481777"/>
            <a:ext cx="1023728" cy="880410"/>
            <a:chOff x="-28462125" y="3199700"/>
            <a:chExt cx="298550" cy="259150"/>
          </a:xfrm>
        </p:grpSpPr>
        <p:sp>
          <p:nvSpPr>
            <p:cNvPr id="801" name="Google Shape;801;p39"/>
            <p:cNvSpPr/>
            <p:nvPr/>
          </p:nvSpPr>
          <p:spPr>
            <a:xfrm>
              <a:off x="-28459750" y="3284775"/>
              <a:ext cx="296175" cy="104775"/>
            </a:xfrm>
            <a:custGeom>
              <a:rect b="b" l="l" r="r" t="t"/>
              <a:pathLst>
                <a:path extrusionOk="0" h="4191" w="11847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-28462125" y="3199700"/>
              <a:ext cx="295400" cy="125275"/>
            </a:xfrm>
            <a:custGeom>
              <a:rect b="b" l="l" r="r" t="t"/>
              <a:pathLst>
                <a:path extrusionOk="0" h="5011" w="11816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-28405400" y="3360375"/>
              <a:ext cx="186675" cy="98475"/>
            </a:xfrm>
            <a:custGeom>
              <a:rect b="b" l="l" r="r" t="t"/>
              <a:pathLst>
                <a:path extrusionOk="0" h="3939" w="7467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4" name="Google Shape;804;p39"/>
          <p:cNvSpPr txBox="1"/>
          <p:nvPr/>
        </p:nvSpPr>
        <p:spPr>
          <a:xfrm>
            <a:off x="551588" y="23448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Economique</a:t>
            </a:r>
            <a:endParaRPr/>
          </a:p>
        </p:txBody>
      </p:sp>
      <p:sp>
        <p:nvSpPr>
          <p:cNvPr id="805" name="Google Shape;805;p39"/>
          <p:cNvSpPr txBox="1"/>
          <p:nvPr/>
        </p:nvSpPr>
        <p:spPr>
          <a:xfrm>
            <a:off x="3106263" y="30071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Sanitaire</a:t>
            </a:r>
            <a:endParaRPr/>
          </a:p>
        </p:txBody>
      </p:sp>
      <p:sp>
        <p:nvSpPr>
          <p:cNvPr id="806" name="Google Shape;806;p39"/>
          <p:cNvSpPr txBox="1"/>
          <p:nvPr/>
        </p:nvSpPr>
        <p:spPr>
          <a:xfrm>
            <a:off x="3106263" y="15658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Rumeur</a:t>
            </a:r>
            <a:endParaRPr b="1"/>
          </a:p>
        </p:txBody>
      </p:sp>
      <p:cxnSp>
        <p:nvCxnSpPr>
          <p:cNvPr id="807" name="Google Shape;807;p39"/>
          <p:cNvCxnSpPr>
            <a:stCxn id="806" idx="2"/>
          </p:cNvCxnSpPr>
          <p:nvPr/>
        </p:nvCxnSpPr>
        <p:spPr>
          <a:xfrm flipH="1">
            <a:off x="2907963" y="2058400"/>
            <a:ext cx="1698300" cy="5217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8" name="Google Shape;808;p39"/>
          <p:cNvCxnSpPr>
            <a:stCxn id="806" idx="2"/>
            <a:endCxn id="805" idx="0"/>
          </p:cNvCxnSpPr>
          <p:nvPr/>
        </p:nvCxnSpPr>
        <p:spPr>
          <a:xfrm>
            <a:off x="4606263" y="2058400"/>
            <a:ext cx="0" cy="9489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9" name="Google Shape;809;p39"/>
          <p:cNvCxnSpPr>
            <a:stCxn id="806" idx="2"/>
          </p:cNvCxnSpPr>
          <p:nvPr/>
        </p:nvCxnSpPr>
        <p:spPr>
          <a:xfrm>
            <a:off x="4606263" y="2058400"/>
            <a:ext cx="1696800" cy="5034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0" name="Google Shape;81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4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p84"/>
          <p:cNvSpPr txBox="1"/>
          <p:nvPr>
            <p:ph type="title"/>
          </p:nvPr>
        </p:nvSpPr>
        <p:spPr>
          <a:xfrm>
            <a:off x="1843800" y="1265254"/>
            <a:ext cx="545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6" name="Google Shape;2446;p84"/>
          <p:cNvSpPr txBox="1"/>
          <p:nvPr>
            <p:ph idx="1" type="subTitle"/>
          </p:nvPr>
        </p:nvSpPr>
        <p:spPr>
          <a:xfrm>
            <a:off x="1843800" y="2044046"/>
            <a:ext cx="5456400" cy="18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7" name="Google Shape;2447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85"/>
          <p:cNvSpPr txBox="1"/>
          <p:nvPr>
            <p:ph type="title"/>
          </p:nvPr>
        </p:nvSpPr>
        <p:spPr>
          <a:xfrm>
            <a:off x="1843800" y="1265254"/>
            <a:ext cx="545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3" name="Google Shape;2453;p85"/>
          <p:cNvSpPr txBox="1"/>
          <p:nvPr>
            <p:ph idx="1" type="subTitle"/>
          </p:nvPr>
        </p:nvSpPr>
        <p:spPr>
          <a:xfrm>
            <a:off x="1843800" y="2044046"/>
            <a:ext cx="5456400" cy="18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4" name="Google Shape;2454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55" name="Google Shape;245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75" y="131099"/>
            <a:ext cx="8465331" cy="47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0"/>
          <p:cNvSpPr txBox="1"/>
          <p:nvPr>
            <p:ph idx="1" type="subTitle"/>
          </p:nvPr>
        </p:nvSpPr>
        <p:spPr>
          <a:xfrm>
            <a:off x="1099875" y="3497675"/>
            <a:ext cx="4350600" cy="6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Nous avons été </a:t>
            </a:r>
            <a:r>
              <a:rPr lang="en"/>
              <a:t>inspirés</a:t>
            </a:r>
            <a:r>
              <a:rPr lang="en"/>
              <a:t> par cet article !</a:t>
            </a:r>
            <a:endParaRPr/>
          </a:p>
        </p:txBody>
      </p:sp>
      <p:grpSp>
        <p:nvGrpSpPr>
          <p:cNvPr id="816" name="Google Shape;816;p40"/>
          <p:cNvGrpSpPr/>
          <p:nvPr/>
        </p:nvGrpSpPr>
        <p:grpSpPr>
          <a:xfrm>
            <a:off x="8088828" y="2191705"/>
            <a:ext cx="616450" cy="1305975"/>
            <a:chOff x="927650" y="2110250"/>
            <a:chExt cx="616450" cy="1305975"/>
          </a:xfrm>
        </p:grpSpPr>
        <p:sp>
          <p:nvSpPr>
            <p:cNvPr id="817" name="Google Shape;817;p40"/>
            <p:cNvSpPr/>
            <p:nvPr/>
          </p:nvSpPr>
          <p:spPr>
            <a:xfrm>
              <a:off x="1120675" y="2771025"/>
              <a:ext cx="230875" cy="55975"/>
            </a:xfrm>
            <a:custGeom>
              <a:rect b="b" l="l" r="r" t="t"/>
              <a:pathLst>
                <a:path extrusionOk="0" h="2239" w="9235">
                  <a:moveTo>
                    <a:pt x="1" y="1"/>
                  </a:moveTo>
                  <a:lnTo>
                    <a:pt x="1" y="1513"/>
                  </a:lnTo>
                  <a:cubicBezTo>
                    <a:pt x="1" y="1916"/>
                    <a:pt x="324" y="2239"/>
                    <a:pt x="707" y="2239"/>
                  </a:cubicBezTo>
                  <a:lnTo>
                    <a:pt x="8509" y="2239"/>
                  </a:lnTo>
                  <a:cubicBezTo>
                    <a:pt x="8912" y="2239"/>
                    <a:pt x="9235" y="1916"/>
                    <a:pt x="9235" y="1513"/>
                  </a:cubicBezTo>
                  <a:lnTo>
                    <a:pt x="92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0"/>
            <p:cNvSpPr/>
            <p:nvPr/>
          </p:nvSpPr>
          <p:spPr>
            <a:xfrm>
              <a:off x="1117150" y="2768000"/>
              <a:ext cx="237425" cy="62025"/>
            </a:xfrm>
            <a:custGeom>
              <a:rect b="b" l="l" r="r" t="t"/>
              <a:pathLst>
                <a:path extrusionOk="0" h="2481" w="9497">
                  <a:moveTo>
                    <a:pt x="9235" y="243"/>
                  </a:moveTo>
                  <a:lnTo>
                    <a:pt x="9235" y="1634"/>
                  </a:lnTo>
                  <a:cubicBezTo>
                    <a:pt x="9235" y="1957"/>
                    <a:pt x="8973" y="2239"/>
                    <a:pt x="8650" y="2239"/>
                  </a:cubicBezTo>
                  <a:lnTo>
                    <a:pt x="848" y="2239"/>
                  </a:lnTo>
                  <a:cubicBezTo>
                    <a:pt x="525" y="2239"/>
                    <a:pt x="263" y="1977"/>
                    <a:pt x="263" y="1634"/>
                  </a:cubicBezTo>
                  <a:lnTo>
                    <a:pt x="263" y="243"/>
                  </a:lnTo>
                  <a:close/>
                  <a:moveTo>
                    <a:pt x="142" y="1"/>
                  </a:moveTo>
                  <a:cubicBezTo>
                    <a:pt x="61" y="1"/>
                    <a:pt x="1" y="61"/>
                    <a:pt x="1" y="122"/>
                  </a:cubicBezTo>
                  <a:lnTo>
                    <a:pt x="1" y="1634"/>
                  </a:lnTo>
                  <a:cubicBezTo>
                    <a:pt x="1" y="2098"/>
                    <a:pt x="384" y="2481"/>
                    <a:pt x="848" y="2481"/>
                  </a:cubicBezTo>
                  <a:lnTo>
                    <a:pt x="8650" y="2481"/>
                  </a:lnTo>
                  <a:cubicBezTo>
                    <a:pt x="9114" y="2481"/>
                    <a:pt x="9497" y="2098"/>
                    <a:pt x="9497" y="1634"/>
                  </a:cubicBezTo>
                  <a:lnTo>
                    <a:pt x="9497" y="122"/>
                  </a:lnTo>
                  <a:cubicBezTo>
                    <a:pt x="9497" y="61"/>
                    <a:pt x="9436" y="1"/>
                    <a:pt x="9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0"/>
            <p:cNvSpPr/>
            <p:nvPr/>
          </p:nvSpPr>
          <p:spPr>
            <a:xfrm>
              <a:off x="1075825" y="2715600"/>
              <a:ext cx="320100" cy="65550"/>
            </a:xfrm>
            <a:custGeom>
              <a:rect b="b" l="l" r="r" t="t"/>
              <a:pathLst>
                <a:path extrusionOk="0" h="2622" w="12804">
                  <a:moveTo>
                    <a:pt x="1009" y="0"/>
                  </a:moveTo>
                  <a:cubicBezTo>
                    <a:pt x="464" y="0"/>
                    <a:pt x="1" y="464"/>
                    <a:pt x="1" y="1008"/>
                  </a:cubicBezTo>
                  <a:lnTo>
                    <a:pt x="1" y="1613"/>
                  </a:lnTo>
                  <a:cubicBezTo>
                    <a:pt x="1" y="2177"/>
                    <a:pt x="464" y="2621"/>
                    <a:pt x="1009" y="2621"/>
                  </a:cubicBezTo>
                  <a:lnTo>
                    <a:pt x="11795" y="2621"/>
                  </a:lnTo>
                  <a:cubicBezTo>
                    <a:pt x="12360" y="2621"/>
                    <a:pt x="12803" y="2177"/>
                    <a:pt x="12803" y="1613"/>
                  </a:cubicBezTo>
                  <a:lnTo>
                    <a:pt x="12803" y="1008"/>
                  </a:lnTo>
                  <a:cubicBezTo>
                    <a:pt x="12803" y="464"/>
                    <a:pt x="12360" y="0"/>
                    <a:pt x="11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0"/>
            <p:cNvSpPr/>
            <p:nvPr/>
          </p:nvSpPr>
          <p:spPr>
            <a:xfrm>
              <a:off x="952850" y="2361275"/>
              <a:ext cx="566550" cy="390625"/>
            </a:xfrm>
            <a:custGeom>
              <a:rect b="b" l="l" r="r" t="t"/>
              <a:pathLst>
                <a:path extrusionOk="0" h="15625" w="22662">
                  <a:moveTo>
                    <a:pt x="3974" y="0"/>
                  </a:moveTo>
                  <a:cubicBezTo>
                    <a:pt x="2838" y="0"/>
                    <a:pt x="1738" y="80"/>
                    <a:pt x="766" y="161"/>
                  </a:cubicBezTo>
                  <a:lnTo>
                    <a:pt x="766" y="826"/>
                  </a:lnTo>
                  <a:lnTo>
                    <a:pt x="726" y="826"/>
                  </a:lnTo>
                  <a:cubicBezTo>
                    <a:pt x="323" y="826"/>
                    <a:pt x="0" y="1169"/>
                    <a:pt x="0" y="1572"/>
                  </a:cubicBezTo>
                  <a:cubicBezTo>
                    <a:pt x="0" y="1975"/>
                    <a:pt x="323" y="2298"/>
                    <a:pt x="726" y="2298"/>
                  </a:cubicBezTo>
                  <a:lnTo>
                    <a:pt x="766" y="2298"/>
                  </a:lnTo>
                  <a:lnTo>
                    <a:pt x="766" y="5241"/>
                  </a:lnTo>
                  <a:lnTo>
                    <a:pt x="726" y="5241"/>
                  </a:lnTo>
                  <a:cubicBezTo>
                    <a:pt x="323" y="5241"/>
                    <a:pt x="0" y="5584"/>
                    <a:pt x="0" y="5987"/>
                  </a:cubicBezTo>
                  <a:cubicBezTo>
                    <a:pt x="0" y="6391"/>
                    <a:pt x="323" y="6713"/>
                    <a:pt x="726" y="6713"/>
                  </a:cubicBezTo>
                  <a:lnTo>
                    <a:pt x="766" y="6713"/>
                  </a:lnTo>
                  <a:lnTo>
                    <a:pt x="766" y="9677"/>
                  </a:lnTo>
                  <a:lnTo>
                    <a:pt x="726" y="9677"/>
                  </a:lnTo>
                  <a:cubicBezTo>
                    <a:pt x="323" y="9677"/>
                    <a:pt x="0" y="10000"/>
                    <a:pt x="0" y="10403"/>
                  </a:cubicBezTo>
                  <a:cubicBezTo>
                    <a:pt x="0" y="10806"/>
                    <a:pt x="323" y="11149"/>
                    <a:pt x="726" y="11149"/>
                  </a:cubicBezTo>
                  <a:lnTo>
                    <a:pt x="766" y="11149"/>
                  </a:lnTo>
                  <a:lnTo>
                    <a:pt x="766" y="11834"/>
                  </a:lnTo>
                  <a:cubicBezTo>
                    <a:pt x="766" y="13931"/>
                    <a:pt x="2460" y="15625"/>
                    <a:pt x="4536" y="15625"/>
                  </a:cubicBezTo>
                  <a:lnTo>
                    <a:pt x="18105" y="15625"/>
                  </a:lnTo>
                  <a:cubicBezTo>
                    <a:pt x="20182" y="15625"/>
                    <a:pt x="21875" y="13931"/>
                    <a:pt x="21875" y="11834"/>
                  </a:cubicBezTo>
                  <a:lnTo>
                    <a:pt x="21875" y="11129"/>
                  </a:lnTo>
                  <a:lnTo>
                    <a:pt x="21916" y="11129"/>
                  </a:lnTo>
                  <a:cubicBezTo>
                    <a:pt x="22319" y="11129"/>
                    <a:pt x="22642" y="10806"/>
                    <a:pt x="22642" y="10403"/>
                  </a:cubicBezTo>
                  <a:cubicBezTo>
                    <a:pt x="22662" y="10000"/>
                    <a:pt x="22319" y="9677"/>
                    <a:pt x="21916" y="9677"/>
                  </a:cubicBezTo>
                  <a:lnTo>
                    <a:pt x="21875" y="9677"/>
                  </a:lnTo>
                  <a:lnTo>
                    <a:pt x="21875" y="6713"/>
                  </a:lnTo>
                  <a:lnTo>
                    <a:pt x="21916" y="6713"/>
                  </a:lnTo>
                  <a:cubicBezTo>
                    <a:pt x="22319" y="6713"/>
                    <a:pt x="22662" y="6391"/>
                    <a:pt x="22662" y="5987"/>
                  </a:cubicBezTo>
                  <a:cubicBezTo>
                    <a:pt x="22662" y="5584"/>
                    <a:pt x="22319" y="5241"/>
                    <a:pt x="21916" y="5241"/>
                  </a:cubicBezTo>
                  <a:lnTo>
                    <a:pt x="21875" y="5241"/>
                  </a:lnTo>
                  <a:lnTo>
                    <a:pt x="21875" y="2298"/>
                  </a:lnTo>
                  <a:lnTo>
                    <a:pt x="21916" y="2298"/>
                  </a:lnTo>
                  <a:cubicBezTo>
                    <a:pt x="22319" y="2298"/>
                    <a:pt x="22662" y="1975"/>
                    <a:pt x="22662" y="1572"/>
                  </a:cubicBezTo>
                  <a:cubicBezTo>
                    <a:pt x="22662" y="1169"/>
                    <a:pt x="22319" y="826"/>
                    <a:pt x="21916" y="826"/>
                  </a:cubicBezTo>
                  <a:lnTo>
                    <a:pt x="21875" y="826"/>
                  </a:lnTo>
                  <a:lnTo>
                    <a:pt x="21875" y="120"/>
                  </a:lnTo>
                  <a:cubicBezTo>
                    <a:pt x="21570" y="72"/>
                    <a:pt x="21243" y="45"/>
                    <a:pt x="20889" y="45"/>
                  </a:cubicBezTo>
                  <a:cubicBezTo>
                    <a:pt x="20658" y="45"/>
                    <a:pt x="20416" y="56"/>
                    <a:pt x="20162" y="80"/>
                  </a:cubicBezTo>
                  <a:cubicBezTo>
                    <a:pt x="17361" y="324"/>
                    <a:pt x="15327" y="1602"/>
                    <a:pt x="12668" y="1602"/>
                  </a:cubicBezTo>
                  <a:cubicBezTo>
                    <a:pt x="11595" y="1602"/>
                    <a:pt x="10421" y="1394"/>
                    <a:pt x="9053" y="826"/>
                  </a:cubicBezTo>
                  <a:cubicBezTo>
                    <a:pt x="7488" y="183"/>
                    <a:pt x="5690" y="0"/>
                    <a:pt x="39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0"/>
            <p:cNvSpPr/>
            <p:nvPr/>
          </p:nvSpPr>
          <p:spPr>
            <a:xfrm>
              <a:off x="949825" y="2358375"/>
              <a:ext cx="572600" cy="396550"/>
            </a:xfrm>
            <a:custGeom>
              <a:rect b="b" l="l" r="r" t="t"/>
              <a:pathLst>
                <a:path extrusionOk="0" h="15862" w="22904">
                  <a:moveTo>
                    <a:pt x="4077" y="243"/>
                  </a:moveTo>
                  <a:cubicBezTo>
                    <a:pt x="5724" y="243"/>
                    <a:pt x="7560" y="416"/>
                    <a:pt x="9113" y="1063"/>
                  </a:cubicBezTo>
                  <a:cubicBezTo>
                    <a:pt x="10508" y="1635"/>
                    <a:pt x="11698" y="1846"/>
                    <a:pt x="12782" y="1846"/>
                  </a:cubicBezTo>
                  <a:cubicBezTo>
                    <a:pt x="14222" y="1846"/>
                    <a:pt x="15475" y="1474"/>
                    <a:pt x="16775" y="1083"/>
                  </a:cubicBezTo>
                  <a:cubicBezTo>
                    <a:pt x="17883" y="761"/>
                    <a:pt x="19013" y="438"/>
                    <a:pt x="20283" y="317"/>
                  </a:cubicBezTo>
                  <a:cubicBezTo>
                    <a:pt x="20555" y="299"/>
                    <a:pt x="20810" y="289"/>
                    <a:pt x="21051" y="289"/>
                  </a:cubicBezTo>
                  <a:cubicBezTo>
                    <a:pt x="21347" y="289"/>
                    <a:pt x="21620" y="304"/>
                    <a:pt x="21875" y="337"/>
                  </a:cubicBezTo>
                  <a:lnTo>
                    <a:pt x="21875" y="1083"/>
                  </a:lnTo>
                  <a:lnTo>
                    <a:pt x="22037" y="1083"/>
                  </a:lnTo>
                  <a:cubicBezTo>
                    <a:pt x="22379" y="1083"/>
                    <a:pt x="22642" y="1345"/>
                    <a:pt x="22642" y="1688"/>
                  </a:cubicBezTo>
                  <a:cubicBezTo>
                    <a:pt x="22642" y="2011"/>
                    <a:pt x="22379" y="2293"/>
                    <a:pt x="22037" y="2293"/>
                  </a:cubicBezTo>
                  <a:lnTo>
                    <a:pt x="21875" y="2293"/>
                  </a:lnTo>
                  <a:lnTo>
                    <a:pt x="21875" y="5499"/>
                  </a:lnTo>
                  <a:lnTo>
                    <a:pt x="22037" y="5499"/>
                  </a:lnTo>
                  <a:cubicBezTo>
                    <a:pt x="22379" y="5499"/>
                    <a:pt x="22642" y="5761"/>
                    <a:pt x="22642" y="6103"/>
                  </a:cubicBezTo>
                  <a:cubicBezTo>
                    <a:pt x="22642" y="6446"/>
                    <a:pt x="22379" y="6708"/>
                    <a:pt x="22037" y="6708"/>
                  </a:cubicBezTo>
                  <a:lnTo>
                    <a:pt x="21875" y="6708"/>
                  </a:lnTo>
                  <a:lnTo>
                    <a:pt x="21875" y="9914"/>
                  </a:lnTo>
                  <a:lnTo>
                    <a:pt x="22037" y="9914"/>
                  </a:lnTo>
                  <a:cubicBezTo>
                    <a:pt x="22379" y="9914"/>
                    <a:pt x="22642" y="10176"/>
                    <a:pt x="22642" y="10519"/>
                  </a:cubicBezTo>
                  <a:cubicBezTo>
                    <a:pt x="22642" y="10862"/>
                    <a:pt x="22379" y="11124"/>
                    <a:pt x="22037" y="11124"/>
                  </a:cubicBezTo>
                  <a:lnTo>
                    <a:pt x="21875" y="11124"/>
                  </a:lnTo>
                  <a:lnTo>
                    <a:pt x="21875" y="11950"/>
                  </a:lnTo>
                  <a:cubicBezTo>
                    <a:pt x="21875" y="13966"/>
                    <a:pt x="20242" y="15600"/>
                    <a:pt x="18226" y="15600"/>
                  </a:cubicBezTo>
                  <a:lnTo>
                    <a:pt x="4657" y="15600"/>
                  </a:lnTo>
                  <a:cubicBezTo>
                    <a:pt x="2661" y="15600"/>
                    <a:pt x="1008" y="13966"/>
                    <a:pt x="1008" y="11950"/>
                  </a:cubicBezTo>
                  <a:lnTo>
                    <a:pt x="1008" y="11124"/>
                  </a:lnTo>
                  <a:lnTo>
                    <a:pt x="847" y="11124"/>
                  </a:lnTo>
                  <a:cubicBezTo>
                    <a:pt x="524" y="11124"/>
                    <a:pt x="242" y="10862"/>
                    <a:pt x="242" y="10519"/>
                  </a:cubicBezTo>
                  <a:cubicBezTo>
                    <a:pt x="242" y="10176"/>
                    <a:pt x="524" y="9914"/>
                    <a:pt x="847" y="9914"/>
                  </a:cubicBezTo>
                  <a:lnTo>
                    <a:pt x="1008" y="9914"/>
                  </a:lnTo>
                  <a:lnTo>
                    <a:pt x="1008" y="6708"/>
                  </a:lnTo>
                  <a:lnTo>
                    <a:pt x="847" y="6708"/>
                  </a:lnTo>
                  <a:cubicBezTo>
                    <a:pt x="524" y="6708"/>
                    <a:pt x="242" y="6446"/>
                    <a:pt x="242" y="6103"/>
                  </a:cubicBezTo>
                  <a:cubicBezTo>
                    <a:pt x="242" y="5761"/>
                    <a:pt x="524" y="5499"/>
                    <a:pt x="847" y="5499"/>
                  </a:cubicBezTo>
                  <a:lnTo>
                    <a:pt x="1008" y="5499"/>
                  </a:lnTo>
                  <a:lnTo>
                    <a:pt x="1008" y="2293"/>
                  </a:lnTo>
                  <a:lnTo>
                    <a:pt x="847" y="2293"/>
                  </a:lnTo>
                  <a:cubicBezTo>
                    <a:pt x="524" y="2293"/>
                    <a:pt x="242" y="2011"/>
                    <a:pt x="242" y="1688"/>
                  </a:cubicBezTo>
                  <a:cubicBezTo>
                    <a:pt x="242" y="1345"/>
                    <a:pt x="524" y="1083"/>
                    <a:pt x="847" y="1083"/>
                  </a:cubicBezTo>
                  <a:lnTo>
                    <a:pt x="1008" y="1083"/>
                  </a:lnTo>
                  <a:lnTo>
                    <a:pt x="1008" y="398"/>
                  </a:lnTo>
                  <a:cubicBezTo>
                    <a:pt x="1822" y="331"/>
                    <a:pt x="2902" y="243"/>
                    <a:pt x="4077" y="243"/>
                  </a:cubicBezTo>
                  <a:close/>
                  <a:moveTo>
                    <a:pt x="4065" y="0"/>
                  </a:moveTo>
                  <a:cubicBezTo>
                    <a:pt x="3012" y="0"/>
                    <a:pt x="1941" y="67"/>
                    <a:pt x="887" y="156"/>
                  </a:cubicBezTo>
                  <a:lnTo>
                    <a:pt x="766" y="176"/>
                  </a:lnTo>
                  <a:lnTo>
                    <a:pt x="766" y="821"/>
                  </a:lnTo>
                  <a:cubicBezTo>
                    <a:pt x="323" y="882"/>
                    <a:pt x="0" y="1245"/>
                    <a:pt x="0" y="1688"/>
                  </a:cubicBezTo>
                  <a:cubicBezTo>
                    <a:pt x="0" y="2132"/>
                    <a:pt x="323" y="2495"/>
                    <a:pt x="766" y="2535"/>
                  </a:cubicBezTo>
                  <a:lnTo>
                    <a:pt x="766" y="5237"/>
                  </a:lnTo>
                  <a:cubicBezTo>
                    <a:pt x="323" y="5297"/>
                    <a:pt x="0" y="5660"/>
                    <a:pt x="0" y="6103"/>
                  </a:cubicBezTo>
                  <a:cubicBezTo>
                    <a:pt x="0" y="6547"/>
                    <a:pt x="323" y="6910"/>
                    <a:pt x="766" y="6950"/>
                  </a:cubicBezTo>
                  <a:lnTo>
                    <a:pt x="766" y="9672"/>
                  </a:lnTo>
                  <a:cubicBezTo>
                    <a:pt x="323" y="9712"/>
                    <a:pt x="0" y="10075"/>
                    <a:pt x="0" y="10519"/>
                  </a:cubicBezTo>
                  <a:cubicBezTo>
                    <a:pt x="0" y="10962"/>
                    <a:pt x="323" y="11325"/>
                    <a:pt x="766" y="11386"/>
                  </a:cubicBezTo>
                  <a:lnTo>
                    <a:pt x="766" y="11950"/>
                  </a:lnTo>
                  <a:cubicBezTo>
                    <a:pt x="766" y="14108"/>
                    <a:pt x="2520" y="15862"/>
                    <a:pt x="4657" y="15862"/>
                  </a:cubicBezTo>
                  <a:lnTo>
                    <a:pt x="18226" y="15862"/>
                  </a:lnTo>
                  <a:cubicBezTo>
                    <a:pt x="20383" y="15862"/>
                    <a:pt x="22117" y="14108"/>
                    <a:pt x="22117" y="11950"/>
                  </a:cubicBezTo>
                  <a:lnTo>
                    <a:pt x="22117" y="11386"/>
                  </a:lnTo>
                  <a:cubicBezTo>
                    <a:pt x="22561" y="11325"/>
                    <a:pt x="22904" y="10962"/>
                    <a:pt x="22904" y="10519"/>
                  </a:cubicBezTo>
                  <a:cubicBezTo>
                    <a:pt x="22904" y="10075"/>
                    <a:pt x="22561" y="9712"/>
                    <a:pt x="22117" y="9672"/>
                  </a:cubicBezTo>
                  <a:lnTo>
                    <a:pt x="22117" y="6950"/>
                  </a:lnTo>
                  <a:cubicBezTo>
                    <a:pt x="22561" y="6910"/>
                    <a:pt x="22904" y="6547"/>
                    <a:pt x="22904" y="6103"/>
                  </a:cubicBezTo>
                  <a:cubicBezTo>
                    <a:pt x="22904" y="5660"/>
                    <a:pt x="22561" y="5297"/>
                    <a:pt x="22117" y="5237"/>
                  </a:cubicBezTo>
                  <a:lnTo>
                    <a:pt x="22117" y="2535"/>
                  </a:lnTo>
                  <a:cubicBezTo>
                    <a:pt x="22561" y="2495"/>
                    <a:pt x="22904" y="2132"/>
                    <a:pt x="22904" y="1688"/>
                  </a:cubicBezTo>
                  <a:cubicBezTo>
                    <a:pt x="22904" y="1245"/>
                    <a:pt x="22561" y="882"/>
                    <a:pt x="22117" y="821"/>
                  </a:cubicBezTo>
                  <a:lnTo>
                    <a:pt x="22117" y="115"/>
                  </a:lnTo>
                  <a:lnTo>
                    <a:pt x="22017" y="95"/>
                  </a:lnTo>
                  <a:cubicBezTo>
                    <a:pt x="21746" y="52"/>
                    <a:pt x="21453" y="32"/>
                    <a:pt x="21137" y="32"/>
                  </a:cubicBezTo>
                  <a:cubicBezTo>
                    <a:pt x="20863" y="32"/>
                    <a:pt x="20571" y="47"/>
                    <a:pt x="20263" y="75"/>
                  </a:cubicBezTo>
                  <a:cubicBezTo>
                    <a:pt x="18952" y="176"/>
                    <a:pt x="17823" y="519"/>
                    <a:pt x="16714" y="841"/>
                  </a:cubicBezTo>
                  <a:cubicBezTo>
                    <a:pt x="15428" y="1224"/>
                    <a:pt x="14182" y="1593"/>
                    <a:pt x="12758" y="1593"/>
                  </a:cubicBezTo>
                  <a:cubicBezTo>
                    <a:pt x="11704" y="1593"/>
                    <a:pt x="10552" y="1390"/>
                    <a:pt x="9214" y="841"/>
                  </a:cubicBezTo>
                  <a:cubicBezTo>
                    <a:pt x="7666" y="202"/>
                    <a:pt x="5892" y="0"/>
                    <a:pt x="4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0"/>
            <p:cNvSpPr/>
            <p:nvPr/>
          </p:nvSpPr>
          <p:spPr>
            <a:xfrm>
              <a:off x="949825" y="2268500"/>
              <a:ext cx="572600" cy="42875"/>
            </a:xfrm>
            <a:custGeom>
              <a:rect b="b" l="l" r="r" t="t"/>
              <a:pathLst>
                <a:path extrusionOk="0" h="1715" w="22904">
                  <a:moveTo>
                    <a:pt x="22037" y="243"/>
                  </a:moveTo>
                  <a:cubicBezTo>
                    <a:pt x="22379" y="243"/>
                    <a:pt x="22642" y="525"/>
                    <a:pt x="22642" y="868"/>
                  </a:cubicBezTo>
                  <a:cubicBezTo>
                    <a:pt x="22642" y="1190"/>
                    <a:pt x="22379" y="1473"/>
                    <a:pt x="22037" y="1473"/>
                  </a:cubicBezTo>
                  <a:lnTo>
                    <a:pt x="847" y="1473"/>
                  </a:lnTo>
                  <a:cubicBezTo>
                    <a:pt x="524" y="1473"/>
                    <a:pt x="242" y="1190"/>
                    <a:pt x="242" y="868"/>
                  </a:cubicBezTo>
                  <a:cubicBezTo>
                    <a:pt x="242" y="525"/>
                    <a:pt x="524" y="243"/>
                    <a:pt x="847" y="243"/>
                  </a:cubicBezTo>
                  <a:close/>
                  <a:moveTo>
                    <a:pt x="847" y="1"/>
                  </a:moveTo>
                  <a:cubicBezTo>
                    <a:pt x="383" y="1"/>
                    <a:pt x="0" y="384"/>
                    <a:pt x="0" y="868"/>
                  </a:cubicBezTo>
                  <a:cubicBezTo>
                    <a:pt x="0" y="1331"/>
                    <a:pt x="383" y="1715"/>
                    <a:pt x="847" y="1715"/>
                  </a:cubicBezTo>
                  <a:lnTo>
                    <a:pt x="22037" y="1715"/>
                  </a:lnTo>
                  <a:cubicBezTo>
                    <a:pt x="22521" y="1715"/>
                    <a:pt x="22904" y="1331"/>
                    <a:pt x="22904" y="868"/>
                  </a:cubicBezTo>
                  <a:cubicBezTo>
                    <a:pt x="22904" y="384"/>
                    <a:pt x="22521" y="1"/>
                    <a:pt x="22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0"/>
            <p:cNvSpPr/>
            <p:nvPr/>
          </p:nvSpPr>
          <p:spPr>
            <a:xfrm>
              <a:off x="968975" y="2110250"/>
              <a:ext cx="533800" cy="164325"/>
            </a:xfrm>
            <a:custGeom>
              <a:rect b="b" l="l" r="r" t="t"/>
              <a:pathLst>
                <a:path extrusionOk="0" h="6573" w="21352">
                  <a:moveTo>
                    <a:pt x="17460" y="242"/>
                  </a:moveTo>
                  <a:cubicBezTo>
                    <a:pt x="19476" y="242"/>
                    <a:pt x="21109" y="1895"/>
                    <a:pt x="21109" y="3911"/>
                  </a:cubicBezTo>
                  <a:lnTo>
                    <a:pt x="21109" y="6331"/>
                  </a:lnTo>
                  <a:lnTo>
                    <a:pt x="242" y="6331"/>
                  </a:lnTo>
                  <a:lnTo>
                    <a:pt x="242" y="3911"/>
                  </a:lnTo>
                  <a:cubicBezTo>
                    <a:pt x="242" y="1895"/>
                    <a:pt x="1895" y="242"/>
                    <a:pt x="3891" y="242"/>
                  </a:cubicBezTo>
                  <a:close/>
                  <a:moveTo>
                    <a:pt x="3891" y="0"/>
                  </a:moveTo>
                  <a:cubicBezTo>
                    <a:pt x="1754" y="0"/>
                    <a:pt x="0" y="1754"/>
                    <a:pt x="0" y="3911"/>
                  </a:cubicBezTo>
                  <a:lnTo>
                    <a:pt x="0" y="6452"/>
                  </a:lnTo>
                  <a:cubicBezTo>
                    <a:pt x="0" y="6532"/>
                    <a:pt x="61" y="6573"/>
                    <a:pt x="121" y="6573"/>
                  </a:cubicBezTo>
                  <a:lnTo>
                    <a:pt x="21230" y="6573"/>
                  </a:lnTo>
                  <a:cubicBezTo>
                    <a:pt x="21311" y="6573"/>
                    <a:pt x="21351" y="6532"/>
                    <a:pt x="21351" y="6452"/>
                  </a:cubicBezTo>
                  <a:lnTo>
                    <a:pt x="21351" y="3911"/>
                  </a:lnTo>
                  <a:cubicBezTo>
                    <a:pt x="21351" y="1754"/>
                    <a:pt x="19617" y="0"/>
                    <a:pt x="17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0"/>
            <p:cNvSpPr/>
            <p:nvPr/>
          </p:nvSpPr>
          <p:spPr>
            <a:xfrm>
              <a:off x="968975" y="2305300"/>
              <a:ext cx="533800" cy="80175"/>
            </a:xfrm>
            <a:custGeom>
              <a:rect b="b" l="l" r="r" t="t"/>
              <a:pathLst>
                <a:path extrusionOk="0" h="3207" w="21352">
                  <a:moveTo>
                    <a:pt x="21109" y="243"/>
                  </a:moveTo>
                  <a:lnTo>
                    <a:pt x="21109" y="2944"/>
                  </a:lnTo>
                  <a:lnTo>
                    <a:pt x="242" y="2944"/>
                  </a:lnTo>
                  <a:lnTo>
                    <a:pt x="242" y="243"/>
                  </a:lnTo>
                  <a:close/>
                  <a:moveTo>
                    <a:pt x="121" y="1"/>
                  </a:moveTo>
                  <a:cubicBezTo>
                    <a:pt x="61" y="1"/>
                    <a:pt x="0" y="61"/>
                    <a:pt x="0" y="122"/>
                  </a:cubicBezTo>
                  <a:lnTo>
                    <a:pt x="0" y="3065"/>
                  </a:lnTo>
                  <a:cubicBezTo>
                    <a:pt x="0" y="3146"/>
                    <a:pt x="61" y="3206"/>
                    <a:pt x="121" y="3206"/>
                  </a:cubicBezTo>
                  <a:lnTo>
                    <a:pt x="21230" y="3206"/>
                  </a:lnTo>
                  <a:cubicBezTo>
                    <a:pt x="21311" y="3206"/>
                    <a:pt x="21351" y="3146"/>
                    <a:pt x="21351" y="3065"/>
                  </a:cubicBezTo>
                  <a:lnTo>
                    <a:pt x="21351" y="122"/>
                  </a:lnTo>
                  <a:cubicBezTo>
                    <a:pt x="21351" y="61"/>
                    <a:pt x="21311" y="1"/>
                    <a:pt x="21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0"/>
            <p:cNvSpPr/>
            <p:nvPr/>
          </p:nvSpPr>
          <p:spPr>
            <a:xfrm>
              <a:off x="949825" y="2378900"/>
              <a:ext cx="572600" cy="43375"/>
            </a:xfrm>
            <a:custGeom>
              <a:rect b="b" l="l" r="r" t="t"/>
              <a:pathLst>
                <a:path extrusionOk="0" h="1735" w="22904">
                  <a:moveTo>
                    <a:pt x="22037" y="262"/>
                  </a:moveTo>
                  <a:cubicBezTo>
                    <a:pt x="22379" y="262"/>
                    <a:pt x="22642" y="524"/>
                    <a:pt x="22642" y="867"/>
                  </a:cubicBezTo>
                  <a:cubicBezTo>
                    <a:pt x="22642" y="1190"/>
                    <a:pt x="22379" y="1472"/>
                    <a:pt x="22037" y="1472"/>
                  </a:cubicBezTo>
                  <a:lnTo>
                    <a:pt x="847" y="1472"/>
                  </a:lnTo>
                  <a:cubicBezTo>
                    <a:pt x="524" y="1472"/>
                    <a:pt x="242" y="1190"/>
                    <a:pt x="242" y="867"/>
                  </a:cubicBezTo>
                  <a:cubicBezTo>
                    <a:pt x="242" y="524"/>
                    <a:pt x="524" y="262"/>
                    <a:pt x="847" y="262"/>
                  </a:cubicBezTo>
                  <a:close/>
                  <a:moveTo>
                    <a:pt x="847" y="0"/>
                  </a:moveTo>
                  <a:cubicBezTo>
                    <a:pt x="383" y="0"/>
                    <a:pt x="0" y="383"/>
                    <a:pt x="0" y="867"/>
                  </a:cubicBezTo>
                  <a:cubicBezTo>
                    <a:pt x="0" y="1331"/>
                    <a:pt x="383" y="1734"/>
                    <a:pt x="847" y="1734"/>
                  </a:cubicBezTo>
                  <a:lnTo>
                    <a:pt x="22037" y="1734"/>
                  </a:lnTo>
                  <a:cubicBezTo>
                    <a:pt x="22521" y="1734"/>
                    <a:pt x="22904" y="1331"/>
                    <a:pt x="22904" y="867"/>
                  </a:cubicBezTo>
                  <a:cubicBezTo>
                    <a:pt x="22904" y="383"/>
                    <a:pt x="22521" y="0"/>
                    <a:pt x="22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0"/>
            <p:cNvSpPr/>
            <p:nvPr/>
          </p:nvSpPr>
          <p:spPr>
            <a:xfrm>
              <a:off x="968975" y="2415675"/>
              <a:ext cx="533800" cy="80175"/>
            </a:xfrm>
            <a:custGeom>
              <a:rect b="b" l="l" r="r" t="t"/>
              <a:pathLst>
                <a:path extrusionOk="0" h="3207" w="21352">
                  <a:moveTo>
                    <a:pt x="21109" y="263"/>
                  </a:moveTo>
                  <a:lnTo>
                    <a:pt x="21109" y="2945"/>
                  </a:lnTo>
                  <a:lnTo>
                    <a:pt x="242" y="2945"/>
                  </a:lnTo>
                  <a:lnTo>
                    <a:pt x="242" y="263"/>
                  </a:lnTo>
                  <a:close/>
                  <a:moveTo>
                    <a:pt x="121" y="1"/>
                  </a:moveTo>
                  <a:cubicBezTo>
                    <a:pt x="61" y="1"/>
                    <a:pt x="0" y="61"/>
                    <a:pt x="0" y="122"/>
                  </a:cubicBezTo>
                  <a:lnTo>
                    <a:pt x="0" y="3065"/>
                  </a:lnTo>
                  <a:cubicBezTo>
                    <a:pt x="0" y="3146"/>
                    <a:pt x="61" y="3207"/>
                    <a:pt x="121" y="3207"/>
                  </a:cubicBezTo>
                  <a:lnTo>
                    <a:pt x="21230" y="3207"/>
                  </a:lnTo>
                  <a:cubicBezTo>
                    <a:pt x="21311" y="3207"/>
                    <a:pt x="21351" y="3146"/>
                    <a:pt x="21351" y="3065"/>
                  </a:cubicBezTo>
                  <a:lnTo>
                    <a:pt x="21351" y="122"/>
                  </a:lnTo>
                  <a:cubicBezTo>
                    <a:pt x="21351" y="61"/>
                    <a:pt x="21311" y="1"/>
                    <a:pt x="21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0"/>
            <p:cNvSpPr/>
            <p:nvPr/>
          </p:nvSpPr>
          <p:spPr>
            <a:xfrm>
              <a:off x="949825" y="2489275"/>
              <a:ext cx="572600" cy="43375"/>
            </a:xfrm>
            <a:custGeom>
              <a:rect b="b" l="l" r="r" t="t"/>
              <a:pathLst>
                <a:path extrusionOk="0" h="1735" w="22904">
                  <a:moveTo>
                    <a:pt x="22037" y="263"/>
                  </a:moveTo>
                  <a:cubicBezTo>
                    <a:pt x="22379" y="263"/>
                    <a:pt x="22642" y="525"/>
                    <a:pt x="22642" y="867"/>
                  </a:cubicBezTo>
                  <a:cubicBezTo>
                    <a:pt x="22642" y="1210"/>
                    <a:pt x="22379" y="1472"/>
                    <a:pt x="22037" y="1472"/>
                  </a:cubicBezTo>
                  <a:lnTo>
                    <a:pt x="847" y="1472"/>
                  </a:lnTo>
                  <a:cubicBezTo>
                    <a:pt x="524" y="1472"/>
                    <a:pt x="242" y="1210"/>
                    <a:pt x="242" y="867"/>
                  </a:cubicBezTo>
                  <a:cubicBezTo>
                    <a:pt x="242" y="525"/>
                    <a:pt x="524" y="263"/>
                    <a:pt x="847" y="263"/>
                  </a:cubicBezTo>
                  <a:close/>
                  <a:moveTo>
                    <a:pt x="847" y="1"/>
                  </a:moveTo>
                  <a:cubicBezTo>
                    <a:pt x="383" y="1"/>
                    <a:pt x="0" y="384"/>
                    <a:pt x="0" y="867"/>
                  </a:cubicBezTo>
                  <a:cubicBezTo>
                    <a:pt x="0" y="1331"/>
                    <a:pt x="383" y="1734"/>
                    <a:pt x="847" y="1734"/>
                  </a:cubicBezTo>
                  <a:lnTo>
                    <a:pt x="22037" y="1734"/>
                  </a:lnTo>
                  <a:cubicBezTo>
                    <a:pt x="22521" y="1734"/>
                    <a:pt x="22904" y="1331"/>
                    <a:pt x="22904" y="867"/>
                  </a:cubicBezTo>
                  <a:cubicBezTo>
                    <a:pt x="22904" y="384"/>
                    <a:pt x="22521" y="1"/>
                    <a:pt x="22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0"/>
            <p:cNvSpPr/>
            <p:nvPr/>
          </p:nvSpPr>
          <p:spPr>
            <a:xfrm>
              <a:off x="968975" y="2526075"/>
              <a:ext cx="533800" cy="80150"/>
            </a:xfrm>
            <a:custGeom>
              <a:rect b="b" l="l" r="r" t="t"/>
              <a:pathLst>
                <a:path extrusionOk="0" h="3206" w="21352">
                  <a:moveTo>
                    <a:pt x="21109" y="262"/>
                  </a:moveTo>
                  <a:lnTo>
                    <a:pt x="21109" y="2944"/>
                  </a:lnTo>
                  <a:lnTo>
                    <a:pt x="242" y="2944"/>
                  </a:lnTo>
                  <a:lnTo>
                    <a:pt x="242" y="262"/>
                  </a:lnTo>
                  <a:close/>
                  <a:moveTo>
                    <a:pt x="121" y="0"/>
                  </a:moveTo>
                  <a:cubicBezTo>
                    <a:pt x="61" y="0"/>
                    <a:pt x="0" y="61"/>
                    <a:pt x="0" y="121"/>
                  </a:cubicBezTo>
                  <a:lnTo>
                    <a:pt x="0" y="3085"/>
                  </a:lnTo>
                  <a:cubicBezTo>
                    <a:pt x="0" y="3146"/>
                    <a:pt x="61" y="3206"/>
                    <a:pt x="121" y="3206"/>
                  </a:cubicBezTo>
                  <a:lnTo>
                    <a:pt x="21230" y="3206"/>
                  </a:lnTo>
                  <a:cubicBezTo>
                    <a:pt x="21311" y="3206"/>
                    <a:pt x="21351" y="3146"/>
                    <a:pt x="21351" y="3085"/>
                  </a:cubicBezTo>
                  <a:lnTo>
                    <a:pt x="21351" y="121"/>
                  </a:lnTo>
                  <a:cubicBezTo>
                    <a:pt x="21351" y="61"/>
                    <a:pt x="21311" y="0"/>
                    <a:pt x="21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0"/>
            <p:cNvSpPr/>
            <p:nvPr/>
          </p:nvSpPr>
          <p:spPr>
            <a:xfrm>
              <a:off x="968975" y="2636450"/>
              <a:ext cx="533800" cy="118475"/>
            </a:xfrm>
            <a:custGeom>
              <a:rect b="b" l="l" r="r" t="t"/>
              <a:pathLst>
                <a:path extrusionOk="0" h="4739" w="21352">
                  <a:moveTo>
                    <a:pt x="21109" y="263"/>
                  </a:moveTo>
                  <a:lnTo>
                    <a:pt x="21109" y="827"/>
                  </a:lnTo>
                  <a:cubicBezTo>
                    <a:pt x="21109" y="2843"/>
                    <a:pt x="19476" y="4477"/>
                    <a:pt x="17460" y="4477"/>
                  </a:cubicBezTo>
                  <a:lnTo>
                    <a:pt x="3891" y="4477"/>
                  </a:lnTo>
                  <a:cubicBezTo>
                    <a:pt x="1895" y="4477"/>
                    <a:pt x="242" y="2843"/>
                    <a:pt x="242" y="827"/>
                  </a:cubicBezTo>
                  <a:lnTo>
                    <a:pt x="242" y="263"/>
                  </a:lnTo>
                  <a:close/>
                  <a:moveTo>
                    <a:pt x="121" y="1"/>
                  </a:moveTo>
                  <a:cubicBezTo>
                    <a:pt x="61" y="1"/>
                    <a:pt x="0" y="61"/>
                    <a:pt x="0" y="142"/>
                  </a:cubicBezTo>
                  <a:lnTo>
                    <a:pt x="0" y="827"/>
                  </a:lnTo>
                  <a:cubicBezTo>
                    <a:pt x="0" y="2985"/>
                    <a:pt x="1754" y="4739"/>
                    <a:pt x="3891" y="4739"/>
                  </a:cubicBezTo>
                  <a:lnTo>
                    <a:pt x="17460" y="4739"/>
                  </a:lnTo>
                  <a:cubicBezTo>
                    <a:pt x="19617" y="4739"/>
                    <a:pt x="21351" y="2985"/>
                    <a:pt x="21351" y="827"/>
                  </a:cubicBezTo>
                  <a:lnTo>
                    <a:pt x="21351" y="142"/>
                  </a:lnTo>
                  <a:cubicBezTo>
                    <a:pt x="21351" y="61"/>
                    <a:pt x="21311" y="1"/>
                    <a:pt x="21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0"/>
            <p:cNvSpPr/>
            <p:nvPr/>
          </p:nvSpPr>
          <p:spPr>
            <a:xfrm>
              <a:off x="949825" y="2599650"/>
              <a:ext cx="572600" cy="43375"/>
            </a:xfrm>
            <a:custGeom>
              <a:rect b="b" l="l" r="r" t="t"/>
              <a:pathLst>
                <a:path extrusionOk="0" h="1735" w="22904">
                  <a:moveTo>
                    <a:pt x="22037" y="263"/>
                  </a:moveTo>
                  <a:cubicBezTo>
                    <a:pt x="22379" y="263"/>
                    <a:pt x="22642" y="525"/>
                    <a:pt x="22642" y="868"/>
                  </a:cubicBezTo>
                  <a:cubicBezTo>
                    <a:pt x="22642" y="1211"/>
                    <a:pt x="22379" y="1473"/>
                    <a:pt x="22037" y="1473"/>
                  </a:cubicBezTo>
                  <a:lnTo>
                    <a:pt x="847" y="1473"/>
                  </a:lnTo>
                  <a:cubicBezTo>
                    <a:pt x="524" y="1473"/>
                    <a:pt x="242" y="1211"/>
                    <a:pt x="242" y="868"/>
                  </a:cubicBezTo>
                  <a:cubicBezTo>
                    <a:pt x="242" y="525"/>
                    <a:pt x="524" y="263"/>
                    <a:pt x="847" y="263"/>
                  </a:cubicBezTo>
                  <a:close/>
                  <a:moveTo>
                    <a:pt x="847" y="1"/>
                  </a:moveTo>
                  <a:cubicBezTo>
                    <a:pt x="383" y="1"/>
                    <a:pt x="0" y="404"/>
                    <a:pt x="0" y="868"/>
                  </a:cubicBezTo>
                  <a:cubicBezTo>
                    <a:pt x="0" y="1352"/>
                    <a:pt x="383" y="1735"/>
                    <a:pt x="847" y="1735"/>
                  </a:cubicBezTo>
                  <a:lnTo>
                    <a:pt x="22037" y="1735"/>
                  </a:lnTo>
                  <a:cubicBezTo>
                    <a:pt x="22521" y="1735"/>
                    <a:pt x="22904" y="1352"/>
                    <a:pt x="22904" y="868"/>
                  </a:cubicBezTo>
                  <a:cubicBezTo>
                    <a:pt x="22904" y="404"/>
                    <a:pt x="22521" y="1"/>
                    <a:pt x="22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0"/>
            <p:cNvSpPr/>
            <p:nvPr/>
          </p:nvSpPr>
          <p:spPr>
            <a:xfrm>
              <a:off x="930675" y="2826975"/>
              <a:ext cx="610400" cy="586225"/>
            </a:xfrm>
            <a:custGeom>
              <a:rect b="b" l="l" r="r" t="t"/>
              <a:pathLst>
                <a:path extrusionOk="0" h="23449" w="24416">
                  <a:moveTo>
                    <a:pt x="1613" y="1"/>
                  </a:moveTo>
                  <a:cubicBezTo>
                    <a:pt x="726" y="1"/>
                    <a:pt x="0" y="727"/>
                    <a:pt x="0" y="1593"/>
                  </a:cubicBezTo>
                  <a:lnTo>
                    <a:pt x="0" y="21856"/>
                  </a:lnTo>
                  <a:cubicBezTo>
                    <a:pt x="0" y="22723"/>
                    <a:pt x="726" y="23449"/>
                    <a:pt x="1613" y="23449"/>
                  </a:cubicBezTo>
                  <a:lnTo>
                    <a:pt x="22823" y="23449"/>
                  </a:lnTo>
                  <a:cubicBezTo>
                    <a:pt x="23710" y="23449"/>
                    <a:pt x="24416" y="22723"/>
                    <a:pt x="24416" y="21856"/>
                  </a:cubicBezTo>
                  <a:lnTo>
                    <a:pt x="24416" y="1593"/>
                  </a:lnTo>
                  <a:cubicBezTo>
                    <a:pt x="24416" y="727"/>
                    <a:pt x="23710" y="1"/>
                    <a:pt x="22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0"/>
            <p:cNvSpPr/>
            <p:nvPr/>
          </p:nvSpPr>
          <p:spPr>
            <a:xfrm>
              <a:off x="927650" y="2823950"/>
              <a:ext cx="616450" cy="592275"/>
            </a:xfrm>
            <a:custGeom>
              <a:rect b="b" l="l" r="r" t="t"/>
              <a:pathLst>
                <a:path extrusionOk="0" h="23691" w="24658">
                  <a:moveTo>
                    <a:pt x="22944" y="243"/>
                  </a:moveTo>
                  <a:cubicBezTo>
                    <a:pt x="23750" y="243"/>
                    <a:pt x="24416" y="908"/>
                    <a:pt x="24416" y="1714"/>
                  </a:cubicBezTo>
                  <a:lnTo>
                    <a:pt x="24416" y="21977"/>
                  </a:lnTo>
                  <a:cubicBezTo>
                    <a:pt x="24416" y="22783"/>
                    <a:pt x="23750" y="23449"/>
                    <a:pt x="22944" y="23449"/>
                  </a:cubicBezTo>
                  <a:lnTo>
                    <a:pt x="1734" y="23449"/>
                  </a:lnTo>
                  <a:cubicBezTo>
                    <a:pt x="907" y="23449"/>
                    <a:pt x="242" y="22783"/>
                    <a:pt x="242" y="21977"/>
                  </a:cubicBezTo>
                  <a:lnTo>
                    <a:pt x="242" y="1714"/>
                  </a:lnTo>
                  <a:cubicBezTo>
                    <a:pt x="242" y="908"/>
                    <a:pt x="907" y="243"/>
                    <a:pt x="1734" y="243"/>
                  </a:cubicBezTo>
                  <a:close/>
                  <a:moveTo>
                    <a:pt x="1734" y="1"/>
                  </a:moveTo>
                  <a:cubicBezTo>
                    <a:pt x="766" y="1"/>
                    <a:pt x="0" y="767"/>
                    <a:pt x="0" y="1714"/>
                  </a:cubicBezTo>
                  <a:lnTo>
                    <a:pt x="0" y="21977"/>
                  </a:lnTo>
                  <a:cubicBezTo>
                    <a:pt x="0" y="22924"/>
                    <a:pt x="766" y="23691"/>
                    <a:pt x="1734" y="23691"/>
                  </a:cubicBezTo>
                  <a:lnTo>
                    <a:pt x="22944" y="23691"/>
                  </a:lnTo>
                  <a:cubicBezTo>
                    <a:pt x="23892" y="23691"/>
                    <a:pt x="24658" y="22924"/>
                    <a:pt x="24658" y="21977"/>
                  </a:cubicBezTo>
                  <a:lnTo>
                    <a:pt x="24658" y="1714"/>
                  </a:lnTo>
                  <a:cubicBezTo>
                    <a:pt x="24658" y="767"/>
                    <a:pt x="23892" y="1"/>
                    <a:pt x="22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0"/>
            <p:cNvSpPr/>
            <p:nvPr/>
          </p:nvSpPr>
          <p:spPr>
            <a:xfrm>
              <a:off x="1008800" y="2938875"/>
              <a:ext cx="454650" cy="422400"/>
            </a:xfrm>
            <a:custGeom>
              <a:rect b="b" l="l" r="r" t="t"/>
              <a:pathLst>
                <a:path extrusionOk="0" h="16896" w="18186">
                  <a:moveTo>
                    <a:pt x="1794" y="1"/>
                  </a:moveTo>
                  <a:cubicBezTo>
                    <a:pt x="807" y="1"/>
                    <a:pt x="0" y="807"/>
                    <a:pt x="0" y="1815"/>
                  </a:cubicBezTo>
                  <a:lnTo>
                    <a:pt x="0" y="15081"/>
                  </a:lnTo>
                  <a:cubicBezTo>
                    <a:pt x="0" y="16089"/>
                    <a:pt x="807" y="16896"/>
                    <a:pt x="1794" y="16896"/>
                  </a:cubicBezTo>
                  <a:lnTo>
                    <a:pt x="16371" y="16896"/>
                  </a:lnTo>
                  <a:cubicBezTo>
                    <a:pt x="17379" y="16896"/>
                    <a:pt x="18186" y="16089"/>
                    <a:pt x="18186" y="15081"/>
                  </a:cubicBezTo>
                  <a:lnTo>
                    <a:pt x="18186" y="1815"/>
                  </a:lnTo>
                  <a:cubicBezTo>
                    <a:pt x="18186" y="807"/>
                    <a:pt x="17379" y="1"/>
                    <a:pt x="16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0"/>
            <p:cNvSpPr/>
            <p:nvPr/>
          </p:nvSpPr>
          <p:spPr>
            <a:xfrm>
              <a:off x="1303650" y="2966600"/>
              <a:ext cx="73100" cy="166350"/>
            </a:xfrm>
            <a:custGeom>
              <a:rect b="b" l="l" r="r" t="t"/>
              <a:pathLst>
                <a:path extrusionOk="0" h="6654" w="2924">
                  <a:moveTo>
                    <a:pt x="585" y="0"/>
                  </a:moveTo>
                  <a:cubicBezTo>
                    <a:pt x="263" y="0"/>
                    <a:pt x="1" y="283"/>
                    <a:pt x="1" y="605"/>
                  </a:cubicBezTo>
                  <a:lnTo>
                    <a:pt x="1" y="6069"/>
                  </a:lnTo>
                  <a:cubicBezTo>
                    <a:pt x="1" y="6392"/>
                    <a:pt x="263" y="6654"/>
                    <a:pt x="585" y="6654"/>
                  </a:cubicBezTo>
                  <a:lnTo>
                    <a:pt x="2339" y="6654"/>
                  </a:lnTo>
                  <a:cubicBezTo>
                    <a:pt x="2662" y="6654"/>
                    <a:pt x="2924" y="6392"/>
                    <a:pt x="2924" y="6069"/>
                  </a:cubicBezTo>
                  <a:lnTo>
                    <a:pt x="2924" y="605"/>
                  </a:lnTo>
                  <a:cubicBezTo>
                    <a:pt x="2924" y="283"/>
                    <a:pt x="2662" y="0"/>
                    <a:pt x="2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0"/>
            <p:cNvSpPr/>
            <p:nvPr/>
          </p:nvSpPr>
          <p:spPr>
            <a:xfrm>
              <a:off x="1303650" y="3103200"/>
              <a:ext cx="73100" cy="29750"/>
            </a:xfrm>
            <a:custGeom>
              <a:rect b="b" l="l" r="r" t="t"/>
              <a:pathLst>
                <a:path extrusionOk="0" h="1190" w="2924">
                  <a:moveTo>
                    <a:pt x="1" y="0"/>
                  </a:moveTo>
                  <a:lnTo>
                    <a:pt x="1" y="746"/>
                  </a:lnTo>
                  <a:cubicBezTo>
                    <a:pt x="1" y="988"/>
                    <a:pt x="182" y="1190"/>
                    <a:pt x="424" y="1190"/>
                  </a:cubicBezTo>
                  <a:lnTo>
                    <a:pt x="2501" y="1190"/>
                  </a:lnTo>
                  <a:cubicBezTo>
                    <a:pt x="2743" y="1190"/>
                    <a:pt x="2924" y="988"/>
                    <a:pt x="2924" y="746"/>
                  </a:cubicBezTo>
                  <a:lnTo>
                    <a:pt x="29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0"/>
            <p:cNvSpPr/>
            <p:nvPr/>
          </p:nvSpPr>
          <p:spPr>
            <a:xfrm>
              <a:off x="1094975" y="2966600"/>
              <a:ext cx="73125" cy="166350"/>
            </a:xfrm>
            <a:custGeom>
              <a:rect b="b" l="l" r="r" t="t"/>
              <a:pathLst>
                <a:path extrusionOk="0" h="6654" w="2925">
                  <a:moveTo>
                    <a:pt x="585" y="0"/>
                  </a:moveTo>
                  <a:cubicBezTo>
                    <a:pt x="263" y="0"/>
                    <a:pt x="1" y="283"/>
                    <a:pt x="1" y="605"/>
                  </a:cubicBezTo>
                  <a:lnTo>
                    <a:pt x="1" y="6069"/>
                  </a:lnTo>
                  <a:cubicBezTo>
                    <a:pt x="1" y="6392"/>
                    <a:pt x="263" y="6654"/>
                    <a:pt x="585" y="6654"/>
                  </a:cubicBezTo>
                  <a:lnTo>
                    <a:pt x="2339" y="6654"/>
                  </a:lnTo>
                  <a:cubicBezTo>
                    <a:pt x="2662" y="6654"/>
                    <a:pt x="2924" y="6392"/>
                    <a:pt x="2924" y="6069"/>
                  </a:cubicBezTo>
                  <a:lnTo>
                    <a:pt x="2924" y="605"/>
                  </a:lnTo>
                  <a:cubicBezTo>
                    <a:pt x="2924" y="283"/>
                    <a:pt x="2662" y="0"/>
                    <a:pt x="2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0"/>
            <p:cNvSpPr/>
            <p:nvPr/>
          </p:nvSpPr>
          <p:spPr>
            <a:xfrm>
              <a:off x="1094975" y="3103200"/>
              <a:ext cx="73125" cy="29750"/>
            </a:xfrm>
            <a:custGeom>
              <a:rect b="b" l="l" r="r" t="t"/>
              <a:pathLst>
                <a:path extrusionOk="0" h="1190" w="2925">
                  <a:moveTo>
                    <a:pt x="1" y="0"/>
                  </a:moveTo>
                  <a:lnTo>
                    <a:pt x="1" y="746"/>
                  </a:lnTo>
                  <a:cubicBezTo>
                    <a:pt x="1" y="988"/>
                    <a:pt x="202" y="1190"/>
                    <a:pt x="424" y="1190"/>
                  </a:cubicBezTo>
                  <a:lnTo>
                    <a:pt x="2501" y="1190"/>
                  </a:lnTo>
                  <a:cubicBezTo>
                    <a:pt x="2743" y="1190"/>
                    <a:pt x="2924" y="988"/>
                    <a:pt x="2924" y="746"/>
                  </a:cubicBezTo>
                  <a:lnTo>
                    <a:pt x="29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0"/>
            <p:cNvSpPr/>
            <p:nvPr/>
          </p:nvSpPr>
          <p:spPr>
            <a:xfrm>
              <a:off x="1005250" y="3280100"/>
              <a:ext cx="461225" cy="6600"/>
            </a:xfrm>
            <a:custGeom>
              <a:rect b="b" l="l" r="r" t="t"/>
              <a:pathLst>
                <a:path extrusionOk="0" h="264" w="18449">
                  <a:moveTo>
                    <a:pt x="142" y="1"/>
                  </a:moveTo>
                  <a:cubicBezTo>
                    <a:pt x="61" y="1"/>
                    <a:pt x="1" y="61"/>
                    <a:pt x="1" y="142"/>
                  </a:cubicBezTo>
                  <a:cubicBezTo>
                    <a:pt x="1" y="203"/>
                    <a:pt x="61" y="263"/>
                    <a:pt x="142" y="263"/>
                  </a:cubicBezTo>
                  <a:lnTo>
                    <a:pt x="18328" y="263"/>
                  </a:lnTo>
                  <a:cubicBezTo>
                    <a:pt x="18388" y="263"/>
                    <a:pt x="18449" y="203"/>
                    <a:pt x="18449" y="142"/>
                  </a:cubicBezTo>
                  <a:cubicBezTo>
                    <a:pt x="18449" y="61"/>
                    <a:pt x="18388" y="1"/>
                    <a:pt x="18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9" name="Google Shape;839;p40"/>
          <p:cNvGrpSpPr/>
          <p:nvPr/>
        </p:nvGrpSpPr>
        <p:grpSpPr>
          <a:xfrm>
            <a:off x="7844791" y="3496934"/>
            <a:ext cx="1104524" cy="1350005"/>
            <a:chOff x="435091" y="3496934"/>
            <a:chExt cx="1104524" cy="1350005"/>
          </a:xfrm>
        </p:grpSpPr>
        <p:sp>
          <p:nvSpPr>
            <p:cNvPr id="840" name="Google Shape;840;p40"/>
            <p:cNvSpPr/>
            <p:nvPr/>
          </p:nvSpPr>
          <p:spPr>
            <a:xfrm>
              <a:off x="506275" y="3597450"/>
              <a:ext cx="962144" cy="1245414"/>
            </a:xfrm>
            <a:custGeom>
              <a:rect b="b" l="l" r="r" t="t"/>
              <a:pathLst>
                <a:path extrusionOk="0" h="23306" w="75834">
                  <a:moveTo>
                    <a:pt x="1" y="1"/>
                  </a:moveTo>
                  <a:lnTo>
                    <a:pt x="1" y="23306"/>
                  </a:lnTo>
                  <a:lnTo>
                    <a:pt x="75834" y="23306"/>
                  </a:lnTo>
                  <a:lnTo>
                    <a:pt x="758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0"/>
            <p:cNvSpPr/>
            <p:nvPr/>
          </p:nvSpPr>
          <p:spPr>
            <a:xfrm>
              <a:off x="506250" y="3540948"/>
              <a:ext cx="962198" cy="1305991"/>
            </a:xfrm>
            <a:custGeom>
              <a:rect b="b" l="l" r="r" t="t"/>
              <a:pathLst>
                <a:path extrusionOk="0" h="23429" w="75958">
                  <a:moveTo>
                    <a:pt x="75834" y="138"/>
                  </a:moveTo>
                  <a:lnTo>
                    <a:pt x="75834" y="23305"/>
                  </a:lnTo>
                  <a:lnTo>
                    <a:pt x="125" y="23305"/>
                  </a:lnTo>
                  <a:lnTo>
                    <a:pt x="125" y="138"/>
                  </a:lnTo>
                  <a:close/>
                  <a:moveTo>
                    <a:pt x="56" y="0"/>
                  </a:moveTo>
                  <a:cubicBezTo>
                    <a:pt x="28" y="0"/>
                    <a:pt x="1" y="28"/>
                    <a:pt x="1" y="69"/>
                  </a:cubicBezTo>
                  <a:lnTo>
                    <a:pt x="1" y="23374"/>
                  </a:lnTo>
                  <a:cubicBezTo>
                    <a:pt x="1" y="23401"/>
                    <a:pt x="28" y="23429"/>
                    <a:pt x="56" y="23429"/>
                  </a:cubicBezTo>
                  <a:lnTo>
                    <a:pt x="75889" y="23429"/>
                  </a:lnTo>
                  <a:cubicBezTo>
                    <a:pt x="75930" y="23429"/>
                    <a:pt x="75957" y="23401"/>
                    <a:pt x="75957" y="23374"/>
                  </a:cubicBezTo>
                  <a:lnTo>
                    <a:pt x="75957" y="69"/>
                  </a:lnTo>
                  <a:cubicBezTo>
                    <a:pt x="75957" y="28"/>
                    <a:pt x="75930" y="0"/>
                    <a:pt x="7588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0"/>
            <p:cNvSpPr/>
            <p:nvPr/>
          </p:nvSpPr>
          <p:spPr>
            <a:xfrm>
              <a:off x="435091" y="3496934"/>
              <a:ext cx="1104524" cy="105049"/>
            </a:xfrm>
            <a:custGeom>
              <a:rect b="b" l="l" r="r" t="t"/>
              <a:pathLst>
                <a:path extrusionOk="0" h="1429" w="78072">
                  <a:moveTo>
                    <a:pt x="1" y="1"/>
                  </a:moveTo>
                  <a:lnTo>
                    <a:pt x="1" y="1429"/>
                  </a:lnTo>
                  <a:lnTo>
                    <a:pt x="78072" y="1429"/>
                  </a:lnTo>
                  <a:lnTo>
                    <a:pt x="7807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0"/>
            <p:cNvSpPr/>
            <p:nvPr/>
          </p:nvSpPr>
          <p:spPr>
            <a:xfrm>
              <a:off x="774814" y="3721619"/>
              <a:ext cx="425078" cy="42493"/>
            </a:xfrm>
            <a:custGeom>
              <a:rect b="b" l="l" r="r" t="t"/>
              <a:pathLst>
                <a:path extrusionOk="0" h="578" w="5782">
                  <a:moveTo>
                    <a:pt x="289" y="0"/>
                  </a:moveTo>
                  <a:cubicBezTo>
                    <a:pt x="124" y="0"/>
                    <a:pt x="0" y="124"/>
                    <a:pt x="0" y="289"/>
                  </a:cubicBezTo>
                  <a:cubicBezTo>
                    <a:pt x="0" y="440"/>
                    <a:pt x="124" y="577"/>
                    <a:pt x="289" y="577"/>
                  </a:cubicBezTo>
                  <a:lnTo>
                    <a:pt x="5507" y="577"/>
                  </a:lnTo>
                  <a:cubicBezTo>
                    <a:pt x="5658" y="577"/>
                    <a:pt x="5782" y="440"/>
                    <a:pt x="5782" y="289"/>
                  </a:cubicBezTo>
                  <a:cubicBezTo>
                    <a:pt x="5782" y="124"/>
                    <a:pt x="5658" y="0"/>
                    <a:pt x="5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0"/>
            <p:cNvSpPr/>
            <p:nvPr/>
          </p:nvSpPr>
          <p:spPr>
            <a:xfrm>
              <a:off x="774814" y="4364750"/>
              <a:ext cx="425078" cy="42493"/>
            </a:xfrm>
            <a:custGeom>
              <a:rect b="b" l="l" r="r" t="t"/>
              <a:pathLst>
                <a:path extrusionOk="0" h="578" w="5782">
                  <a:moveTo>
                    <a:pt x="289" y="0"/>
                  </a:moveTo>
                  <a:cubicBezTo>
                    <a:pt x="124" y="0"/>
                    <a:pt x="0" y="138"/>
                    <a:pt x="0" y="289"/>
                  </a:cubicBezTo>
                  <a:cubicBezTo>
                    <a:pt x="0" y="453"/>
                    <a:pt x="124" y="577"/>
                    <a:pt x="289" y="577"/>
                  </a:cubicBezTo>
                  <a:lnTo>
                    <a:pt x="5507" y="577"/>
                  </a:lnTo>
                  <a:cubicBezTo>
                    <a:pt x="5658" y="577"/>
                    <a:pt x="5782" y="453"/>
                    <a:pt x="5782" y="289"/>
                  </a:cubicBezTo>
                  <a:cubicBezTo>
                    <a:pt x="5782" y="138"/>
                    <a:pt x="5658" y="0"/>
                    <a:pt x="5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0"/>
            <p:cNvSpPr/>
            <p:nvPr/>
          </p:nvSpPr>
          <p:spPr>
            <a:xfrm>
              <a:off x="506254" y="3597448"/>
              <a:ext cx="962197" cy="9116"/>
            </a:xfrm>
            <a:custGeom>
              <a:rect b="b" l="l" r="r" t="t"/>
              <a:pathLst>
                <a:path extrusionOk="0" h="124" w="13088">
                  <a:moveTo>
                    <a:pt x="69" y="0"/>
                  </a:moveTo>
                  <a:cubicBezTo>
                    <a:pt x="27" y="0"/>
                    <a:pt x="0" y="28"/>
                    <a:pt x="0" y="69"/>
                  </a:cubicBezTo>
                  <a:cubicBezTo>
                    <a:pt x="0" y="96"/>
                    <a:pt x="27" y="124"/>
                    <a:pt x="69" y="124"/>
                  </a:cubicBezTo>
                  <a:lnTo>
                    <a:pt x="13019" y="124"/>
                  </a:lnTo>
                  <a:cubicBezTo>
                    <a:pt x="13060" y="124"/>
                    <a:pt x="13087" y="96"/>
                    <a:pt x="13087" y="69"/>
                  </a:cubicBezTo>
                  <a:cubicBezTo>
                    <a:pt x="13087" y="28"/>
                    <a:pt x="13060" y="0"/>
                    <a:pt x="13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0"/>
            <p:cNvSpPr/>
            <p:nvPr/>
          </p:nvSpPr>
          <p:spPr>
            <a:xfrm>
              <a:off x="506254" y="4258738"/>
              <a:ext cx="962197" cy="9116"/>
            </a:xfrm>
            <a:custGeom>
              <a:rect b="b" l="l" r="r" t="t"/>
              <a:pathLst>
                <a:path extrusionOk="0" h="124" w="13088">
                  <a:moveTo>
                    <a:pt x="69" y="0"/>
                  </a:moveTo>
                  <a:cubicBezTo>
                    <a:pt x="27" y="0"/>
                    <a:pt x="0" y="28"/>
                    <a:pt x="0" y="55"/>
                  </a:cubicBezTo>
                  <a:cubicBezTo>
                    <a:pt x="0" y="96"/>
                    <a:pt x="27" y="124"/>
                    <a:pt x="69" y="124"/>
                  </a:cubicBezTo>
                  <a:lnTo>
                    <a:pt x="13019" y="124"/>
                  </a:lnTo>
                  <a:cubicBezTo>
                    <a:pt x="13060" y="124"/>
                    <a:pt x="13087" y="96"/>
                    <a:pt x="13087" y="55"/>
                  </a:cubicBezTo>
                  <a:cubicBezTo>
                    <a:pt x="13087" y="28"/>
                    <a:pt x="13060" y="0"/>
                    <a:pt x="13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" name="Google Shape;847;p40"/>
          <p:cNvGrpSpPr/>
          <p:nvPr/>
        </p:nvGrpSpPr>
        <p:grpSpPr>
          <a:xfrm>
            <a:off x="6346304" y="1509742"/>
            <a:ext cx="1826568" cy="3337357"/>
            <a:chOff x="6109322" y="1509742"/>
            <a:chExt cx="1826568" cy="3337357"/>
          </a:xfrm>
        </p:grpSpPr>
        <p:grpSp>
          <p:nvGrpSpPr>
            <p:cNvPr id="848" name="Google Shape;848;p40"/>
            <p:cNvGrpSpPr/>
            <p:nvPr/>
          </p:nvGrpSpPr>
          <p:grpSpPr>
            <a:xfrm flipH="1">
              <a:off x="6109322" y="2362750"/>
              <a:ext cx="1734425" cy="2484350"/>
              <a:chOff x="4880250" y="2362750"/>
              <a:chExt cx="1734425" cy="2484350"/>
            </a:xfrm>
          </p:grpSpPr>
          <p:sp>
            <p:nvSpPr>
              <p:cNvPr id="849" name="Google Shape;849;p40"/>
              <p:cNvSpPr/>
              <p:nvPr/>
            </p:nvSpPr>
            <p:spPr>
              <a:xfrm>
                <a:off x="5143375" y="4015425"/>
                <a:ext cx="963725" cy="829150"/>
              </a:xfrm>
              <a:custGeom>
                <a:rect b="b" l="l" r="r" t="t"/>
                <a:pathLst>
                  <a:path extrusionOk="0" h="33166" w="38549">
                    <a:moveTo>
                      <a:pt x="32803" y="0"/>
                    </a:moveTo>
                    <a:lnTo>
                      <a:pt x="5363" y="1411"/>
                    </a:lnTo>
                    <a:cubicBezTo>
                      <a:pt x="5363" y="1411"/>
                      <a:pt x="544" y="12137"/>
                      <a:pt x="0" y="33166"/>
                    </a:cubicBezTo>
                    <a:lnTo>
                      <a:pt x="37561" y="33166"/>
                    </a:lnTo>
                    <a:cubicBezTo>
                      <a:pt x="37561" y="33166"/>
                      <a:pt x="38549" y="25726"/>
                      <a:pt x="328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40"/>
              <p:cNvSpPr/>
              <p:nvPr/>
            </p:nvSpPr>
            <p:spPr>
              <a:xfrm>
                <a:off x="5141350" y="4012900"/>
                <a:ext cx="966275" cy="834200"/>
              </a:xfrm>
              <a:custGeom>
                <a:rect b="b" l="l" r="r" t="t"/>
                <a:pathLst>
                  <a:path extrusionOk="0" h="33368" w="38651">
                    <a:moveTo>
                      <a:pt x="32823" y="182"/>
                    </a:moveTo>
                    <a:cubicBezTo>
                      <a:pt x="38146" y="24134"/>
                      <a:pt x="37642" y="32279"/>
                      <a:pt x="37561" y="33166"/>
                    </a:cubicBezTo>
                    <a:lnTo>
                      <a:pt x="182" y="33166"/>
                    </a:lnTo>
                    <a:cubicBezTo>
                      <a:pt x="726" y="13226"/>
                      <a:pt x="5162" y="2440"/>
                      <a:pt x="5505" y="1613"/>
                    </a:cubicBezTo>
                    <a:lnTo>
                      <a:pt x="32823" y="182"/>
                    </a:lnTo>
                    <a:close/>
                    <a:moveTo>
                      <a:pt x="32884" y="0"/>
                    </a:moveTo>
                    <a:lnTo>
                      <a:pt x="5444" y="1432"/>
                    </a:lnTo>
                    <a:cubicBezTo>
                      <a:pt x="5404" y="1432"/>
                      <a:pt x="5384" y="1452"/>
                      <a:pt x="5363" y="1472"/>
                    </a:cubicBezTo>
                    <a:cubicBezTo>
                      <a:pt x="5343" y="1512"/>
                      <a:pt x="4134" y="4234"/>
                      <a:pt x="2884" y="9476"/>
                    </a:cubicBezTo>
                    <a:cubicBezTo>
                      <a:pt x="1714" y="14335"/>
                      <a:pt x="283" y="22400"/>
                      <a:pt x="0" y="33267"/>
                    </a:cubicBezTo>
                    <a:cubicBezTo>
                      <a:pt x="0" y="33287"/>
                      <a:pt x="0" y="33307"/>
                      <a:pt x="21" y="33327"/>
                    </a:cubicBezTo>
                    <a:cubicBezTo>
                      <a:pt x="41" y="33347"/>
                      <a:pt x="61" y="33368"/>
                      <a:pt x="81" y="33368"/>
                    </a:cubicBezTo>
                    <a:lnTo>
                      <a:pt x="37642" y="33368"/>
                    </a:lnTo>
                    <a:cubicBezTo>
                      <a:pt x="37682" y="33368"/>
                      <a:pt x="37723" y="33327"/>
                      <a:pt x="37723" y="33267"/>
                    </a:cubicBezTo>
                    <a:cubicBezTo>
                      <a:pt x="37743" y="33206"/>
                      <a:pt x="38650" y="25525"/>
                      <a:pt x="32985" y="81"/>
                    </a:cubicBezTo>
                    <a:cubicBezTo>
                      <a:pt x="32985" y="20"/>
                      <a:pt x="32944" y="0"/>
                      <a:pt x="32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40"/>
              <p:cNvSpPr/>
              <p:nvPr/>
            </p:nvSpPr>
            <p:spPr>
              <a:xfrm>
                <a:off x="5291550" y="4064800"/>
                <a:ext cx="85725" cy="453675"/>
              </a:xfrm>
              <a:custGeom>
                <a:rect b="b" l="l" r="r" t="t"/>
                <a:pathLst>
                  <a:path extrusionOk="0" h="18147" w="3429">
                    <a:moveTo>
                      <a:pt x="3347" y="1"/>
                    </a:moveTo>
                    <a:cubicBezTo>
                      <a:pt x="3287" y="1"/>
                      <a:pt x="3247" y="21"/>
                      <a:pt x="3226" y="61"/>
                    </a:cubicBezTo>
                    <a:cubicBezTo>
                      <a:pt x="3206" y="142"/>
                      <a:pt x="1311" y="6674"/>
                      <a:pt x="1" y="18046"/>
                    </a:cubicBezTo>
                    <a:cubicBezTo>
                      <a:pt x="1" y="18086"/>
                      <a:pt x="41" y="18146"/>
                      <a:pt x="81" y="18146"/>
                    </a:cubicBezTo>
                    <a:lnTo>
                      <a:pt x="101" y="18146"/>
                    </a:lnTo>
                    <a:cubicBezTo>
                      <a:pt x="142" y="18146"/>
                      <a:pt x="182" y="18106"/>
                      <a:pt x="202" y="18066"/>
                    </a:cubicBezTo>
                    <a:cubicBezTo>
                      <a:pt x="1493" y="6715"/>
                      <a:pt x="3388" y="182"/>
                      <a:pt x="3408" y="122"/>
                    </a:cubicBezTo>
                    <a:cubicBezTo>
                      <a:pt x="3428" y="82"/>
                      <a:pt x="3388" y="21"/>
                      <a:pt x="3347" y="1"/>
                    </a:cubicBezTo>
                    <a:close/>
                  </a:path>
                </a:pathLst>
              </a:custGeom>
              <a:solidFill>
                <a:srgbClr val="0200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40"/>
              <p:cNvSpPr/>
              <p:nvPr/>
            </p:nvSpPr>
            <p:spPr>
              <a:xfrm>
                <a:off x="5521400" y="4088000"/>
                <a:ext cx="5050" cy="685000"/>
              </a:xfrm>
              <a:custGeom>
                <a:rect b="b" l="l" r="r" t="t"/>
                <a:pathLst>
                  <a:path extrusionOk="0" h="27400" w="202">
                    <a:moveTo>
                      <a:pt x="101" y="0"/>
                    </a:moveTo>
                    <a:cubicBezTo>
                      <a:pt x="41" y="0"/>
                      <a:pt x="0" y="41"/>
                      <a:pt x="0" y="101"/>
                    </a:cubicBezTo>
                    <a:lnTo>
                      <a:pt x="0" y="27299"/>
                    </a:lnTo>
                    <a:cubicBezTo>
                      <a:pt x="0" y="27360"/>
                      <a:pt x="41" y="27400"/>
                      <a:pt x="101" y="27400"/>
                    </a:cubicBezTo>
                    <a:cubicBezTo>
                      <a:pt x="162" y="27400"/>
                      <a:pt x="202" y="27360"/>
                      <a:pt x="202" y="27299"/>
                    </a:cubicBezTo>
                    <a:lnTo>
                      <a:pt x="202" y="101"/>
                    </a:lnTo>
                    <a:cubicBezTo>
                      <a:pt x="202" y="41"/>
                      <a:pt x="162" y="0"/>
                      <a:pt x="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40"/>
              <p:cNvSpPr/>
              <p:nvPr/>
            </p:nvSpPr>
            <p:spPr>
              <a:xfrm>
                <a:off x="5691250" y="4064800"/>
                <a:ext cx="26750" cy="367975"/>
              </a:xfrm>
              <a:custGeom>
                <a:rect b="b" l="l" r="r" t="t"/>
                <a:pathLst>
                  <a:path extrusionOk="0" h="14719" w="1070">
                    <a:moveTo>
                      <a:pt x="81" y="1"/>
                    </a:moveTo>
                    <a:cubicBezTo>
                      <a:pt x="41" y="1"/>
                      <a:pt x="1" y="61"/>
                      <a:pt x="1" y="102"/>
                    </a:cubicBezTo>
                    <a:cubicBezTo>
                      <a:pt x="1" y="203"/>
                      <a:pt x="767" y="10062"/>
                      <a:pt x="868" y="14638"/>
                    </a:cubicBezTo>
                    <a:cubicBezTo>
                      <a:pt x="868" y="14679"/>
                      <a:pt x="928" y="14719"/>
                      <a:pt x="968" y="14719"/>
                    </a:cubicBezTo>
                    <a:cubicBezTo>
                      <a:pt x="1029" y="14719"/>
                      <a:pt x="1069" y="14679"/>
                      <a:pt x="1069" y="14638"/>
                    </a:cubicBezTo>
                    <a:cubicBezTo>
                      <a:pt x="968" y="10062"/>
                      <a:pt x="202" y="182"/>
                      <a:pt x="182" y="82"/>
                    </a:cubicBezTo>
                    <a:cubicBezTo>
                      <a:pt x="182" y="41"/>
                      <a:pt x="142" y="1"/>
                      <a:pt x="81" y="1"/>
                    </a:cubicBezTo>
                    <a:close/>
                  </a:path>
                </a:pathLst>
              </a:custGeom>
              <a:solidFill>
                <a:srgbClr val="0200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40"/>
              <p:cNvSpPr/>
              <p:nvPr/>
            </p:nvSpPr>
            <p:spPr>
              <a:xfrm>
                <a:off x="5882800" y="4064800"/>
                <a:ext cx="59500" cy="694600"/>
              </a:xfrm>
              <a:custGeom>
                <a:rect b="b" l="l" r="r" t="t"/>
                <a:pathLst>
                  <a:path extrusionOk="0" h="27784" w="2380">
                    <a:moveTo>
                      <a:pt x="81" y="1"/>
                    </a:moveTo>
                    <a:cubicBezTo>
                      <a:pt x="40" y="1"/>
                      <a:pt x="0" y="61"/>
                      <a:pt x="0" y="102"/>
                    </a:cubicBezTo>
                    <a:cubicBezTo>
                      <a:pt x="20" y="263"/>
                      <a:pt x="2198" y="15888"/>
                      <a:pt x="2077" y="27683"/>
                    </a:cubicBezTo>
                    <a:cubicBezTo>
                      <a:pt x="2077" y="27743"/>
                      <a:pt x="2117" y="27784"/>
                      <a:pt x="2178" y="27784"/>
                    </a:cubicBezTo>
                    <a:cubicBezTo>
                      <a:pt x="2218" y="27784"/>
                      <a:pt x="2278" y="27743"/>
                      <a:pt x="2278" y="27683"/>
                    </a:cubicBezTo>
                    <a:cubicBezTo>
                      <a:pt x="2379" y="15888"/>
                      <a:pt x="202" y="243"/>
                      <a:pt x="182" y="82"/>
                    </a:cubicBezTo>
                    <a:cubicBezTo>
                      <a:pt x="182" y="41"/>
                      <a:pt x="141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40"/>
              <p:cNvSpPr/>
              <p:nvPr/>
            </p:nvSpPr>
            <p:spPr>
              <a:xfrm>
                <a:off x="5055150" y="2391900"/>
                <a:ext cx="930225" cy="921100"/>
              </a:xfrm>
              <a:custGeom>
                <a:rect b="b" l="l" r="r" t="t"/>
                <a:pathLst>
                  <a:path extrusionOk="0" h="36844" w="37209">
                    <a:moveTo>
                      <a:pt x="17642" y="1"/>
                    </a:moveTo>
                    <a:cubicBezTo>
                      <a:pt x="17642" y="1"/>
                      <a:pt x="11977" y="3570"/>
                      <a:pt x="10949" y="9779"/>
                    </a:cubicBezTo>
                    <a:cubicBezTo>
                      <a:pt x="10303" y="13751"/>
                      <a:pt x="12239" y="14678"/>
                      <a:pt x="9396" y="19013"/>
                    </a:cubicBezTo>
                    <a:cubicBezTo>
                      <a:pt x="6553" y="23328"/>
                      <a:pt x="1" y="24437"/>
                      <a:pt x="4436" y="32380"/>
                    </a:cubicBezTo>
                    <a:cubicBezTo>
                      <a:pt x="6321" y="35771"/>
                      <a:pt x="9153" y="36844"/>
                      <a:pt x="12135" y="36844"/>
                    </a:cubicBezTo>
                    <a:cubicBezTo>
                      <a:pt x="16139" y="36844"/>
                      <a:pt x="20414" y="34909"/>
                      <a:pt x="23025" y="34054"/>
                    </a:cubicBezTo>
                    <a:cubicBezTo>
                      <a:pt x="24892" y="33448"/>
                      <a:pt x="25977" y="33232"/>
                      <a:pt x="26823" y="33232"/>
                    </a:cubicBezTo>
                    <a:cubicBezTo>
                      <a:pt x="28031" y="33232"/>
                      <a:pt x="28751" y="33674"/>
                      <a:pt x="30566" y="34054"/>
                    </a:cubicBezTo>
                    <a:cubicBezTo>
                      <a:pt x="30843" y="34113"/>
                      <a:pt x="31111" y="34142"/>
                      <a:pt x="31370" y="34142"/>
                    </a:cubicBezTo>
                    <a:cubicBezTo>
                      <a:pt x="35410" y="34142"/>
                      <a:pt x="37208" y="27249"/>
                      <a:pt x="34840" y="24255"/>
                    </a:cubicBezTo>
                    <a:cubicBezTo>
                      <a:pt x="32320" y="21090"/>
                      <a:pt x="34134" y="18429"/>
                      <a:pt x="34013" y="15929"/>
                    </a:cubicBezTo>
                    <a:cubicBezTo>
                      <a:pt x="33913" y="13428"/>
                      <a:pt x="32158" y="7461"/>
                      <a:pt x="29114" y="5465"/>
                    </a:cubicBezTo>
                    <a:cubicBezTo>
                      <a:pt x="26090" y="3469"/>
                      <a:pt x="17642" y="1"/>
                      <a:pt x="17642" y="1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40"/>
              <p:cNvSpPr/>
              <p:nvPr/>
            </p:nvSpPr>
            <p:spPr>
              <a:xfrm>
                <a:off x="6150950" y="2698400"/>
                <a:ext cx="461725" cy="506050"/>
              </a:xfrm>
              <a:custGeom>
                <a:rect b="b" l="l" r="r" t="t"/>
                <a:pathLst>
                  <a:path extrusionOk="0" h="20242" w="18469">
                    <a:moveTo>
                      <a:pt x="16828" y="3105"/>
                    </a:moveTo>
                    <a:cubicBezTo>
                      <a:pt x="16790" y="3125"/>
                      <a:pt x="16757" y="3150"/>
                      <a:pt x="16714" y="3164"/>
                    </a:cubicBezTo>
                    <a:lnTo>
                      <a:pt x="16694" y="3164"/>
                    </a:lnTo>
                    <a:lnTo>
                      <a:pt x="16828" y="3105"/>
                    </a:lnTo>
                    <a:close/>
                    <a:moveTo>
                      <a:pt x="14119" y="0"/>
                    </a:moveTo>
                    <a:cubicBezTo>
                      <a:pt x="13905" y="0"/>
                      <a:pt x="13643" y="58"/>
                      <a:pt x="13327" y="201"/>
                    </a:cubicBezTo>
                    <a:cubicBezTo>
                      <a:pt x="12117" y="745"/>
                      <a:pt x="9920" y="3164"/>
                      <a:pt x="9597" y="3527"/>
                    </a:cubicBezTo>
                    <a:cubicBezTo>
                      <a:pt x="9610" y="2652"/>
                      <a:pt x="9233" y="2013"/>
                      <a:pt x="8686" y="2013"/>
                    </a:cubicBezTo>
                    <a:cubicBezTo>
                      <a:pt x="8390" y="2013"/>
                      <a:pt x="8043" y="2201"/>
                      <a:pt x="7682" y="2640"/>
                    </a:cubicBezTo>
                    <a:cubicBezTo>
                      <a:pt x="6512" y="4031"/>
                      <a:pt x="0" y="15382"/>
                      <a:pt x="0" y="15382"/>
                    </a:cubicBezTo>
                    <a:lnTo>
                      <a:pt x="6976" y="20241"/>
                    </a:lnTo>
                    <a:cubicBezTo>
                      <a:pt x="6976" y="20241"/>
                      <a:pt x="13125" y="11350"/>
                      <a:pt x="15343" y="8306"/>
                    </a:cubicBezTo>
                    <a:cubicBezTo>
                      <a:pt x="17561" y="5261"/>
                      <a:pt x="18468" y="3648"/>
                      <a:pt x="17944" y="3104"/>
                    </a:cubicBezTo>
                    <a:cubicBezTo>
                      <a:pt x="17819" y="2980"/>
                      <a:pt x="17663" y="2900"/>
                      <a:pt x="17458" y="2900"/>
                    </a:cubicBezTo>
                    <a:cubicBezTo>
                      <a:pt x="17297" y="2900"/>
                      <a:pt x="17105" y="2949"/>
                      <a:pt x="16875" y="3064"/>
                    </a:cubicBezTo>
                    <a:cubicBezTo>
                      <a:pt x="17319" y="2681"/>
                      <a:pt x="17359" y="1975"/>
                      <a:pt x="16714" y="1652"/>
                    </a:cubicBezTo>
                    <a:cubicBezTo>
                      <a:pt x="16647" y="1619"/>
                      <a:pt x="16569" y="1604"/>
                      <a:pt x="16481" y="1604"/>
                    </a:cubicBezTo>
                    <a:cubicBezTo>
                      <a:pt x="16409" y="1604"/>
                      <a:pt x="16332" y="1614"/>
                      <a:pt x="16250" y="1632"/>
                    </a:cubicBezTo>
                    <a:lnTo>
                      <a:pt x="16311" y="1592"/>
                    </a:lnTo>
                    <a:cubicBezTo>
                      <a:pt x="16726" y="1131"/>
                      <a:pt x="16461" y="494"/>
                      <a:pt x="15767" y="494"/>
                    </a:cubicBezTo>
                    <a:cubicBezTo>
                      <a:pt x="15551" y="494"/>
                      <a:pt x="15293" y="556"/>
                      <a:pt x="15000" y="705"/>
                    </a:cubicBezTo>
                    <a:cubicBezTo>
                      <a:pt x="14899" y="765"/>
                      <a:pt x="14778" y="826"/>
                      <a:pt x="14637" y="927"/>
                    </a:cubicBezTo>
                    <a:lnTo>
                      <a:pt x="14597" y="906"/>
                    </a:lnTo>
                    <a:lnTo>
                      <a:pt x="14819" y="806"/>
                    </a:lnTo>
                    <a:cubicBezTo>
                      <a:pt x="14971" y="547"/>
                      <a:pt x="14778" y="0"/>
                      <a:pt x="14119" y="0"/>
                    </a:cubicBezTo>
                    <a:close/>
                  </a:path>
                </a:pathLst>
              </a:custGeom>
              <a:solidFill>
                <a:srgbClr val="FFBF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40"/>
              <p:cNvSpPr/>
              <p:nvPr/>
            </p:nvSpPr>
            <p:spPr>
              <a:xfrm>
                <a:off x="6148425" y="2746200"/>
                <a:ext cx="466250" cy="460775"/>
              </a:xfrm>
              <a:custGeom>
                <a:rect b="b" l="l" r="r" t="t"/>
                <a:pathLst>
                  <a:path extrusionOk="0" h="18431" w="18650">
                    <a:moveTo>
                      <a:pt x="8782" y="0"/>
                    </a:moveTo>
                    <a:cubicBezTo>
                      <a:pt x="8512" y="0"/>
                      <a:pt x="8139" y="135"/>
                      <a:pt x="7702" y="668"/>
                    </a:cubicBezTo>
                    <a:cubicBezTo>
                      <a:pt x="6553" y="2039"/>
                      <a:pt x="283" y="12966"/>
                      <a:pt x="20" y="13430"/>
                    </a:cubicBezTo>
                    <a:cubicBezTo>
                      <a:pt x="0" y="13470"/>
                      <a:pt x="20" y="13531"/>
                      <a:pt x="61" y="13551"/>
                    </a:cubicBezTo>
                    <a:lnTo>
                      <a:pt x="7037" y="18410"/>
                    </a:lnTo>
                    <a:cubicBezTo>
                      <a:pt x="7057" y="18430"/>
                      <a:pt x="7057" y="18430"/>
                      <a:pt x="7077" y="18430"/>
                    </a:cubicBezTo>
                    <a:lnTo>
                      <a:pt x="7097" y="18430"/>
                    </a:lnTo>
                    <a:cubicBezTo>
                      <a:pt x="7117" y="18430"/>
                      <a:pt x="7158" y="18410"/>
                      <a:pt x="7158" y="18390"/>
                    </a:cubicBezTo>
                    <a:cubicBezTo>
                      <a:pt x="7218" y="18309"/>
                      <a:pt x="13327" y="9458"/>
                      <a:pt x="15525" y="6454"/>
                    </a:cubicBezTo>
                    <a:cubicBezTo>
                      <a:pt x="17944" y="3127"/>
                      <a:pt x="18650" y="1676"/>
                      <a:pt x="18125" y="1132"/>
                    </a:cubicBezTo>
                    <a:cubicBezTo>
                      <a:pt x="17944" y="970"/>
                      <a:pt x="17763" y="890"/>
                      <a:pt x="17521" y="890"/>
                    </a:cubicBezTo>
                    <a:cubicBezTo>
                      <a:pt x="16755" y="930"/>
                      <a:pt x="15545" y="1998"/>
                      <a:pt x="13710" y="4257"/>
                    </a:cubicBezTo>
                    <a:cubicBezTo>
                      <a:pt x="13670" y="4297"/>
                      <a:pt x="13690" y="4357"/>
                      <a:pt x="13730" y="4398"/>
                    </a:cubicBezTo>
                    <a:cubicBezTo>
                      <a:pt x="13746" y="4413"/>
                      <a:pt x="13764" y="4420"/>
                      <a:pt x="13782" y="4420"/>
                    </a:cubicBezTo>
                    <a:cubicBezTo>
                      <a:pt x="13811" y="4420"/>
                      <a:pt x="13839" y="4402"/>
                      <a:pt x="13851" y="4378"/>
                    </a:cubicBezTo>
                    <a:cubicBezTo>
                      <a:pt x="15625" y="2200"/>
                      <a:pt x="16815" y="1111"/>
                      <a:pt x="17541" y="1091"/>
                    </a:cubicBezTo>
                    <a:cubicBezTo>
                      <a:pt x="17561" y="1089"/>
                      <a:pt x="17581" y="1087"/>
                      <a:pt x="17601" y="1087"/>
                    </a:cubicBezTo>
                    <a:cubicBezTo>
                      <a:pt x="17742" y="1087"/>
                      <a:pt x="17879" y="1149"/>
                      <a:pt x="17984" y="1273"/>
                    </a:cubicBezTo>
                    <a:cubicBezTo>
                      <a:pt x="18529" y="1817"/>
                      <a:pt x="17037" y="4035"/>
                      <a:pt x="15363" y="6353"/>
                    </a:cubicBezTo>
                    <a:cubicBezTo>
                      <a:pt x="13287" y="9196"/>
                      <a:pt x="7682" y="17321"/>
                      <a:pt x="7057" y="18208"/>
                    </a:cubicBezTo>
                    <a:lnTo>
                      <a:pt x="222" y="13450"/>
                    </a:lnTo>
                    <a:cubicBezTo>
                      <a:pt x="807" y="12462"/>
                      <a:pt x="6754" y="2099"/>
                      <a:pt x="7843" y="789"/>
                    </a:cubicBezTo>
                    <a:cubicBezTo>
                      <a:pt x="8171" y="399"/>
                      <a:pt x="8486" y="190"/>
                      <a:pt x="8771" y="190"/>
                    </a:cubicBezTo>
                    <a:cubicBezTo>
                      <a:pt x="8854" y="190"/>
                      <a:pt x="8935" y="208"/>
                      <a:pt x="9012" y="244"/>
                    </a:cubicBezTo>
                    <a:cubicBezTo>
                      <a:pt x="9476" y="446"/>
                      <a:pt x="9718" y="1232"/>
                      <a:pt x="9577" y="2099"/>
                    </a:cubicBezTo>
                    <a:cubicBezTo>
                      <a:pt x="9315" y="3692"/>
                      <a:pt x="9133" y="4458"/>
                      <a:pt x="9133" y="4458"/>
                    </a:cubicBezTo>
                    <a:cubicBezTo>
                      <a:pt x="9113" y="4478"/>
                      <a:pt x="9133" y="4498"/>
                      <a:pt x="9133" y="4519"/>
                    </a:cubicBezTo>
                    <a:cubicBezTo>
                      <a:pt x="9133" y="4539"/>
                      <a:pt x="9900" y="6333"/>
                      <a:pt x="8771" y="8269"/>
                    </a:cubicBezTo>
                    <a:cubicBezTo>
                      <a:pt x="8750" y="8309"/>
                      <a:pt x="8771" y="8369"/>
                      <a:pt x="8811" y="8390"/>
                    </a:cubicBezTo>
                    <a:cubicBezTo>
                      <a:pt x="8826" y="8397"/>
                      <a:pt x="8843" y="8402"/>
                      <a:pt x="8860" y="8402"/>
                    </a:cubicBezTo>
                    <a:cubicBezTo>
                      <a:pt x="8890" y="8402"/>
                      <a:pt x="8919" y="8388"/>
                      <a:pt x="8932" y="8349"/>
                    </a:cubicBezTo>
                    <a:cubicBezTo>
                      <a:pt x="10021" y="6474"/>
                      <a:pt x="9416" y="4740"/>
                      <a:pt x="9315" y="4478"/>
                    </a:cubicBezTo>
                    <a:cubicBezTo>
                      <a:pt x="9355" y="4317"/>
                      <a:pt x="9537" y="3571"/>
                      <a:pt x="9758" y="2140"/>
                    </a:cubicBezTo>
                    <a:cubicBezTo>
                      <a:pt x="9920" y="1172"/>
                      <a:pt x="9637" y="325"/>
                      <a:pt x="9093" y="63"/>
                    </a:cubicBezTo>
                    <a:cubicBezTo>
                      <a:pt x="9015" y="30"/>
                      <a:pt x="8910" y="0"/>
                      <a:pt x="87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40"/>
              <p:cNvSpPr/>
              <p:nvPr/>
            </p:nvSpPr>
            <p:spPr>
              <a:xfrm>
                <a:off x="6442775" y="2736175"/>
                <a:ext cx="141650" cy="104850"/>
              </a:xfrm>
              <a:custGeom>
                <a:rect b="b" l="l" r="r" t="t"/>
                <a:pathLst>
                  <a:path extrusionOk="0" h="4194" w="5666">
                    <a:moveTo>
                      <a:pt x="4801" y="0"/>
                    </a:moveTo>
                    <a:cubicBezTo>
                      <a:pt x="3398" y="0"/>
                      <a:pt x="398" y="3600"/>
                      <a:pt x="41" y="4033"/>
                    </a:cubicBezTo>
                    <a:cubicBezTo>
                      <a:pt x="1" y="4073"/>
                      <a:pt x="21" y="4133"/>
                      <a:pt x="61" y="4174"/>
                    </a:cubicBezTo>
                    <a:cubicBezTo>
                      <a:pt x="61" y="4174"/>
                      <a:pt x="81" y="4194"/>
                      <a:pt x="122" y="4194"/>
                    </a:cubicBezTo>
                    <a:cubicBezTo>
                      <a:pt x="142" y="4194"/>
                      <a:pt x="162" y="4174"/>
                      <a:pt x="182" y="4154"/>
                    </a:cubicBezTo>
                    <a:cubicBezTo>
                      <a:pt x="1143" y="2985"/>
                      <a:pt x="3707" y="179"/>
                      <a:pt x="4795" y="179"/>
                    </a:cubicBezTo>
                    <a:cubicBezTo>
                      <a:pt x="4871" y="179"/>
                      <a:pt x="4940" y="193"/>
                      <a:pt x="5001" y="222"/>
                    </a:cubicBezTo>
                    <a:cubicBezTo>
                      <a:pt x="5323" y="383"/>
                      <a:pt x="5404" y="605"/>
                      <a:pt x="5424" y="787"/>
                    </a:cubicBezTo>
                    <a:cubicBezTo>
                      <a:pt x="5464" y="1028"/>
                      <a:pt x="5364" y="1311"/>
                      <a:pt x="5142" y="1492"/>
                    </a:cubicBezTo>
                    <a:cubicBezTo>
                      <a:pt x="5101" y="1533"/>
                      <a:pt x="5101" y="1593"/>
                      <a:pt x="5142" y="1633"/>
                    </a:cubicBezTo>
                    <a:cubicBezTo>
                      <a:pt x="5165" y="1645"/>
                      <a:pt x="5195" y="1657"/>
                      <a:pt x="5220" y="1657"/>
                    </a:cubicBezTo>
                    <a:cubicBezTo>
                      <a:pt x="5239" y="1657"/>
                      <a:pt x="5254" y="1650"/>
                      <a:pt x="5263" y="1633"/>
                    </a:cubicBezTo>
                    <a:cubicBezTo>
                      <a:pt x="5525" y="1391"/>
                      <a:pt x="5666" y="1069"/>
                      <a:pt x="5626" y="746"/>
                    </a:cubicBezTo>
                    <a:cubicBezTo>
                      <a:pt x="5585" y="444"/>
                      <a:pt x="5384" y="202"/>
                      <a:pt x="5081" y="61"/>
                    </a:cubicBezTo>
                    <a:cubicBezTo>
                      <a:pt x="4997" y="19"/>
                      <a:pt x="4903" y="0"/>
                      <a:pt x="48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40"/>
              <p:cNvSpPr/>
              <p:nvPr/>
            </p:nvSpPr>
            <p:spPr>
              <a:xfrm>
                <a:off x="6417075" y="2708325"/>
                <a:ext cx="150725" cy="104475"/>
              </a:xfrm>
              <a:custGeom>
                <a:rect b="b" l="l" r="r" t="t"/>
                <a:pathLst>
                  <a:path extrusionOk="0" h="4179" w="6029">
                    <a:moveTo>
                      <a:pt x="5121" y="0"/>
                    </a:moveTo>
                    <a:cubicBezTo>
                      <a:pt x="4895" y="0"/>
                      <a:pt x="4625" y="64"/>
                      <a:pt x="4315" y="227"/>
                    </a:cubicBezTo>
                    <a:cubicBezTo>
                      <a:pt x="3025" y="872"/>
                      <a:pt x="162" y="3897"/>
                      <a:pt x="41" y="4017"/>
                    </a:cubicBezTo>
                    <a:cubicBezTo>
                      <a:pt x="0" y="4058"/>
                      <a:pt x="0" y="4118"/>
                      <a:pt x="41" y="4138"/>
                    </a:cubicBezTo>
                    <a:cubicBezTo>
                      <a:pt x="61" y="4159"/>
                      <a:pt x="81" y="4179"/>
                      <a:pt x="101" y="4179"/>
                    </a:cubicBezTo>
                    <a:cubicBezTo>
                      <a:pt x="121" y="4179"/>
                      <a:pt x="162" y="4159"/>
                      <a:pt x="162" y="4138"/>
                    </a:cubicBezTo>
                    <a:cubicBezTo>
                      <a:pt x="202" y="4118"/>
                      <a:pt x="3146" y="1034"/>
                      <a:pt x="4396" y="388"/>
                    </a:cubicBezTo>
                    <a:cubicBezTo>
                      <a:pt x="4679" y="242"/>
                      <a:pt x="4922" y="184"/>
                      <a:pt x="5120" y="184"/>
                    </a:cubicBezTo>
                    <a:cubicBezTo>
                      <a:pt x="5388" y="184"/>
                      <a:pt x="5573" y="290"/>
                      <a:pt x="5666" y="429"/>
                    </a:cubicBezTo>
                    <a:cubicBezTo>
                      <a:pt x="5827" y="630"/>
                      <a:pt x="5807" y="913"/>
                      <a:pt x="5605" y="1134"/>
                    </a:cubicBezTo>
                    <a:cubicBezTo>
                      <a:pt x="5565" y="1175"/>
                      <a:pt x="5565" y="1235"/>
                      <a:pt x="5605" y="1276"/>
                    </a:cubicBezTo>
                    <a:cubicBezTo>
                      <a:pt x="5622" y="1284"/>
                      <a:pt x="5642" y="1289"/>
                      <a:pt x="5661" y="1289"/>
                    </a:cubicBezTo>
                    <a:cubicBezTo>
                      <a:pt x="5689" y="1289"/>
                      <a:pt x="5714" y="1279"/>
                      <a:pt x="5726" y="1255"/>
                    </a:cubicBezTo>
                    <a:cubicBezTo>
                      <a:pt x="6009" y="973"/>
                      <a:pt x="6029" y="590"/>
                      <a:pt x="5827" y="308"/>
                    </a:cubicBezTo>
                    <a:cubicBezTo>
                      <a:pt x="5695" y="140"/>
                      <a:pt x="5455" y="0"/>
                      <a:pt x="5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40"/>
              <p:cNvSpPr/>
              <p:nvPr/>
            </p:nvSpPr>
            <p:spPr>
              <a:xfrm>
                <a:off x="6387325" y="2696025"/>
                <a:ext cx="139150" cy="94100"/>
              </a:xfrm>
              <a:custGeom>
                <a:rect b="b" l="l" r="r" t="t"/>
                <a:pathLst>
                  <a:path extrusionOk="0" h="3764" w="5566">
                    <a:moveTo>
                      <a:pt x="4644" y="0"/>
                    </a:moveTo>
                    <a:cubicBezTo>
                      <a:pt x="4428" y="0"/>
                      <a:pt x="4160" y="52"/>
                      <a:pt x="3832" y="195"/>
                    </a:cubicBezTo>
                    <a:cubicBezTo>
                      <a:pt x="2521" y="780"/>
                      <a:pt x="142" y="3501"/>
                      <a:pt x="41" y="3602"/>
                    </a:cubicBezTo>
                    <a:cubicBezTo>
                      <a:pt x="1" y="3643"/>
                      <a:pt x="1" y="3703"/>
                      <a:pt x="41" y="3743"/>
                    </a:cubicBezTo>
                    <a:cubicBezTo>
                      <a:pt x="61" y="3764"/>
                      <a:pt x="81" y="3764"/>
                      <a:pt x="102" y="3764"/>
                    </a:cubicBezTo>
                    <a:cubicBezTo>
                      <a:pt x="142" y="3764"/>
                      <a:pt x="162" y="3743"/>
                      <a:pt x="182" y="3723"/>
                    </a:cubicBezTo>
                    <a:cubicBezTo>
                      <a:pt x="202" y="3703"/>
                      <a:pt x="2622" y="941"/>
                      <a:pt x="3912" y="376"/>
                    </a:cubicBezTo>
                    <a:cubicBezTo>
                      <a:pt x="4224" y="239"/>
                      <a:pt x="4468" y="191"/>
                      <a:pt x="4656" y="191"/>
                    </a:cubicBezTo>
                    <a:cubicBezTo>
                      <a:pt x="4966" y="191"/>
                      <a:pt x="5127" y="321"/>
                      <a:pt x="5203" y="397"/>
                    </a:cubicBezTo>
                    <a:cubicBezTo>
                      <a:pt x="5344" y="558"/>
                      <a:pt x="5344" y="739"/>
                      <a:pt x="5283" y="840"/>
                    </a:cubicBezTo>
                    <a:cubicBezTo>
                      <a:pt x="5263" y="901"/>
                      <a:pt x="5283" y="941"/>
                      <a:pt x="5323" y="981"/>
                    </a:cubicBezTo>
                    <a:cubicBezTo>
                      <a:pt x="5334" y="987"/>
                      <a:pt x="5347" y="989"/>
                      <a:pt x="5359" y="989"/>
                    </a:cubicBezTo>
                    <a:cubicBezTo>
                      <a:pt x="5393" y="989"/>
                      <a:pt x="5430" y="970"/>
                      <a:pt x="5444" y="941"/>
                    </a:cubicBezTo>
                    <a:cubicBezTo>
                      <a:pt x="5565" y="759"/>
                      <a:pt x="5505" y="477"/>
                      <a:pt x="5344" y="276"/>
                    </a:cubicBezTo>
                    <a:cubicBezTo>
                      <a:pt x="5253" y="171"/>
                      <a:pt x="5036" y="0"/>
                      <a:pt x="46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40"/>
              <p:cNvSpPr/>
              <p:nvPr/>
            </p:nvSpPr>
            <p:spPr>
              <a:xfrm>
                <a:off x="5614650" y="3011375"/>
                <a:ext cx="788325" cy="794900"/>
              </a:xfrm>
              <a:custGeom>
                <a:rect b="b" l="l" r="r" t="t"/>
                <a:pathLst>
                  <a:path extrusionOk="0" h="31796" w="31533">
                    <a:moveTo>
                      <a:pt x="20827" y="0"/>
                    </a:moveTo>
                    <a:lnTo>
                      <a:pt x="13770" y="8085"/>
                    </a:lnTo>
                    <a:lnTo>
                      <a:pt x="5343" y="948"/>
                    </a:lnTo>
                    <a:lnTo>
                      <a:pt x="0" y="3468"/>
                    </a:lnTo>
                    <a:lnTo>
                      <a:pt x="2278" y="12763"/>
                    </a:lnTo>
                    <a:cubicBezTo>
                      <a:pt x="4799" y="25384"/>
                      <a:pt x="12984" y="31795"/>
                      <a:pt x="12984" y="31795"/>
                    </a:cubicBezTo>
                    <a:cubicBezTo>
                      <a:pt x="27480" y="27541"/>
                      <a:pt x="31533" y="6351"/>
                      <a:pt x="31533" y="6351"/>
                    </a:cubicBezTo>
                    <a:lnTo>
                      <a:pt x="2082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40"/>
              <p:cNvSpPr/>
              <p:nvPr/>
            </p:nvSpPr>
            <p:spPr>
              <a:xfrm>
                <a:off x="6095500" y="3085425"/>
                <a:ext cx="268175" cy="168925"/>
              </a:xfrm>
              <a:custGeom>
                <a:rect b="b" l="l" r="r" t="t"/>
                <a:pathLst>
                  <a:path extrusionOk="0" h="6757" w="10727">
                    <a:moveTo>
                      <a:pt x="95" y="0"/>
                    </a:moveTo>
                    <a:cubicBezTo>
                      <a:pt x="61" y="0"/>
                      <a:pt x="33" y="18"/>
                      <a:pt x="20" y="42"/>
                    </a:cubicBezTo>
                    <a:cubicBezTo>
                      <a:pt x="0" y="103"/>
                      <a:pt x="0" y="143"/>
                      <a:pt x="61" y="184"/>
                    </a:cubicBezTo>
                    <a:lnTo>
                      <a:pt x="10565" y="6756"/>
                    </a:lnTo>
                    <a:lnTo>
                      <a:pt x="10625" y="6756"/>
                    </a:lnTo>
                    <a:cubicBezTo>
                      <a:pt x="10646" y="6756"/>
                      <a:pt x="10686" y="6756"/>
                      <a:pt x="10706" y="6716"/>
                    </a:cubicBezTo>
                    <a:cubicBezTo>
                      <a:pt x="10726" y="6676"/>
                      <a:pt x="10706" y="6615"/>
                      <a:pt x="10666" y="6595"/>
                    </a:cubicBezTo>
                    <a:lnTo>
                      <a:pt x="162" y="22"/>
                    </a:lnTo>
                    <a:cubicBezTo>
                      <a:pt x="138" y="7"/>
                      <a:pt x="115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40"/>
              <p:cNvSpPr/>
              <p:nvPr/>
            </p:nvSpPr>
            <p:spPr>
              <a:xfrm>
                <a:off x="5919575" y="3009025"/>
                <a:ext cx="485925" cy="799750"/>
              </a:xfrm>
              <a:custGeom>
                <a:rect b="b" l="l" r="r" t="t"/>
                <a:pathLst>
                  <a:path extrusionOk="0" h="31990" w="19437">
                    <a:moveTo>
                      <a:pt x="8634" y="1"/>
                    </a:moveTo>
                    <a:cubicBezTo>
                      <a:pt x="8607" y="1"/>
                      <a:pt x="8581" y="10"/>
                      <a:pt x="8570" y="34"/>
                    </a:cubicBezTo>
                    <a:lnTo>
                      <a:pt x="41" y="9893"/>
                    </a:lnTo>
                    <a:cubicBezTo>
                      <a:pt x="1" y="9933"/>
                      <a:pt x="1" y="9994"/>
                      <a:pt x="41" y="10034"/>
                    </a:cubicBezTo>
                    <a:cubicBezTo>
                      <a:pt x="58" y="10042"/>
                      <a:pt x="78" y="10047"/>
                      <a:pt x="99" y="10047"/>
                    </a:cubicBezTo>
                    <a:cubicBezTo>
                      <a:pt x="128" y="10047"/>
                      <a:pt x="159" y="10037"/>
                      <a:pt x="182" y="10014"/>
                    </a:cubicBezTo>
                    <a:lnTo>
                      <a:pt x="8650" y="215"/>
                    </a:lnTo>
                    <a:lnTo>
                      <a:pt x="19235" y="6486"/>
                    </a:lnTo>
                    <a:cubicBezTo>
                      <a:pt x="19094" y="7111"/>
                      <a:pt x="18025" y="12131"/>
                      <a:pt x="15404" y="17534"/>
                    </a:cubicBezTo>
                    <a:cubicBezTo>
                      <a:pt x="12844" y="22837"/>
                      <a:pt x="8227" y="29611"/>
                      <a:pt x="767" y="31808"/>
                    </a:cubicBezTo>
                    <a:cubicBezTo>
                      <a:pt x="727" y="31808"/>
                      <a:pt x="686" y="31869"/>
                      <a:pt x="707" y="31909"/>
                    </a:cubicBezTo>
                    <a:cubicBezTo>
                      <a:pt x="727" y="31950"/>
                      <a:pt x="747" y="31990"/>
                      <a:pt x="807" y="31990"/>
                    </a:cubicBezTo>
                    <a:lnTo>
                      <a:pt x="828" y="31990"/>
                    </a:lnTo>
                    <a:cubicBezTo>
                      <a:pt x="8348" y="29772"/>
                      <a:pt x="13005" y="22937"/>
                      <a:pt x="15586" y="17615"/>
                    </a:cubicBezTo>
                    <a:cubicBezTo>
                      <a:pt x="18388" y="11828"/>
                      <a:pt x="19416" y="6506"/>
                      <a:pt x="19437" y="6465"/>
                    </a:cubicBezTo>
                    <a:cubicBezTo>
                      <a:pt x="19437" y="6425"/>
                      <a:pt x="19416" y="6385"/>
                      <a:pt x="19376" y="6365"/>
                    </a:cubicBezTo>
                    <a:lnTo>
                      <a:pt x="8691" y="14"/>
                    </a:lnTo>
                    <a:cubicBezTo>
                      <a:pt x="8674" y="5"/>
                      <a:pt x="8654" y="1"/>
                      <a:pt x="86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40"/>
              <p:cNvSpPr/>
              <p:nvPr/>
            </p:nvSpPr>
            <p:spPr>
              <a:xfrm>
                <a:off x="5224525" y="2969550"/>
                <a:ext cx="783300" cy="1180975"/>
              </a:xfrm>
              <a:custGeom>
                <a:rect b="b" l="l" r="r" t="t"/>
                <a:pathLst>
                  <a:path extrusionOk="0" h="47239" w="31332">
                    <a:moveTo>
                      <a:pt x="16190" y="0"/>
                    </a:moveTo>
                    <a:lnTo>
                      <a:pt x="9920" y="2419"/>
                    </a:lnTo>
                    <a:lnTo>
                      <a:pt x="182" y="45706"/>
                    </a:lnTo>
                    <a:cubicBezTo>
                      <a:pt x="0" y="46492"/>
                      <a:pt x="605" y="47238"/>
                      <a:pt x="1411" y="47238"/>
                    </a:cubicBezTo>
                    <a:lnTo>
                      <a:pt x="29940" y="47238"/>
                    </a:lnTo>
                    <a:cubicBezTo>
                      <a:pt x="30726" y="47238"/>
                      <a:pt x="31331" y="46533"/>
                      <a:pt x="31170" y="45767"/>
                    </a:cubicBezTo>
                    <a:cubicBezTo>
                      <a:pt x="29275" y="35807"/>
                      <a:pt x="27944" y="15363"/>
                      <a:pt x="24617" y="8165"/>
                    </a:cubicBezTo>
                    <a:cubicBezTo>
                      <a:pt x="21129" y="605"/>
                      <a:pt x="16190" y="0"/>
                      <a:pt x="16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40"/>
              <p:cNvSpPr/>
              <p:nvPr/>
            </p:nvSpPr>
            <p:spPr>
              <a:xfrm>
                <a:off x="5832900" y="3161900"/>
                <a:ext cx="173400" cy="953850"/>
              </a:xfrm>
              <a:custGeom>
                <a:rect b="b" l="l" r="r" t="t"/>
                <a:pathLst>
                  <a:path extrusionOk="0" h="38154" w="6936">
                    <a:moveTo>
                      <a:pt x="114" y="0"/>
                    </a:moveTo>
                    <a:cubicBezTo>
                      <a:pt x="102" y="0"/>
                      <a:pt x="91" y="3"/>
                      <a:pt x="81" y="8"/>
                    </a:cubicBezTo>
                    <a:cubicBezTo>
                      <a:pt x="20" y="28"/>
                      <a:pt x="0" y="88"/>
                      <a:pt x="20" y="129"/>
                    </a:cubicBezTo>
                    <a:lnTo>
                      <a:pt x="786" y="1984"/>
                    </a:lnTo>
                    <a:cubicBezTo>
                      <a:pt x="807" y="2004"/>
                      <a:pt x="1573" y="4342"/>
                      <a:pt x="2419" y="8355"/>
                    </a:cubicBezTo>
                    <a:cubicBezTo>
                      <a:pt x="3246" y="12286"/>
                      <a:pt x="3992" y="17951"/>
                      <a:pt x="4859" y="24504"/>
                    </a:cubicBezTo>
                    <a:lnTo>
                      <a:pt x="5141" y="26560"/>
                    </a:lnTo>
                    <a:cubicBezTo>
                      <a:pt x="5363" y="28254"/>
                      <a:pt x="5605" y="29968"/>
                      <a:pt x="5867" y="31782"/>
                    </a:cubicBezTo>
                    <a:cubicBezTo>
                      <a:pt x="6170" y="33819"/>
                      <a:pt x="6472" y="35936"/>
                      <a:pt x="6754" y="38073"/>
                    </a:cubicBezTo>
                    <a:cubicBezTo>
                      <a:pt x="6754" y="38133"/>
                      <a:pt x="6795" y="38153"/>
                      <a:pt x="6835" y="38153"/>
                    </a:cubicBezTo>
                    <a:lnTo>
                      <a:pt x="6855" y="38153"/>
                    </a:lnTo>
                    <a:cubicBezTo>
                      <a:pt x="6916" y="38153"/>
                      <a:pt x="6936" y="38113"/>
                      <a:pt x="6936" y="38052"/>
                    </a:cubicBezTo>
                    <a:cubicBezTo>
                      <a:pt x="6653" y="35895"/>
                      <a:pt x="6351" y="33798"/>
                      <a:pt x="6069" y="31762"/>
                    </a:cubicBezTo>
                    <a:cubicBezTo>
                      <a:pt x="5807" y="29948"/>
                      <a:pt x="5545" y="28214"/>
                      <a:pt x="5323" y="26520"/>
                    </a:cubicBezTo>
                    <a:lnTo>
                      <a:pt x="5061" y="24484"/>
                    </a:lnTo>
                    <a:cubicBezTo>
                      <a:pt x="4174" y="17911"/>
                      <a:pt x="3428" y="12246"/>
                      <a:pt x="2601" y="8314"/>
                    </a:cubicBezTo>
                    <a:cubicBezTo>
                      <a:pt x="1754" y="4282"/>
                      <a:pt x="968" y="1943"/>
                      <a:pt x="968" y="1923"/>
                    </a:cubicBezTo>
                    <a:lnTo>
                      <a:pt x="202" y="68"/>
                    </a:lnTo>
                    <a:cubicBezTo>
                      <a:pt x="187" y="23"/>
                      <a:pt x="149" y="0"/>
                      <a:pt x="1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40"/>
              <p:cNvSpPr/>
              <p:nvPr/>
            </p:nvSpPr>
            <p:spPr>
              <a:xfrm>
                <a:off x="4961900" y="3244250"/>
                <a:ext cx="359925" cy="913325"/>
              </a:xfrm>
              <a:custGeom>
                <a:rect b="b" l="l" r="r" t="t"/>
                <a:pathLst>
                  <a:path extrusionOk="0" h="36533" w="14397">
                    <a:moveTo>
                      <a:pt x="10928" y="0"/>
                    </a:moveTo>
                    <a:cubicBezTo>
                      <a:pt x="8408" y="4698"/>
                      <a:pt x="5908" y="11674"/>
                      <a:pt x="3489" y="20807"/>
                    </a:cubicBezTo>
                    <a:cubicBezTo>
                      <a:pt x="1332" y="28972"/>
                      <a:pt x="21" y="35908"/>
                      <a:pt x="1" y="35988"/>
                    </a:cubicBezTo>
                    <a:lnTo>
                      <a:pt x="2985" y="36533"/>
                    </a:lnTo>
                    <a:cubicBezTo>
                      <a:pt x="3025" y="36271"/>
                      <a:pt x="7844" y="10847"/>
                      <a:pt x="143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40"/>
              <p:cNvSpPr/>
              <p:nvPr/>
            </p:nvSpPr>
            <p:spPr>
              <a:xfrm>
                <a:off x="5184700" y="3845750"/>
                <a:ext cx="273200" cy="224625"/>
              </a:xfrm>
              <a:custGeom>
                <a:rect b="b" l="l" r="r" t="t"/>
                <a:pathLst>
                  <a:path extrusionOk="0" h="8985" w="10928">
                    <a:moveTo>
                      <a:pt x="5686" y="0"/>
                    </a:moveTo>
                    <a:cubicBezTo>
                      <a:pt x="4941" y="0"/>
                      <a:pt x="4061" y="214"/>
                      <a:pt x="3065" y="819"/>
                    </a:cubicBezTo>
                    <a:cubicBezTo>
                      <a:pt x="2097" y="1424"/>
                      <a:pt x="1311" y="2795"/>
                      <a:pt x="706" y="5033"/>
                    </a:cubicBezTo>
                    <a:cubicBezTo>
                      <a:pt x="262" y="6565"/>
                      <a:pt x="81" y="7936"/>
                      <a:pt x="81" y="7977"/>
                    </a:cubicBezTo>
                    <a:cubicBezTo>
                      <a:pt x="0" y="8461"/>
                      <a:pt x="343" y="8904"/>
                      <a:pt x="827" y="8985"/>
                    </a:cubicBezTo>
                    <a:lnTo>
                      <a:pt x="948" y="8985"/>
                    </a:lnTo>
                    <a:cubicBezTo>
                      <a:pt x="1371" y="8985"/>
                      <a:pt x="1754" y="8662"/>
                      <a:pt x="1815" y="8219"/>
                    </a:cubicBezTo>
                    <a:cubicBezTo>
                      <a:pt x="2097" y="6162"/>
                      <a:pt x="2964" y="2956"/>
                      <a:pt x="3992" y="2331"/>
                    </a:cubicBezTo>
                    <a:cubicBezTo>
                      <a:pt x="4608" y="1950"/>
                      <a:pt x="5171" y="1764"/>
                      <a:pt x="5685" y="1764"/>
                    </a:cubicBezTo>
                    <a:cubicBezTo>
                      <a:pt x="6014" y="1764"/>
                      <a:pt x="6323" y="1839"/>
                      <a:pt x="6613" y="1989"/>
                    </a:cubicBezTo>
                    <a:cubicBezTo>
                      <a:pt x="8004" y="2715"/>
                      <a:pt x="8992" y="5073"/>
                      <a:pt x="9133" y="7977"/>
                    </a:cubicBezTo>
                    <a:cubicBezTo>
                      <a:pt x="9153" y="8448"/>
                      <a:pt x="9555" y="8804"/>
                      <a:pt x="10023" y="8804"/>
                    </a:cubicBezTo>
                    <a:cubicBezTo>
                      <a:pt x="10035" y="8804"/>
                      <a:pt x="10048" y="8804"/>
                      <a:pt x="10061" y="8803"/>
                    </a:cubicBezTo>
                    <a:cubicBezTo>
                      <a:pt x="10545" y="8783"/>
                      <a:pt x="10928" y="8360"/>
                      <a:pt x="10908" y="7876"/>
                    </a:cubicBezTo>
                    <a:cubicBezTo>
                      <a:pt x="10706" y="4307"/>
                      <a:pt x="9396" y="1464"/>
                      <a:pt x="7440" y="436"/>
                    </a:cubicBezTo>
                    <a:cubicBezTo>
                      <a:pt x="6995" y="199"/>
                      <a:pt x="6403" y="0"/>
                      <a:pt x="5686" y="0"/>
                    </a:cubicBezTo>
                    <a:close/>
                  </a:path>
                </a:pathLst>
              </a:custGeom>
              <a:solidFill>
                <a:srgbClr val="5C64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40"/>
              <p:cNvSpPr/>
              <p:nvPr/>
            </p:nvSpPr>
            <p:spPr>
              <a:xfrm>
                <a:off x="4941250" y="4100600"/>
                <a:ext cx="832700" cy="633300"/>
              </a:xfrm>
              <a:custGeom>
                <a:rect b="b" l="l" r="r" t="t"/>
                <a:pathLst>
                  <a:path extrusionOk="0" h="25332" w="33308">
                    <a:moveTo>
                      <a:pt x="32218" y="0"/>
                    </a:moveTo>
                    <a:lnTo>
                      <a:pt x="1311" y="1210"/>
                    </a:lnTo>
                    <a:lnTo>
                      <a:pt x="61" y="20868"/>
                    </a:lnTo>
                    <a:cubicBezTo>
                      <a:pt x="0" y="21936"/>
                      <a:pt x="787" y="22843"/>
                      <a:pt x="1855" y="22924"/>
                    </a:cubicBezTo>
                    <a:lnTo>
                      <a:pt x="31210" y="25323"/>
                    </a:lnTo>
                    <a:cubicBezTo>
                      <a:pt x="31269" y="25329"/>
                      <a:pt x="31328" y="25331"/>
                      <a:pt x="31386" y="25331"/>
                    </a:cubicBezTo>
                    <a:cubicBezTo>
                      <a:pt x="32419" y="25331"/>
                      <a:pt x="33288" y="24497"/>
                      <a:pt x="33307" y="23428"/>
                    </a:cubicBezTo>
                    <a:lnTo>
                      <a:pt x="32884" y="686"/>
                    </a:lnTo>
                    <a:lnTo>
                      <a:pt x="322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40"/>
              <p:cNvSpPr/>
              <p:nvPr/>
            </p:nvSpPr>
            <p:spPr>
              <a:xfrm>
                <a:off x="5754775" y="4108675"/>
                <a:ext cx="4550" cy="599825"/>
              </a:xfrm>
              <a:custGeom>
                <a:rect b="b" l="l" r="r" t="t"/>
                <a:pathLst>
                  <a:path extrusionOk="0" h="23993" w="182">
                    <a:moveTo>
                      <a:pt x="81" y="0"/>
                    </a:moveTo>
                    <a:cubicBezTo>
                      <a:pt x="40" y="0"/>
                      <a:pt x="0" y="40"/>
                      <a:pt x="0" y="101"/>
                    </a:cubicBezTo>
                    <a:lnTo>
                      <a:pt x="0" y="23891"/>
                    </a:lnTo>
                    <a:cubicBezTo>
                      <a:pt x="0" y="23932"/>
                      <a:pt x="40" y="23992"/>
                      <a:pt x="81" y="23992"/>
                    </a:cubicBezTo>
                    <a:cubicBezTo>
                      <a:pt x="141" y="23992"/>
                      <a:pt x="182" y="23932"/>
                      <a:pt x="182" y="23891"/>
                    </a:cubicBezTo>
                    <a:lnTo>
                      <a:pt x="182" y="101"/>
                    </a:lnTo>
                    <a:cubicBezTo>
                      <a:pt x="182" y="40"/>
                      <a:pt x="14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40"/>
              <p:cNvSpPr/>
              <p:nvPr/>
            </p:nvSpPr>
            <p:spPr>
              <a:xfrm>
                <a:off x="4896900" y="4100600"/>
                <a:ext cx="849825" cy="677575"/>
              </a:xfrm>
              <a:custGeom>
                <a:rect b="b" l="l" r="r" t="t"/>
                <a:pathLst>
                  <a:path extrusionOk="0" h="27103" w="33993">
                    <a:moveTo>
                      <a:pt x="33992" y="0"/>
                    </a:moveTo>
                    <a:lnTo>
                      <a:pt x="1331" y="767"/>
                    </a:lnTo>
                    <a:lnTo>
                      <a:pt x="61" y="22642"/>
                    </a:lnTo>
                    <a:cubicBezTo>
                      <a:pt x="0" y="23690"/>
                      <a:pt x="807" y="24597"/>
                      <a:pt x="1855" y="24698"/>
                    </a:cubicBezTo>
                    <a:lnTo>
                      <a:pt x="31210" y="27098"/>
                    </a:lnTo>
                    <a:cubicBezTo>
                      <a:pt x="31259" y="27101"/>
                      <a:pt x="31308" y="27103"/>
                      <a:pt x="31356" y="27103"/>
                    </a:cubicBezTo>
                    <a:cubicBezTo>
                      <a:pt x="32421" y="27103"/>
                      <a:pt x="33308" y="26263"/>
                      <a:pt x="33327" y="25202"/>
                    </a:cubicBezTo>
                    <a:lnTo>
                      <a:pt x="3399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40"/>
              <p:cNvSpPr/>
              <p:nvPr/>
            </p:nvSpPr>
            <p:spPr>
              <a:xfrm>
                <a:off x="4894375" y="4098075"/>
                <a:ext cx="854875" cy="682500"/>
              </a:xfrm>
              <a:custGeom>
                <a:rect b="b" l="l" r="r" t="t"/>
                <a:pathLst>
                  <a:path extrusionOk="0" h="27300" w="34195">
                    <a:moveTo>
                      <a:pt x="33993" y="202"/>
                    </a:moveTo>
                    <a:lnTo>
                      <a:pt x="33327" y="25283"/>
                    </a:lnTo>
                    <a:cubicBezTo>
                      <a:pt x="33327" y="25807"/>
                      <a:pt x="33106" y="26291"/>
                      <a:pt x="32722" y="26634"/>
                    </a:cubicBezTo>
                    <a:cubicBezTo>
                      <a:pt x="32378" y="26942"/>
                      <a:pt x="31935" y="27104"/>
                      <a:pt x="31483" y="27104"/>
                    </a:cubicBezTo>
                    <a:cubicBezTo>
                      <a:pt x="31433" y="27104"/>
                      <a:pt x="31382" y="27102"/>
                      <a:pt x="31331" y="27098"/>
                    </a:cubicBezTo>
                    <a:lnTo>
                      <a:pt x="1976" y="24698"/>
                    </a:lnTo>
                    <a:cubicBezTo>
                      <a:pt x="948" y="24618"/>
                      <a:pt x="202" y="23751"/>
                      <a:pt x="262" y="22743"/>
                    </a:cubicBezTo>
                    <a:lnTo>
                      <a:pt x="1512" y="948"/>
                    </a:lnTo>
                    <a:lnTo>
                      <a:pt x="33993" y="202"/>
                    </a:lnTo>
                    <a:close/>
                    <a:moveTo>
                      <a:pt x="34093" y="1"/>
                    </a:moveTo>
                    <a:lnTo>
                      <a:pt x="1432" y="767"/>
                    </a:lnTo>
                    <a:cubicBezTo>
                      <a:pt x="1371" y="767"/>
                      <a:pt x="1331" y="807"/>
                      <a:pt x="1331" y="868"/>
                    </a:cubicBezTo>
                    <a:lnTo>
                      <a:pt x="81" y="22723"/>
                    </a:lnTo>
                    <a:cubicBezTo>
                      <a:pt x="0" y="23852"/>
                      <a:pt x="827" y="24799"/>
                      <a:pt x="1956" y="24880"/>
                    </a:cubicBezTo>
                    <a:lnTo>
                      <a:pt x="31311" y="27279"/>
                    </a:lnTo>
                    <a:cubicBezTo>
                      <a:pt x="31372" y="27279"/>
                      <a:pt x="31432" y="27299"/>
                      <a:pt x="31472" y="27299"/>
                    </a:cubicBezTo>
                    <a:cubicBezTo>
                      <a:pt x="31976" y="27299"/>
                      <a:pt x="32460" y="27118"/>
                      <a:pt x="32843" y="26775"/>
                    </a:cubicBezTo>
                    <a:cubicBezTo>
                      <a:pt x="33267" y="26392"/>
                      <a:pt x="33509" y="25868"/>
                      <a:pt x="33529" y="25303"/>
                    </a:cubicBezTo>
                    <a:lnTo>
                      <a:pt x="34194" y="101"/>
                    </a:lnTo>
                    <a:cubicBezTo>
                      <a:pt x="34194" y="81"/>
                      <a:pt x="34174" y="41"/>
                      <a:pt x="34154" y="21"/>
                    </a:cubicBezTo>
                    <a:cubicBezTo>
                      <a:pt x="34134" y="21"/>
                      <a:pt x="34114" y="1"/>
                      <a:pt x="340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40"/>
              <p:cNvSpPr/>
              <p:nvPr/>
            </p:nvSpPr>
            <p:spPr>
              <a:xfrm>
                <a:off x="4954850" y="4286075"/>
                <a:ext cx="701650" cy="456700"/>
              </a:xfrm>
              <a:custGeom>
                <a:rect b="b" l="l" r="r" t="t"/>
                <a:pathLst>
                  <a:path extrusionOk="0" h="18268" w="28066">
                    <a:moveTo>
                      <a:pt x="27864" y="202"/>
                    </a:moveTo>
                    <a:lnTo>
                      <a:pt x="27864" y="18066"/>
                    </a:lnTo>
                    <a:lnTo>
                      <a:pt x="182" y="15767"/>
                    </a:lnTo>
                    <a:lnTo>
                      <a:pt x="485" y="1977"/>
                    </a:lnTo>
                    <a:lnTo>
                      <a:pt x="27864" y="202"/>
                    </a:lnTo>
                    <a:close/>
                    <a:moveTo>
                      <a:pt x="27965" y="1"/>
                    </a:moveTo>
                    <a:lnTo>
                      <a:pt x="404" y="1795"/>
                    </a:lnTo>
                    <a:cubicBezTo>
                      <a:pt x="343" y="1795"/>
                      <a:pt x="303" y="1836"/>
                      <a:pt x="303" y="1876"/>
                    </a:cubicBezTo>
                    <a:lnTo>
                      <a:pt x="1" y="15868"/>
                    </a:lnTo>
                    <a:cubicBezTo>
                      <a:pt x="1" y="15908"/>
                      <a:pt x="41" y="15949"/>
                      <a:pt x="81" y="15949"/>
                    </a:cubicBezTo>
                    <a:lnTo>
                      <a:pt x="27965" y="18267"/>
                    </a:lnTo>
                    <a:cubicBezTo>
                      <a:pt x="27985" y="18267"/>
                      <a:pt x="28005" y="18247"/>
                      <a:pt x="28025" y="18247"/>
                    </a:cubicBezTo>
                    <a:cubicBezTo>
                      <a:pt x="28045" y="18227"/>
                      <a:pt x="28066" y="18187"/>
                      <a:pt x="28066" y="18166"/>
                    </a:cubicBezTo>
                    <a:lnTo>
                      <a:pt x="28066" y="102"/>
                    </a:lnTo>
                    <a:cubicBezTo>
                      <a:pt x="28066" y="82"/>
                      <a:pt x="28045" y="61"/>
                      <a:pt x="28025" y="41"/>
                    </a:cubicBezTo>
                    <a:cubicBezTo>
                      <a:pt x="28005" y="21"/>
                      <a:pt x="27985" y="1"/>
                      <a:pt x="279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40"/>
              <p:cNvSpPr/>
              <p:nvPr/>
            </p:nvSpPr>
            <p:spPr>
              <a:xfrm>
                <a:off x="5672100" y="4330950"/>
                <a:ext cx="23725" cy="399225"/>
              </a:xfrm>
              <a:custGeom>
                <a:rect b="b" l="l" r="r" t="t"/>
                <a:pathLst>
                  <a:path extrusionOk="0" h="15969" w="949">
                    <a:moveTo>
                      <a:pt x="867" y="0"/>
                    </a:moveTo>
                    <a:cubicBezTo>
                      <a:pt x="807" y="0"/>
                      <a:pt x="767" y="41"/>
                      <a:pt x="767" y="81"/>
                    </a:cubicBezTo>
                    <a:lnTo>
                      <a:pt x="1" y="15867"/>
                    </a:lnTo>
                    <a:cubicBezTo>
                      <a:pt x="1" y="15928"/>
                      <a:pt x="41" y="15968"/>
                      <a:pt x="81" y="15968"/>
                    </a:cubicBezTo>
                    <a:lnTo>
                      <a:pt x="101" y="15968"/>
                    </a:lnTo>
                    <a:cubicBezTo>
                      <a:pt x="142" y="15968"/>
                      <a:pt x="182" y="15928"/>
                      <a:pt x="182" y="15867"/>
                    </a:cubicBezTo>
                    <a:lnTo>
                      <a:pt x="948" y="101"/>
                    </a:lnTo>
                    <a:cubicBezTo>
                      <a:pt x="948" y="41"/>
                      <a:pt x="908" y="0"/>
                      <a:pt x="8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40"/>
              <p:cNvSpPr/>
              <p:nvPr/>
            </p:nvSpPr>
            <p:spPr>
              <a:xfrm>
                <a:off x="5442775" y="3070850"/>
                <a:ext cx="254050" cy="1142675"/>
              </a:xfrm>
              <a:custGeom>
                <a:rect b="b" l="l" r="r" t="t"/>
                <a:pathLst>
                  <a:path extrusionOk="0" h="45707" w="10162">
                    <a:moveTo>
                      <a:pt x="806" y="0"/>
                    </a:moveTo>
                    <a:lnTo>
                      <a:pt x="0" y="3630"/>
                    </a:lnTo>
                    <a:cubicBezTo>
                      <a:pt x="1835" y="5968"/>
                      <a:pt x="3589" y="9597"/>
                      <a:pt x="4234" y="15162"/>
                    </a:cubicBezTo>
                    <a:cubicBezTo>
                      <a:pt x="5403" y="25041"/>
                      <a:pt x="7057" y="44134"/>
                      <a:pt x="7077" y="44315"/>
                    </a:cubicBezTo>
                    <a:cubicBezTo>
                      <a:pt x="7137" y="45102"/>
                      <a:pt x="7803" y="45707"/>
                      <a:pt x="8589" y="45707"/>
                    </a:cubicBezTo>
                    <a:cubicBezTo>
                      <a:pt x="8629" y="45707"/>
                      <a:pt x="8670" y="45707"/>
                      <a:pt x="8710" y="45686"/>
                    </a:cubicBezTo>
                    <a:cubicBezTo>
                      <a:pt x="9536" y="45626"/>
                      <a:pt x="10161" y="44900"/>
                      <a:pt x="10081" y="44053"/>
                    </a:cubicBezTo>
                    <a:cubicBezTo>
                      <a:pt x="10081" y="43872"/>
                      <a:pt x="8407" y="24739"/>
                      <a:pt x="7238" y="14799"/>
                    </a:cubicBezTo>
                    <a:cubicBezTo>
                      <a:pt x="6331" y="7138"/>
                      <a:pt x="3468" y="2601"/>
                      <a:pt x="8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40"/>
              <p:cNvSpPr/>
              <p:nvPr/>
            </p:nvSpPr>
            <p:spPr>
              <a:xfrm>
                <a:off x="4882775" y="4098575"/>
                <a:ext cx="854875" cy="380075"/>
              </a:xfrm>
              <a:custGeom>
                <a:rect b="b" l="l" r="r" t="t"/>
                <a:pathLst>
                  <a:path extrusionOk="0" h="15203" w="34195">
                    <a:moveTo>
                      <a:pt x="34195" y="1"/>
                    </a:moveTo>
                    <a:lnTo>
                      <a:pt x="968" y="364"/>
                    </a:lnTo>
                    <a:cubicBezTo>
                      <a:pt x="968" y="364"/>
                      <a:pt x="1" y="8670"/>
                      <a:pt x="1" y="9900"/>
                    </a:cubicBezTo>
                    <a:cubicBezTo>
                      <a:pt x="1" y="11130"/>
                      <a:pt x="41" y="12158"/>
                      <a:pt x="3650" y="12481"/>
                    </a:cubicBezTo>
                    <a:cubicBezTo>
                      <a:pt x="7239" y="12824"/>
                      <a:pt x="13045" y="12703"/>
                      <a:pt x="14194" y="14900"/>
                    </a:cubicBezTo>
                    <a:lnTo>
                      <a:pt x="18166" y="15203"/>
                    </a:lnTo>
                    <a:cubicBezTo>
                      <a:pt x="18166" y="15203"/>
                      <a:pt x="18771" y="13690"/>
                      <a:pt x="21251" y="13630"/>
                    </a:cubicBezTo>
                    <a:cubicBezTo>
                      <a:pt x="23711" y="13590"/>
                      <a:pt x="30969" y="13650"/>
                      <a:pt x="32118" y="12844"/>
                    </a:cubicBezTo>
                    <a:cubicBezTo>
                      <a:pt x="33267" y="12037"/>
                      <a:pt x="33892" y="11755"/>
                      <a:pt x="34013" y="6009"/>
                    </a:cubicBezTo>
                    <a:cubicBezTo>
                      <a:pt x="34134" y="263"/>
                      <a:pt x="34195" y="1"/>
                      <a:pt x="341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40"/>
              <p:cNvSpPr/>
              <p:nvPr/>
            </p:nvSpPr>
            <p:spPr>
              <a:xfrm>
                <a:off x="5237125" y="4458050"/>
                <a:ext cx="110900" cy="97750"/>
              </a:xfrm>
              <a:custGeom>
                <a:rect b="b" l="l" r="r" t="t"/>
                <a:pathLst>
                  <a:path extrusionOk="0" h="3910" w="4436">
                    <a:moveTo>
                      <a:pt x="1188" y="1"/>
                    </a:moveTo>
                    <a:cubicBezTo>
                      <a:pt x="551" y="1"/>
                      <a:pt x="20" y="99"/>
                      <a:pt x="20" y="521"/>
                    </a:cubicBezTo>
                    <a:cubicBezTo>
                      <a:pt x="0" y="1126"/>
                      <a:pt x="242" y="1146"/>
                      <a:pt x="242" y="1146"/>
                    </a:cubicBezTo>
                    <a:cubicBezTo>
                      <a:pt x="161" y="1146"/>
                      <a:pt x="61" y="1267"/>
                      <a:pt x="81" y="1590"/>
                    </a:cubicBezTo>
                    <a:cubicBezTo>
                      <a:pt x="119" y="1877"/>
                      <a:pt x="486" y="1910"/>
                      <a:pt x="522" y="1912"/>
                    </a:cubicBezTo>
                    <a:lnTo>
                      <a:pt x="522" y="1912"/>
                    </a:lnTo>
                    <a:lnTo>
                      <a:pt x="202" y="1892"/>
                    </a:lnTo>
                    <a:lnTo>
                      <a:pt x="202" y="1892"/>
                    </a:lnTo>
                    <a:cubicBezTo>
                      <a:pt x="202" y="1892"/>
                      <a:pt x="121" y="2961"/>
                      <a:pt x="303" y="3384"/>
                    </a:cubicBezTo>
                    <a:cubicBezTo>
                      <a:pt x="450" y="3679"/>
                      <a:pt x="1567" y="3909"/>
                      <a:pt x="2536" y="3909"/>
                    </a:cubicBezTo>
                    <a:cubicBezTo>
                      <a:pt x="2892" y="3909"/>
                      <a:pt x="3228" y="3878"/>
                      <a:pt x="3488" y="3807"/>
                    </a:cubicBezTo>
                    <a:cubicBezTo>
                      <a:pt x="4436" y="3566"/>
                      <a:pt x="4053" y="2033"/>
                      <a:pt x="4053" y="2033"/>
                    </a:cubicBezTo>
                    <a:cubicBezTo>
                      <a:pt x="4073" y="1408"/>
                      <a:pt x="3770" y="1307"/>
                      <a:pt x="3770" y="1307"/>
                    </a:cubicBezTo>
                    <a:cubicBezTo>
                      <a:pt x="3911" y="1267"/>
                      <a:pt x="4093" y="541"/>
                      <a:pt x="3952" y="360"/>
                    </a:cubicBezTo>
                    <a:cubicBezTo>
                      <a:pt x="3790" y="178"/>
                      <a:pt x="2964" y="98"/>
                      <a:pt x="2036" y="37"/>
                    </a:cubicBezTo>
                    <a:cubicBezTo>
                      <a:pt x="1757" y="19"/>
                      <a:pt x="1463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40"/>
              <p:cNvSpPr/>
              <p:nvPr/>
            </p:nvSpPr>
            <p:spPr>
              <a:xfrm>
                <a:off x="5240650" y="4503325"/>
                <a:ext cx="96300" cy="39850"/>
              </a:xfrm>
              <a:custGeom>
                <a:rect b="b" l="l" r="r" t="t"/>
                <a:pathLst>
                  <a:path extrusionOk="0" h="1594" w="3852">
                    <a:moveTo>
                      <a:pt x="101" y="0"/>
                    </a:moveTo>
                    <a:cubicBezTo>
                      <a:pt x="61" y="0"/>
                      <a:pt x="0" y="41"/>
                      <a:pt x="0" y="81"/>
                    </a:cubicBezTo>
                    <a:cubicBezTo>
                      <a:pt x="0" y="142"/>
                      <a:pt x="41" y="182"/>
                      <a:pt x="101" y="182"/>
                    </a:cubicBezTo>
                    <a:lnTo>
                      <a:pt x="3549" y="303"/>
                    </a:lnTo>
                    <a:cubicBezTo>
                      <a:pt x="3569" y="525"/>
                      <a:pt x="3629" y="1130"/>
                      <a:pt x="3549" y="1472"/>
                    </a:cubicBezTo>
                    <a:cubicBezTo>
                      <a:pt x="3529" y="1533"/>
                      <a:pt x="3549" y="1573"/>
                      <a:pt x="3609" y="1593"/>
                    </a:cubicBezTo>
                    <a:lnTo>
                      <a:pt x="3629" y="1593"/>
                    </a:lnTo>
                    <a:cubicBezTo>
                      <a:pt x="3670" y="1593"/>
                      <a:pt x="3710" y="1573"/>
                      <a:pt x="3730" y="1533"/>
                    </a:cubicBezTo>
                    <a:cubicBezTo>
                      <a:pt x="3851" y="1069"/>
                      <a:pt x="3730" y="242"/>
                      <a:pt x="3730" y="202"/>
                    </a:cubicBezTo>
                    <a:cubicBezTo>
                      <a:pt x="3710" y="162"/>
                      <a:pt x="3690" y="121"/>
                      <a:pt x="3629" y="121"/>
                    </a:cubicBez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40"/>
              <p:cNvSpPr/>
              <p:nvPr/>
            </p:nvSpPr>
            <p:spPr>
              <a:xfrm>
                <a:off x="5237125" y="4484175"/>
                <a:ext cx="99300" cy="7575"/>
              </a:xfrm>
              <a:custGeom>
                <a:rect b="b" l="l" r="r" t="t"/>
                <a:pathLst>
                  <a:path extrusionOk="0" h="303" w="3972">
                    <a:moveTo>
                      <a:pt x="101" y="0"/>
                    </a:moveTo>
                    <a:cubicBezTo>
                      <a:pt x="40" y="0"/>
                      <a:pt x="0" y="41"/>
                      <a:pt x="0" y="101"/>
                    </a:cubicBezTo>
                    <a:cubicBezTo>
                      <a:pt x="0" y="162"/>
                      <a:pt x="40" y="202"/>
                      <a:pt x="81" y="202"/>
                    </a:cubicBezTo>
                    <a:lnTo>
                      <a:pt x="3871" y="303"/>
                    </a:lnTo>
                    <a:cubicBezTo>
                      <a:pt x="3932" y="303"/>
                      <a:pt x="3972" y="262"/>
                      <a:pt x="3972" y="222"/>
                    </a:cubicBezTo>
                    <a:cubicBezTo>
                      <a:pt x="3972" y="162"/>
                      <a:pt x="3932" y="121"/>
                      <a:pt x="3891" y="121"/>
                    </a:cubicBez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40"/>
              <p:cNvSpPr/>
              <p:nvPr/>
            </p:nvSpPr>
            <p:spPr>
              <a:xfrm>
                <a:off x="5219475" y="4366725"/>
                <a:ext cx="130075" cy="105875"/>
              </a:xfrm>
              <a:custGeom>
                <a:rect b="b" l="l" r="r" t="t"/>
                <a:pathLst>
                  <a:path extrusionOk="0" h="4235" w="5203">
                    <a:moveTo>
                      <a:pt x="2581" y="202"/>
                    </a:moveTo>
                    <a:cubicBezTo>
                      <a:pt x="2783" y="263"/>
                      <a:pt x="4295" y="747"/>
                      <a:pt x="4638" y="1856"/>
                    </a:cubicBezTo>
                    <a:cubicBezTo>
                      <a:pt x="4940" y="2904"/>
                      <a:pt x="4496" y="3831"/>
                      <a:pt x="4376" y="4053"/>
                    </a:cubicBezTo>
                    <a:lnTo>
                      <a:pt x="1513" y="3973"/>
                    </a:lnTo>
                    <a:lnTo>
                      <a:pt x="928" y="3791"/>
                    </a:lnTo>
                    <a:cubicBezTo>
                      <a:pt x="827" y="3549"/>
                      <a:pt x="263" y="2279"/>
                      <a:pt x="726" y="1533"/>
                    </a:cubicBezTo>
                    <a:cubicBezTo>
                      <a:pt x="1331" y="545"/>
                      <a:pt x="2400" y="243"/>
                      <a:pt x="2581" y="202"/>
                    </a:cubicBezTo>
                    <a:close/>
                    <a:moveTo>
                      <a:pt x="2561" y="1"/>
                    </a:moveTo>
                    <a:cubicBezTo>
                      <a:pt x="2500" y="21"/>
                      <a:pt x="1250" y="303"/>
                      <a:pt x="565" y="1432"/>
                    </a:cubicBezTo>
                    <a:cubicBezTo>
                      <a:pt x="0" y="2339"/>
                      <a:pt x="746" y="3852"/>
                      <a:pt x="787" y="3912"/>
                    </a:cubicBezTo>
                    <a:cubicBezTo>
                      <a:pt x="787" y="3932"/>
                      <a:pt x="807" y="3952"/>
                      <a:pt x="827" y="3952"/>
                    </a:cubicBezTo>
                    <a:lnTo>
                      <a:pt x="1472" y="4154"/>
                    </a:lnTo>
                    <a:lnTo>
                      <a:pt x="1492" y="4154"/>
                    </a:lnTo>
                    <a:lnTo>
                      <a:pt x="4416" y="4235"/>
                    </a:lnTo>
                    <a:lnTo>
                      <a:pt x="4436" y="4235"/>
                    </a:lnTo>
                    <a:cubicBezTo>
                      <a:pt x="4456" y="4235"/>
                      <a:pt x="4496" y="4214"/>
                      <a:pt x="4517" y="4194"/>
                    </a:cubicBezTo>
                    <a:cubicBezTo>
                      <a:pt x="4537" y="4154"/>
                      <a:pt x="5202" y="3085"/>
                      <a:pt x="4819" y="1795"/>
                    </a:cubicBezTo>
                    <a:cubicBezTo>
                      <a:pt x="4416" y="505"/>
                      <a:pt x="2682" y="21"/>
                      <a:pt x="26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40"/>
              <p:cNvSpPr/>
              <p:nvPr/>
            </p:nvSpPr>
            <p:spPr>
              <a:xfrm>
                <a:off x="4880250" y="4096425"/>
                <a:ext cx="859925" cy="384250"/>
              </a:xfrm>
              <a:custGeom>
                <a:rect b="b" l="l" r="r" t="t"/>
                <a:pathLst>
                  <a:path extrusionOk="0" h="15370" w="34397">
                    <a:moveTo>
                      <a:pt x="34284" y="1"/>
                    </a:moveTo>
                    <a:cubicBezTo>
                      <a:pt x="34241" y="1"/>
                      <a:pt x="34211" y="34"/>
                      <a:pt x="34195" y="67"/>
                    </a:cubicBezTo>
                    <a:cubicBezTo>
                      <a:pt x="34195" y="107"/>
                      <a:pt x="34134" y="490"/>
                      <a:pt x="34013" y="6095"/>
                    </a:cubicBezTo>
                    <a:cubicBezTo>
                      <a:pt x="33892" y="11639"/>
                      <a:pt x="33308" y="12063"/>
                      <a:pt x="32259" y="12789"/>
                    </a:cubicBezTo>
                    <a:lnTo>
                      <a:pt x="32158" y="12849"/>
                    </a:lnTo>
                    <a:cubicBezTo>
                      <a:pt x="31191" y="13535"/>
                      <a:pt x="25586" y="13595"/>
                      <a:pt x="22562" y="13615"/>
                    </a:cubicBezTo>
                    <a:cubicBezTo>
                      <a:pt x="22078" y="13615"/>
                      <a:pt x="21674" y="13635"/>
                      <a:pt x="21332" y="13635"/>
                    </a:cubicBezTo>
                    <a:cubicBezTo>
                      <a:pt x="19094" y="13676"/>
                      <a:pt x="18348" y="14885"/>
                      <a:pt x="18207" y="15188"/>
                    </a:cubicBezTo>
                    <a:lnTo>
                      <a:pt x="14356" y="14885"/>
                    </a:lnTo>
                    <a:cubicBezTo>
                      <a:pt x="13348" y="13091"/>
                      <a:pt x="9396" y="12849"/>
                      <a:pt x="5908" y="12627"/>
                    </a:cubicBezTo>
                    <a:cubicBezTo>
                      <a:pt x="5142" y="12587"/>
                      <a:pt x="4416" y="12547"/>
                      <a:pt x="3751" y="12486"/>
                    </a:cubicBezTo>
                    <a:cubicBezTo>
                      <a:pt x="182" y="12164"/>
                      <a:pt x="182" y="11155"/>
                      <a:pt x="182" y="9986"/>
                    </a:cubicBezTo>
                    <a:cubicBezTo>
                      <a:pt x="182" y="8776"/>
                      <a:pt x="1150" y="551"/>
                      <a:pt x="1150" y="470"/>
                    </a:cubicBezTo>
                    <a:cubicBezTo>
                      <a:pt x="1170" y="409"/>
                      <a:pt x="1130" y="369"/>
                      <a:pt x="1069" y="369"/>
                    </a:cubicBezTo>
                    <a:cubicBezTo>
                      <a:pt x="1062" y="365"/>
                      <a:pt x="1054" y="364"/>
                      <a:pt x="1046" y="364"/>
                    </a:cubicBezTo>
                    <a:cubicBezTo>
                      <a:pt x="1009" y="364"/>
                      <a:pt x="968" y="400"/>
                      <a:pt x="968" y="450"/>
                    </a:cubicBezTo>
                    <a:cubicBezTo>
                      <a:pt x="928" y="792"/>
                      <a:pt x="1" y="8776"/>
                      <a:pt x="1" y="9986"/>
                    </a:cubicBezTo>
                    <a:cubicBezTo>
                      <a:pt x="1" y="11196"/>
                      <a:pt x="1" y="12325"/>
                      <a:pt x="3731" y="12668"/>
                    </a:cubicBezTo>
                    <a:cubicBezTo>
                      <a:pt x="4396" y="12728"/>
                      <a:pt x="5122" y="12768"/>
                      <a:pt x="5908" y="12829"/>
                    </a:cubicBezTo>
                    <a:cubicBezTo>
                      <a:pt x="9194" y="13030"/>
                      <a:pt x="13307" y="13272"/>
                      <a:pt x="14215" y="15026"/>
                    </a:cubicBezTo>
                    <a:cubicBezTo>
                      <a:pt x="14215" y="15047"/>
                      <a:pt x="14255" y="15067"/>
                      <a:pt x="14275" y="15067"/>
                    </a:cubicBezTo>
                    <a:lnTo>
                      <a:pt x="18247" y="15369"/>
                    </a:lnTo>
                    <a:lnTo>
                      <a:pt x="18267" y="15369"/>
                    </a:lnTo>
                    <a:cubicBezTo>
                      <a:pt x="18287" y="15369"/>
                      <a:pt x="18328" y="15349"/>
                      <a:pt x="18348" y="15329"/>
                    </a:cubicBezTo>
                    <a:cubicBezTo>
                      <a:pt x="18348" y="15309"/>
                      <a:pt x="18973" y="13857"/>
                      <a:pt x="21352" y="13817"/>
                    </a:cubicBezTo>
                    <a:cubicBezTo>
                      <a:pt x="21674" y="13817"/>
                      <a:pt x="22078" y="13817"/>
                      <a:pt x="22562" y="13797"/>
                    </a:cubicBezTo>
                    <a:cubicBezTo>
                      <a:pt x="25808" y="13776"/>
                      <a:pt x="31251" y="13736"/>
                      <a:pt x="32279" y="13010"/>
                    </a:cubicBezTo>
                    <a:lnTo>
                      <a:pt x="32360" y="12950"/>
                    </a:lnTo>
                    <a:cubicBezTo>
                      <a:pt x="33469" y="12164"/>
                      <a:pt x="34074" y="11740"/>
                      <a:pt x="34195" y="6095"/>
                    </a:cubicBezTo>
                    <a:cubicBezTo>
                      <a:pt x="34316" y="551"/>
                      <a:pt x="34376" y="127"/>
                      <a:pt x="34376" y="107"/>
                    </a:cubicBezTo>
                    <a:cubicBezTo>
                      <a:pt x="34396" y="67"/>
                      <a:pt x="34356" y="6"/>
                      <a:pt x="34316" y="6"/>
                    </a:cubicBezTo>
                    <a:cubicBezTo>
                      <a:pt x="34305" y="2"/>
                      <a:pt x="34294" y="1"/>
                      <a:pt x="34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40"/>
              <p:cNvSpPr/>
              <p:nvPr/>
            </p:nvSpPr>
            <p:spPr>
              <a:xfrm>
                <a:off x="4954850" y="4105125"/>
                <a:ext cx="114450" cy="5075"/>
              </a:xfrm>
              <a:custGeom>
                <a:rect b="b" l="l" r="r" t="t"/>
                <a:pathLst>
                  <a:path extrusionOk="0" h="203" w="4578">
                    <a:moveTo>
                      <a:pt x="101" y="1"/>
                    </a:moveTo>
                    <a:cubicBezTo>
                      <a:pt x="41" y="1"/>
                      <a:pt x="1" y="41"/>
                      <a:pt x="1" y="82"/>
                    </a:cubicBezTo>
                    <a:cubicBezTo>
                      <a:pt x="1" y="142"/>
                      <a:pt x="41" y="182"/>
                      <a:pt x="101" y="182"/>
                    </a:cubicBezTo>
                    <a:lnTo>
                      <a:pt x="4476" y="203"/>
                    </a:lnTo>
                    <a:cubicBezTo>
                      <a:pt x="4537" y="203"/>
                      <a:pt x="4577" y="162"/>
                      <a:pt x="4577" y="102"/>
                    </a:cubicBezTo>
                    <a:cubicBezTo>
                      <a:pt x="4577" y="61"/>
                      <a:pt x="4537" y="21"/>
                      <a:pt x="4476" y="21"/>
                    </a:cubicBez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40"/>
              <p:cNvSpPr/>
              <p:nvPr/>
            </p:nvSpPr>
            <p:spPr>
              <a:xfrm>
                <a:off x="5583900" y="4098075"/>
                <a:ext cx="123000" cy="4575"/>
              </a:xfrm>
              <a:custGeom>
                <a:rect b="b" l="l" r="r" t="t"/>
                <a:pathLst>
                  <a:path extrusionOk="0" h="183" w="4920">
                    <a:moveTo>
                      <a:pt x="101" y="1"/>
                    </a:moveTo>
                    <a:cubicBezTo>
                      <a:pt x="41" y="1"/>
                      <a:pt x="0" y="41"/>
                      <a:pt x="0" y="101"/>
                    </a:cubicBezTo>
                    <a:cubicBezTo>
                      <a:pt x="0" y="142"/>
                      <a:pt x="41" y="182"/>
                      <a:pt x="101" y="182"/>
                    </a:cubicBezTo>
                    <a:lnTo>
                      <a:pt x="4819" y="182"/>
                    </a:lnTo>
                    <a:cubicBezTo>
                      <a:pt x="4879" y="182"/>
                      <a:pt x="4920" y="142"/>
                      <a:pt x="4920" y="101"/>
                    </a:cubicBezTo>
                    <a:cubicBezTo>
                      <a:pt x="4920" y="41"/>
                      <a:pt x="4879" y="1"/>
                      <a:pt x="4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40"/>
              <p:cNvSpPr/>
              <p:nvPr/>
            </p:nvSpPr>
            <p:spPr>
              <a:xfrm>
                <a:off x="5744175" y="4098200"/>
                <a:ext cx="21700" cy="21575"/>
              </a:xfrm>
              <a:custGeom>
                <a:rect b="b" l="l" r="r" t="t"/>
                <a:pathLst>
                  <a:path extrusionOk="0" h="863" w="868">
                    <a:moveTo>
                      <a:pt x="94" y="1"/>
                    </a:moveTo>
                    <a:cubicBezTo>
                      <a:pt x="71" y="1"/>
                      <a:pt x="51" y="6"/>
                      <a:pt x="41" y="16"/>
                    </a:cubicBezTo>
                    <a:cubicBezTo>
                      <a:pt x="1" y="56"/>
                      <a:pt x="1" y="117"/>
                      <a:pt x="41" y="157"/>
                    </a:cubicBezTo>
                    <a:lnTo>
                      <a:pt x="706" y="842"/>
                    </a:lnTo>
                    <a:cubicBezTo>
                      <a:pt x="726" y="863"/>
                      <a:pt x="747" y="863"/>
                      <a:pt x="767" y="863"/>
                    </a:cubicBezTo>
                    <a:cubicBezTo>
                      <a:pt x="787" y="863"/>
                      <a:pt x="827" y="863"/>
                      <a:pt x="827" y="842"/>
                    </a:cubicBezTo>
                    <a:cubicBezTo>
                      <a:pt x="868" y="802"/>
                      <a:pt x="868" y="742"/>
                      <a:pt x="847" y="721"/>
                    </a:cubicBezTo>
                    <a:lnTo>
                      <a:pt x="162" y="16"/>
                    </a:lnTo>
                    <a:cubicBezTo>
                      <a:pt x="142" y="6"/>
                      <a:pt x="117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40"/>
              <p:cNvSpPr/>
              <p:nvPr/>
            </p:nvSpPr>
            <p:spPr>
              <a:xfrm>
                <a:off x="5968475" y="3199000"/>
                <a:ext cx="634100" cy="618800"/>
              </a:xfrm>
              <a:custGeom>
                <a:rect b="b" l="l" r="r" t="t"/>
                <a:pathLst>
                  <a:path extrusionOk="0" h="24752" w="25364">
                    <a:moveTo>
                      <a:pt x="25044" y="1"/>
                    </a:moveTo>
                    <a:cubicBezTo>
                      <a:pt x="25017" y="1"/>
                      <a:pt x="24989" y="5"/>
                      <a:pt x="24961" y="16"/>
                    </a:cubicBezTo>
                    <a:lnTo>
                      <a:pt x="15969" y="2979"/>
                    </a:lnTo>
                    <a:cubicBezTo>
                      <a:pt x="15626" y="3100"/>
                      <a:pt x="15323" y="3302"/>
                      <a:pt x="15102" y="3564"/>
                    </a:cubicBezTo>
                    <a:lnTo>
                      <a:pt x="686" y="20580"/>
                    </a:lnTo>
                    <a:cubicBezTo>
                      <a:pt x="1" y="21387"/>
                      <a:pt x="222" y="22617"/>
                      <a:pt x="1150" y="23141"/>
                    </a:cubicBezTo>
                    <a:lnTo>
                      <a:pt x="3589" y="24532"/>
                    </a:lnTo>
                    <a:cubicBezTo>
                      <a:pt x="3848" y="24680"/>
                      <a:pt x="4134" y="24752"/>
                      <a:pt x="4418" y="24752"/>
                    </a:cubicBezTo>
                    <a:cubicBezTo>
                      <a:pt x="4909" y="24752"/>
                      <a:pt x="5394" y="24537"/>
                      <a:pt x="5726" y="24129"/>
                    </a:cubicBezTo>
                    <a:lnTo>
                      <a:pt x="25223" y="399"/>
                    </a:lnTo>
                    <a:cubicBezTo>
                      <a:pt x="25363" y="223"/>
                      <a:pt x="25228" y="1"/>
                      <a:pt x="250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40"/>
              <p:cNvSpPr/>
              <p:nvPr/>
            </p:nvSpPr>
            <p:spPr>
              <a:xfrm>
                <a:off x="5494175" y="3530000"/>
                <a:ext cx="739450" cy="440575"/>
              </a:xfrm>
              <a:custGeom>
                <a:rect b="b" l="l" r="r" t="t"/>
                <a:pathLst>
                  <a:path extrusionOk="0" h="17623" w="29578">
                    <a:moveTo>
                      <a:pt x="28626" y="0"/>
                    </a:moveTo>
                    <a:cubicBezTo>
                      <a:pt x="27917" y="0"/>
                      <a:pt x="26691" y="407"/>
                      <a:pt x="24759" y="1494"/>
                    </a:cubicBezTo>
                    <a:cubicBezTo>
                      <a:pt x="24683" y="1489"/>
                      <a:pt x="24607" y="1487"/>
                      <a:pt x="24531" y="1487"/>
                    </a:cubicBezTo>
                    <a:cubicBezTo>
                      <a:pt x="21209" y="1487"/>
                      <a:pt x="17279" y="5264"/>
                      <a:pt x="17279" y="5264"/>
                    </a:cubicBezTo>
                    <a:cubicBezTo>
                      <a:pt x="13368" y="6635"/>
                      <a:pt x="1" y="8752"/>
                      <a:pt x="1" y="8752"/>
                    </a:cubicBezTo>
                    <a:lnTo>
                      <a:pt x="404" y="17623"/>
                    </a:lnTo>
                    <a:cubicBezTo>
                      <a:pt x="404" y="17623"/>
                      <a:pt x="20565" y="13893"/>
                      <a:pt x="23005" y="12562"/>
                    </a:cubicBezTo>
                    <a:cubicBezTo>
                      <a:pt x="24880" y="11534"/>
                      <a:pt x="25686" y="9175"/>
                      <a:pt x="25989" y="7602"/>
                    </a:cubicBezTo>
                    <a:lnTo>
                      <a:pt x="25989" y="7562"/>
                    </a:lnTo>
                    <a:cubicBezTo>
                      <a:pt x="26271" y="7038"/>
                      <a:pt x="26553" y="6453"/>
                      <a:pt x="26755" y="5768"/>
                    </a:cubicBezTo>
                    <a:cubicBezTo>
                      <a:pt x="27340" y="5183"/>
                      <a:pt x="27823" y="4639"/>
                      <a:pt x="28065" y="4276"/>
                    </a:cubicBezTo>
                    <a:cubicBezTo>
                      <a:pt x="29053" y="2683"/>
                      <a:pt x="28771" y="1937"/>
                      <a:pt x="28771" y="1937"/>
                    </a:cubicBezTo>
                    <a:cubicBezTo>
                      <a:pt x="29013" y="1675"/>
                      <a:pt x="29194" y="1433"/>
                      <a:pt x="29295" y="1231"/>
                    </a:cubicBezTo>
                    <a:cubicBezTo>
                      <a:pt x="29578" y="557"/>
                      <a:pt x="29456" y="0"/>
                      <a:pt x="28626" y="0"/>
                    </a:cubicBezTo>
                    <a:close/>
                  </a:path>
                </a:pathLst>
              </a:custGeom>
              <a:solidFill>
                <a:srgbClr val="FFBF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40"/>
              <p:cNvSpPr/>
              <p:nvPr/>
            </p:nvSpPr>
            <p:spPr>
              <a:xfrm>
                <a:off x="5491650" y="3565100"/>
                <a:ext cx="655275" cy="408000"/>
              </a:xfrm>
              <a:custGeom>
                <a:rect b="b" l="l" r="r" t="t"/>
                <a:pathLst>
                  <a:path extrusionOk="0" h="16320" w="26211">
                    <a:moveTo>
                      <a:pt x="24595" y="1"/>
                    </a:moveTo>
                    <a:cubicBezTo>
                      <a:pt x="21366" y="1"/>
                      <a:pt x="17633" y="3484"/>
                      <a:pt x="17320" y="3759"/>
                    </a:cubicBezTo>
                    <a:cubicBezTo>
                      <a:pt x="13448" y="5130"/>
                      <a:pt x="222" y="7247"/>
                      <a:pt x="81" y="7267"/>
                    </a:cubicBezTo>
                    <a:cubicBezTo>
                      <a:pt x="41" y="7267"/>
                      <a:pt x="1" y="7307"/>
                      <a:pt x="1" y="7348"/>
                    </a:cubicBezTo>
                    <a:lnTo>
                      <a:pt x="404" y="16239"/>
                    </a:lnTo>
                    <a:cubicBezTo>
                      <a:pt x="404" y="16259"/>
                      <a:pt x="424" y="16279"/>
                      <a:pt x="444" y="16299"/>
                    </a:cubicBezTo>
                    <a:cubicBezTo>
                      <a:pt x="444" y="16320"/>
                      <a:pt x="464" y="16320"/>
                      <a:pt x="505" y="16320"/>
                    </a:cubicBezTo>
                    <a:cubicBezTo>
                      <a:pt x="1331" y="16178"/>
                      <a:pt x="20727" y="12570"/>
                      <a:pt x="23146" y="11239"/>
                    </a:cubicBezTo>
                    <a:cubicBezTo>
                      <a:pt x="25142" y="10130"/>
                      <a:pt x="25908" y="7630"/>
                      <a:pt x="26191" y="6219"/>
                    </a:cubicBezTo>
                    <a:cubicBezTo>
                      <a:pt x="26211" y="6158"/>
                      <a:pt x="26170" y="6118"/>
                      <a:pt x="26110" y="6118"/>
                    </a:cubicBezTo>
                    <a:cubicBezTo>
                      <a:pt x="26103" y="6114"/>
                      <a:pt x="26094" y="6112"/>
                      <a:pt x="26086" y="6112"/>
                    </a:cubicBezTo>
                    <a:cubicBezTo>
                      <a:pt x="26049" y="6112"/>
                      <a:pt x="26009" y="6145"/>
                      <a:pt x="26009" y="6178"/>
                    </a:cubicBezTo>
                    <a:cubicBezTo>
                      <a:pt x="25727" y="7549"/>
                      <a:pt x="24981" y="10009"/>
                      <a:pt x="23045" y="11078"/>
                    </a:cubicBezTo>
                    <a:cubicBezTo>
                      <a:pt x="20747" y="12328"/>
                      <a:pt x="2178" y="15816"/>
                      <a:pt x="585" y="16118"/>
                    </a:cubicBezTo>
                    <a:lnTo>
                      <a:pt x="202" y="7428"/>
                    </a:lnTo>
                    <a:cubicBezTo>
                      <a:pt x="1331" y="7247"/>
                      <a:pt x="13690" y="5251"/>
                      <a:pt x="17400" y="3940"/>
                    </a:cubicBezTo>
                    <a:cubicBezTo>
                      <a:pt x="17420" y="3940"/>
                      <a:pt x="17440" y="3920"/>
                      <a:pt x="17440" y="3920"/>
                    </a:cubicBezTo>
                    <a:cubicBezTo>
                      <a:pt x="17480" y="3881"/>
                      <a:pt x="21388" y="184"/>
                      <a:pt x="24633" y="184"/>
                    </a:cubicBezTo>
                    <a:cubicBezTo>
                      <a:pt x="24709" y="184"/>
                      <a:pt x="24785" y="186"/>
                      <a:pt x="24860" y="190"/>
                    </a:cubicBezTo>
                    <a:cubicBezTo>
                      <a:pt x="24920" y="190"/>
                      <a:pt x="24961" y="150"/>
                      <a:pt x="24961" y="110"/>
                    </a:cubicBezTo>
                    <a:cubicBezTo>
                      <a:pt x="24961" y="49"/>
                      <a:pt x="24920" y="9"/>
                      <a:pt x="24860" y="9"/>
                    </a:cubicBezTo>
                    <a:cubicBezTo>
                      <a:pt x="24772" y="4"/>
                      <a:pt x="24684" y="1"/>
                      <a:pt x="24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40"/>
              <p:cNvSpPr/>
              <p:nvPr/>
            </p:nvSpPr>
            <p:spPr>
              <a:xfrm>
                <a:off x="6077850" y="3671650"/>
                <a:ext cx="88225" cy="122525"/>
              </a:xfrm>
              <a:custGeom>
                <a:rect b="b" l="l" r="r" t="t"/>
                <a:pathLst>
                  <a:path extrusionOk="0" h="4901" w="3529">
                    <a:moveTo>
                      <a:pt x="3448" y="1"/>
                    </a:moveTo>
                    <a:cubicBezTo>
                      <a:pt x="3388" y="1"/>
                      <a:pt x="3347" y="21"/>
                      <a:pt x="3327" y="61"/>
                    </a:cubicBezTo>
                    <a:cubicBezTo>
                      <a:pt x="2319" y="3267"/>
                      <a:pt x="81" y="4719"/>
                      <a:pt x="61" y="4719"/>
                    </a:cubicBezTo>
                    <a:cubicBezTo>
                      <a:pt x="21" y="4759"/>
                      <a:pt x="1" y="4820"/>
                      <a:pt x="41" y="4860"/>
                    </a:cubicBezTo>
                    <a:cubicBezTo>
                      <a:pt x="41" y="4880"/>
                      <a:pt x="81" y="4900"/>
                      <a:pt x="101" y="4900"/>
                    </a:cubicBezTo>
                    <a:cubicBezTo>
                      <a:pt x="122" y="4900"/>
                      <a:pt x="142" y="4900"/>
                      <a:pt x="162" y="4880"/>
                    </a:cubicBezTo>
                    <a:cubicBezTo>
                      <a:pt x="182" y="4880"/>
                      <a:pt x="2480" y="3388"/>
                      <a:pt x="3509" y="122"/>
                    </a:cubicBezTo>
                    <a:cubicBezTo>
                      <a:pt x="3529" y="82"/>
                      <a:pt x="3489" y="21"/>
                      <a:pt x="34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40"/>
              <p:cNvSpPr/>
              <p:nvPr/>
            </p:nvSpPr>
            <p:spPr>
              <a:xfrm>
                <a:off x="6008800" y="3527425"/>
                <a:ext cx="225325" cy="163425"/>
              </a:xfrm>
              <a:custGeom>
                <a:rect b="b" l="l" r="r" t="t"/>
                <a:pathLst>
                  <a:path extrusionOk="0" h="6537" w="9013">
                    <a:moveTo>
                      <a:pt x="8048" y="0"/>
                    </a:moveTo>
                    <a:cubicBezTo>
                      <a:pt x="7026" y="0"/>
                      <a:pt x="4814" y="787"/>
                      <a:pt x="41" y="4157"/>
                    </a:cubicBezTo>
                    <a:cubicBezTo>
                      <a:pt x="0" y="4177"/>
                      <a:pt x="0" y="4238"/>
                      <a:pt x="21" y="4278"/>
                    </a:cubicBezTo>
                    <a:cubicBezTo>
                      <a:pt x="46" y="4303"/>
                      <a:pt x="78" y="4320"/>
                      <a:pt x="109" y="4320"/>
                    </a:cubicBezTo>
                    <a:cubicBezTo>
                      <a:pt x="128" y="4320"/>
                      <a:pt x="146" y="4314"/>
                      <a:pt x="162" y="4298"/>
                    </a:cubicBezTo>
                    <a:cubicBezTo>
                      <a:pt x="5057" y="851"/>
                      <a:pt x="7157" y="198"/>
                      <a:pt x="8041" y="198"/>
                    </a:cubicBezTo>
                    <a:cubicBezTo>
                      <a:pt x="8351" y="198"/>
                      <a:pt x="8511" y="278"/>
                      <a:pt x="8589" y="347"/>
                    </a:cubicBezTo>
                    <a:cubicBezTo>
                      <a:pt x="8872" y="568"/>
                      <a:pt x="8730" y="1032"/>
                      <a:pt x="8609" y="1294"/>
                    </a:cubicBezTo>
                    <a:cubicBezTo>
                      <a:pt x="7944" y="2847"/>
                      <a:pt x="2178" y="6335"/>
                      <a:pt x="2138" y="6355"/>
                    </a:cubicBezTo>
                    <a:cubicBezTo>
                      <a:pt x="2077" y="6395"/>
                      <a:pt x="2077" y="6455"/>
                      <a:pt x="2097" y="6496"/>
                    </a:cubicBezTo>
                    <a:cubicBezTo>
                      <a:pt x="2117" y="6516"/>
                      <a:pt x="2138" y="6536"/>
                      <a:pt x="2178" y="6536"/>
                    </a:cubicBezTo>
                    <a:lnTo>
                      <a:pt x="2218" y="6536"/>
                    </a:lnTo>
                    <a:cubicBezTo>
                      <a:pt x="2460" y="6375"/>
                      <a:pt x="8105" y="2968"/>
                      <a:pt x="8791" y="1375"/>
                    </a:cubicBezTo>
                    <a:cubicBezTo>
                      <a:pt x="9013" y="830"/>
                      <a:pt x="8993" y="427"/>
                      <a:pt x="8710" y="185"/>
                    </a:cubicBezTo>
                    <a:cubicBezTo>
                      <a:pt x="8583" y="82"/>
                      <a:pt x="8377" y="0"/>
                      <a:pt x="80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40"/>
              <p:cNvSpPr/>
              <p:nvPr/>
            </p:nvSpPr>
            <p:spPr>
              <a:xfrm>
                <a:off x="6079375" y="3576200"/>
                <a:ext cx="143675" cy="166550"/>
              </a:xfrm>
              <a:custGeom>
                <a:rect b="b" l="l" r="r" t="t"/>
                <a:pathLst>
                  <a:path extrusionOk="0" h="6662" w="5747">
                    <a:moveTo>
                      <a:pt x="5364" y="1"/>
                    </a:moveTo>
                    <a:cubicBezTo>
                      <a:pt x="5352" y="1"/>
                      <a:pt x="5338" y="3"/>
                      <a:pt x="5323" y="8"/>
                    </a:cubicBezTo>
                    <a:cubicBezTo>
                      <a:pt x="5282" y="29"/>
                      <a:pt x="5262" y="89"/>
                      <a:pt x="5282" y="129"/>
                    </a:cubicBezTo>
                    <a:cubicBezTo>
                      <a:pt x="5282" y="150"/>
                      <a:pt x="5524" y="855"/>
                      <a:pt x="4577" y="2367"/>
                    </a:cubicBezTo>
                    <a:cubicBezTo>
                      <a:pt x="3911" y="3436"/>
                      <a:pt x="1169" y="5936"/>
                      <a:pt x="81" y="6480"/>
                    </a:cubicBezTo>
                    <a:cubicBezTo>
                      <a:pt x="20" y="6521"/>
                      <a:pt x="0" y="6561"/>
                      <a:pt x="40" y="6621"/>
                    </a:cubicBezTo>
                    <a:cubicBezTo>
                      <a:pt x="40" y="6642"/>
                      <a:pt x="81" y="6662"/>
                      <a:pt x="121" y="6662"/>
                    </a:cubicBezTo>
                    <a:lnTo>
                      <a:pt x="161" y="6662"/>
                    </a:lnTo>
                    <a:cubicBezTo>
                      <a:pt x="1270" y="6097"/>
                      <a:pt x="4053" y="3557"/>
                      <a:pt x="4738" y="2468"/>
                    </a:cubicBezTo>
                    <a:cubicBezTo>
                      <a:pt x="5746" y="875"/>
                      <a:pt x="5464" y="89"/>
                      <a:pt x="5444" y="69"/>
                    </a:cubicBezTo>
                    <a:cubicBezTo>
                      <a:pt x="5429" y="24"/>
                      <a:pt x="5402" y="1"/>
                      <a:pt x="5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40"/>
              <p:cNvSpPr/>
              <p:nvPr/>
            </p:nvSpPr>
            <p:spPr>
              <a:xfrm>
                <a:off x="4938725" y="2959450"/>
                <a:ext cx="789850" cy="1130875"/>
              </a:xfrm>
              <a:custGeom>
                <a:rect b="b" l="l" r="r" t="t"/>
                <a:pathLst>
                  <a:path extrusionOk="0" h="45235" w="31594">
                    <a:moveTo>
                      <a:pt x="25102" y="1"/>
                    </a:moveTo>
                    <a:lnTo>
                      <a:pt x="25102" y="1"/>
                    </a:lnTo>
                    <a:cubicBezTo>
                      <a:pt x="25101" y="1"/>
                      <a:pt x="16855" y="2239"/>
                      <a:pt x="10222" y="8529"/>
                    </a:cubicBezTo>
                    <a:cubicBezTo>
                      <a:pt x="5545" y="12965"/>
                      <a:pt x="2037" y="19779"/>
                      <a:pt x="1190" y="27703"/>
                    </a:cubicBezTo>
                    <a:cubicBezTo>
                      <a:pt x="0" y="38812"/>
                      <a:pt x="6714" y="44114"/>
                      <a:pt x="12904" y="45021"/>
                    </a:cubicBezTo>
                    <a:cubicBezTo>
                      <a:pt x="13897" y="45169"/>
                      <a:pt x="14912" y="45235"/>
                      <a:pt x="15931" y="45235"/>
                    </a:cubicBezTo>
                    <a:cubicBezTo>
                      <a:pt x="23661" y="45235"/>
                      <a:pt x="31594" y="41473"/>
                      <a:pt x="31594" y="41473"/>
                    </a:cubicBezTo>
                    <a:lnTo>
                      <a:pt x="29920" y="28791"/>
                    </a:lnTo>
                    <a:lnTo>
                      <a:pt x="13186" y="27340"/>
                    </a:lnTo>
                    <a:lnTo>
                      <a:pt x="13186" y="27340"/>
                    </a:lnTo>
                    <a:lnTo>
                      <a:pt x="17420" y="27703"/>
                    </a:lnTo>
                    <a:lnTo>
                      <a:pt x="19093" y="21493"/>
                    </a:lnTo>
                    <a:lnTo>
                      <a:pt x="251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40"/>
              <p:cNvSpPr/>
              <p:nvPr/>
            </p:nvSpPr>
            <p:spPr>
              <a:xfrm>
                <a:off x="4971475" y="3640400"/>
                <a:ext cx="759625" cy="452650"/>
              </a:xfrm>
              <a:custGeom>
                <a:rect b="b" l="l" r="r" t="t"/>
                <a:pathLst>
                  <a:path extrusionOk="0" h="18106" w="30385">
                    <a:moveTo>
                      <a:pt x="11896" y="1"/>
                    </a:moveTo>
                    <a:cubicBezTo>
                      <a:pt x="11836" y="1"/>
                      <a:pt x="11795" y="41"/>
                      <a:pt x="11795" y="102"/>
                    </a:cubicBezTo>
                    <a:cubicBezTo>
                      <a:pt x="11775" y="142"/>
                      <a:pt x="11816" y="203"/>
                      <a:pt x="11876" y="203"/>
                    </a:cubicBezTo>
                    <a:lnTo>
                      <a:pt x="28530" y="1634"/>
                    </a:lnTo>
                    <a:lnTo>
                      <a:pt x="30183" y="14175"/>
                    </a:lnTo>
                    <a:cubicBezTo>
                      <a:pt x="29420" y="14529"/>
                      <a:pt x="21858" y="17910"/>
                      <a:pt x="14560" y="17910"/>
                    </a:cubicBezTo>
                    <a:cubicBezTo>
                      <a:pt x="13560" y="17910"/>
                      <a:pt x="12565" y="17846"/>
                      <a:pt x="11594" y="17703"/>
                    </a:cubicBezTo>
                    <a:cubicBezTo>
                      <a:pt x="9376" y="17360"/>
                      <a:pt x="1977" y="15606"/>
                      <a:pt x="182" y="6937"/>
                    </a:cubicBezTo>
                    <a:cubicBezTo>
                      <a:pt x="182" y="6904"/>
                      <a:pt x="142" y="6871"/>
                      <a:pt x="105" y="6871"/>
                    </a:cubicBezTo>
                    <a:cubicBezTo>
                      <a:pt x="97" y="6871"/>
                      <a:pt x="89" y="6872"/>
                      <a:pt x="82" y="6876"/>
                    </a:cubicBezTo>
                    <a:cubicBezTo>
                      <a:pt x="21" y="6876"/>
                      <a:pt x="1" y="6937"/>
                      <a:pt x="1" y="6977"/>
                    </a:cubicBezTo>
                    <a:cubicBezTo>
                      <a:pt x="1816" y="15767"/>
                      <a:pt x="9316" y="17562"/>
                      <a:pt x="11574" y="17884"/>
                    </a:cubicBezTo>
                    <a:cubicBezTo>
                      <a:pt x="12562" y="18025"/>
                      <a:pt x="13570" y="18106"/>
                      <a:pt x="14578" y="18106"/>
                    </a:cubicBezTo>
                    <a:cubicBezTo>
                      <a:pt x="22279" y="18106"/>
                      <a:pt x="30243" y="14356"/>
                      <a:pt x="30324" y="14316"/>
                    </a:cubicBezTo>
                    <a:cubicBezTo>
                      <a:pt x="30364" y="14295"/>
                      <a:pt x="30384" y="14255"/>
                      <a:pt x="30384" y="14215"/>
                    </a:cubicBezTo>
                    <a:lnTo>
                      <a:pt x="28711" y="1533"/>
                    </a:lnTo>
                    <a:cubicBezTo>
                      <a:pt x="28711" y="1493"/>
                      <a:pt x="28671" y="1453"/>
                      <a:pt x="28630" y="1453"/>
                    </a:cubicBezTo>
                    <a:lnTo>
                      <a:pt x="118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40"/>
              <p:cNvSpPr/>
              <p:nvPr/>
            </p:nvSpPr>
            <p:spPr>
              <a:xfrm>
                <a:off x="5371700" y="3494550"/>
                <a:ext cx="46900" cy="159500"/>
              </a:xfrm>
              <a:custGeom>
                <a:rect b="b" l="l" r="r" t="t"/>
                <a:pathLst>
                  <a:path extrusionOk="0" h="6380" w="1876">
                    <a:moveTo>
                      <a:pt x="1753" y="1"/>
                    </a:moveTo>
                    <a:cubicBezTo>
                      <a:pt x="1715" y="1"/>
                      <a:pt x="1689" y="23"/>
                      <a:pt x="1674" y="69"/>
                    </a:cubicBezTo>
                    <a:lnTo>
                      <a:pt x="20" y="6258"/>
                    </a:lnTo>
                    <a:cubicBezTo>
                      <a:pt x="0" y="6319"/>
                      <a:pt x="41" y="6379"/>
                      <a:pt x="81" y="6379"/>
                    </a:cubicBezTo>
                    <a:lnTo>
                      <a:pt x="101" y="6379"/>
                    </a:lnTo>
                    <a:cubicBezTo>
                      <a:pt x="141" y="6379"/>
                      <a:pt x="182" y="6359"/>
                      <a:pt x="202" y="6319"/>
                    </a:cubicBezTo>
                    <a:lnTo>
                      <a:pt x="1855" y="109"/>
                    </a:lnTo>
                    <a:cubicBezTo>
                      <a:pt x="1875" y="69"/>
                      <a:pt x="1835" y="8"/>
                      <a:pt x="1795" y="8"/>
                    </a:cubicBezTo>
                    <a:cubicBezTo>
                      <a:pt x="1780" y="3"/>
                      <a:pt x="1766" y="1"/>
                      <a:pt x="17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40"/>
              <p:cNvSpPr/>
              <p:nvPr/>
            </p:nvSpPr>
            <p:spPr>
              <a:xfrm>
                <a:off x="5594975" y="3710475"/>
                <a:ext cx="40850" cy="282800"/>
              </a:xfrm>
              <a:custGeom>
                <a:rect b="b" l="l" r="r" t="t"/>
                <a:pathLst>
                  <a:path extrusionOk="0" h="11312" w="1634">
                    <a:moveTo>
                      <a:pt x="81" y="0"/>
                    </a:moveTo>
                    <a:cubicBezTo>
                      <a:pt x="41" y="0"/>
                      <a:pt x="1" y="61"/>
                      <a:pt x="1" y="101"/>
                    </a:cubicBezTo>
                    <a:lnTo>
                      <a:pt x="1432" y="11230"/>
                    </a:lnTo>
                    <a:cubicBezTo>
                      <a:pt x="1452" y="11291"/>
                      <a:pt x="1493" y="11311"/>
                      <a:pt x="1533" y="11311"/>
                    </a:cubicBezTo>
                    <a:lnTo>
                      <a:pt x="1553" y="11311"/>
                    </a:lnTo>
                    <a:cubicBezTo>
                      <a:pt x="1594" y="11311"/>
                      <a:pt x="1634" y="11271"/>
                      <a:pt x="1634" y="11210"/>
                    </a:cubicBezTo>
                    <a:lnTo>
                      <a:pt x="182" y="81"/>
                    </a:lnTo>
                    <a:cubicBezTo>
                      <a:pt x="182" y="41"/>
                      <a:pt x="142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40"/>
              <p:cNvSpPr/>
              <p:nvPr/>
            </p:nvSpPr>
            <p:spPr>
              <a:xfrm>
                <a:off x="5330375" y="3024475"/>
                <a:ext cx="296900" cy="543375"/>
              </a:xfrm>
              <a:custGeom>
                <a:rect b="b" l="l" r="r" t="t"/>
                <a:pathLst>
                  <a:path extrusionOk="0" h="21735" w="11876">
                    <a:moveTo>
                      <a:pt x="3044" y="1"/>
                    </a:moveTo>
                    <a:cubicBezTo>
                      <a:pt x="2056" y="162"/>
                      <a:pt x="988" y="686"/>
                      <a:pt x="0" y="1735"/>
                    </a:cubicBezTo>
                    <a:cubicBezTo>
                      <a:pt x="2016" y="2682"/>
                      <a:pt x="7460" y="6190"/>
                      <a:pt x="8730" y="17017"/>
                    </a:cubicBezTo>
                    <a:cubicBezTo>
                      <a:pt x="8891" y="18428"/>
                      <a:pt x="9073" y="20021"/>
                      <a:pt x="9254" y="21735"/>
                    </a:cubicBezTo>
                    <a:lnTo>
                      <a:pt x="11875" y="17924"/>
                    </a:lnTo>
                    <a:cubicBezTo>
                      <a:pt x="11835" y="17481"/>
                      <a:pt x="11774" y="17057"/>
                      <a:pt x="11734" y="16654"/>
                    </a:cubicBezTo>
                    <a:cubicBezTo>
                      <a:pt x="10565" y="6694"/>
                      <a:pt x="6089" y="2057"/>
                      <a:pt x="30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40"/>
              <p:cNvSpPr/>
              <p:nvPr/>
            </p:nvSpPr>
            <p:spPr>
              <a:xfrm>
                <a:off x="5743175" y="3695350"/>
                <a:ext cx="96800" cy="218275"/>
              </a:xfrm>
              <a:custGeom>
                <a:rect b="b" l="l" r="r" t="t"/>
                <a:pathLst>
                  <a:path extrusionOk="0" h="8731" w="3872">
                    <a:moveTo>
                      <a:pt x="1896" y="1"/>
                    </a:moveTo>
                    <a:cubicBezTo>
                      <a:pt x="1271" y="122"/>
                      <a:pt x="646" y="263"/>
                      <a:pt x="0" y="384"/>
                    </a:cubicBezTo>
                    <a:lnTo>
                      <a:pt x="2037" y="8731"/>
                    </a:lnTo>
                    <a:cubicBezTo>
                      <a:pt x="2642" y="8610"/>
                      <a:pt x="3267" y="8468"/>
                      <a:pt x="3871" y="8347"/>
                    </a:cubicBezTo>
                    <a:lnTo>
                      <a:pt x="18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40"/>
              <p:cNvSpPr/>
              <p:nvPr/>
            </p:nvSpPr>
            <p:spPr>
              <a:xfrm>
                <a:off x="5732075" y="3760300"/>
                <a:ext cx="118975" cy="107700"/>
              </a:xfrm>
              <a:custGeom>
                <a:rect b="b" l="l" r="r" t="t"/>
                <a:pathLst>
                  <a:path extrusionOk="0" h="4308" w="4759">
                    <a:moveTo>
                      <a:pt x="2382" y="0"/>
                    </a:moveTo>
                    <a:cubicBezTo>
                      <a:pt x="1420" y="0"/>
                      <a:pt x="540" y="642"/>
                      <a:pt x="283" y="1616"/>
                    </a:cubicBezTo>
                    <a:cubicBezTo>
                      <a:pt x="1" y="2766"/>
                      <a:pt x="686" y="3955"/>
                      <a:pt x="1835" y="4237"/>
                    </a:cubicBezTo>
                    <a:cubicBezTo>
                      <a:pt x="2016" y="4285"/>
                      <a:pt x="2197" y="4307"/>
                      <a:pt x="2376" y="4307"/>
                    </a:cubicBezTo>
                    <a:cubicBezTo>
                      <a:pt x="3336" y="4307"/>
                      <a:pt x="4219" y="3654"/>
                      <a:pt x="4456" y="2685"/>
                    </a:cubicBezTo>
                    <a:cubicBezTo>
                      <a:pt x="4759" y="1536"/>
                      <a:pt x="4073" y="366"/>
                      <a:pt x="2904" y="64"/>
                    </a:cubicBezTo>
                    <a:cubicBezTo>
                      <a:pt x="2730" y="21"/>
                      <a:pt x="2555" y="0"/>
                      <a:pt x="23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40"/>
              <p:cNvSpPr/>
              <p:nvPr/>
            </p:nvSpPr>
            <p:spPr>
              <a:xfrm>
                <a:off x="5745175" y="3772950"/>
                <a:ext cx="92275" cy="82725"/>
              </a:xfrm>
              <a:custGeom>
                <a:rect b="b" l="l" r="r" t="t"/>
                <a:pathLst>
                  <a:path extrusionOk="0" h="3309" w="3691">
                    <a:moveTo>
                      <a:pt x="1840" y="0"/>
                    </a:moveTo>
                    <a:cubicBezTo>
                      <a:pt x="1396" y="0"/>
                      <a:pt x="953" y="177"/>
                      <a:pt x="626" y="526"/>
                    </a:cubicBezTo>
                    <a:cubicBezTo>
                      <a:pt x="1" y="1191"/>
                      <a:pt x="41" y="2239"/>
                      <a:pt x="727" y="2864"/>
                    </a:cubicBezTo>
                    <a:cubicBezTo>
                      <a:pt x="1044" y="3162"/>
                      <a:pt x="1448" y="3309"/>
                      <a:pt x="1852" y="3309"/>
                    </a:cubicBezTo>
                    <a:cubicBezTo>
                      <a:pt x="2295" y="3309"/>
                      <a:pt x="2738" y="3132"/>
                      <a:pt x="3066" y="2784"/>
                    </a:cubicBezTo>
                    <a:cubicBezTo>
                      <a:pt x="3691" y="2118"/>
                      <a:pt x="3650" y="1070"/>
                      <a:pt x="2965" y="445"/>
                    </a:cubicBezTo>
                    <a:cubicBezTo>
                      <a:pt x="2648" y="147"/>
                      <a:pt x="2244" y="0"/>
                      <a:pt x="18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40"/>
              <p:cNvSpPr/>
              <p:nvPr/>
            </p:nvSpPr>
            <p:spPr>
              <a:xfrm>
                <a:off x="5746700" y="3770450"/>
                <a:ext cx="89250" cy="87725"/>
              </a:xfrm>
              <a:custGeom>
                <a:rect b="b" l="l" r="r" t="t"/>
                <a:pathLst>
                  <a:path extrusionOk="0" h="3509" w="3570">
                    <a:moveTo>
                      <a:pt x="1835" y="202"/>
                    </a:moveTo>
                    <a:cubicBezTo>
                      <a:pt x="2702" y="222"/>
                      <a:pt x="3388" y="948"/>
                      <a:pt x="3347" y="1815"/>
                    </a:cubicBezTo>
                    <a:cubicBezTo>
                      <a:pt x="3347" y="2218"/>
                      <a:pt x="3166" y="2601"/>
                      <a:pt x="2863" y="2904"/>
                    </a:cubicBezTo>
                    <a:cubicBezTo>
                      <a:pt x="2580" y="3168"/>
                      <a:pt x="2208" y="3309"/>
                      <a:pt x="1814" y="3309"/>
                    </a:cubicBezTo>
                    <a:cubicBezTo>
                      <a:pt x="1787" y="3309"/>
                      <a:pt x="1761" y="3308"/>
                      <a:pt x="1734" y="3307"/>
                    </a:cubicBezTo>
                    <a:cubicBezTo>
                      <a:pt x="888" y="3287"/>
                      <a:pt x="202" y="2561"/>
                      <a:pt x="222" y="1714"/>
                    </a:cubicBezTo>
                    <a:cubicBezTo>
                      <a:pt x="242" y="1291"/>
                      <a:pt x="424" y="908"/>
                      <a:pt x="726" y="626"/>
                    </a:cubicBezTo>
                    <a:cubicBezTo>
                      <a:pt x="1009" y="343"/>
                      <a:pt x="1392" y="202"/>
                      <a:pt x="1795" y="202"/>
                    </a:cubicBezTo>
                    <a:close/>
                    <a:moveTo>
                      <a:pt x="1855" y="1"/>
                    </a:moveTo>
                    <a:cubicBezTo>
                      <a:pt x="1392" y="1"/>
                      <a:pt x="928" y="162"/>
                      <a:pt x="585" y="485"/>
                    </a:cubicBezTo>
                    <a:cubicBezTo>
                      <a:pt x="263" y="807"/>
                      <a:pt x="61" y="1230"/>
                      <a:pt x="41" y="1694"/>
                    </a:cubicBezTo>
                    <a:cubicBezTo>
                      <a:pt x="0" y="2662"/>
                      <a:pt x="767" y="3468"/>
                      <a:pt x="1734" y="3509"/>
                    </a:cubicBezTo>
                    <a:lnTo>
                      <a:pt x="1795" y="3509"/>
                    </a:lnTo>
                    <a:cubicBezTo>
                      <a:pt x="2238" y="3509"/>
                      <a:pt x="2662" y="3347"/>
                      <a:pt x="2984" y="3025"/>
                    </a:cubicBezTo>
                    <a:cubicBezTo>
                      <a:pt x="3327" y="2722"/>
                      <a:pt x="3529" y="2279"/>
                      <a:pt x="3549" y="1815"/>
                    </a:cubicBezTo>
                    <a:cubicBezTo>
                      <a:pt x="3569" y="847"/>
                      <a:pt x="2803" y="41"/>
                      <a:pt x="18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40"/>
              <p:cNvSpPr/>
              <p:nvPr/>
            </p:nvSpPr>
            <p:spPr>
              <a:xfrm>
                <a:off x="5780475" y="3791625"/>
                <a:ext cx="38825" cy="28750"/>
              </a:xfrm>
              <a:custGeom>
                <a:rect b="b" l="l" r="r" t="t"/>
                <a:pathLst>
                  <a:path extrusionOk="0" h="1150" w="1553">
                    <a:moveTo>
                      <a:pt x="81" y="0"/>
                    </a:moveTo>
                    <a:cubicBezTo>
                      <a:pt x="20" y="21"/>
                      <a:pt x="0" y="61"/>
                      <a:pt x="0" y="101"/>
                    </a:cubicBezTo>
                    <a:lnTo>
                      <a:pt x="141" y="1069"/>
                    </a:lnTo>
                    <a:cubicBezTo>
                      <a:pt x="141" y="1109"/>
                      <a:pt x="182" y="1150"/>
                      <a:pt x="242" y="1150"/>
                    </a:cubicBezTo>
                    <a:lnTo>
                      <a:pt x="1472" y="1029"/>
                    </a:lnTo>
                    <a:cubicBezTo>
                      <a:pt x="1512" y="1029"/>
                      <a:pt x="1553" y="988"/>
                      <a:pt x="1553" y="928"/>
                    </a:cubicBezTo>
                    <a:cubicBezTo>
                      <a:pt x="1553" y="888"/>
                      <a:pt x="1512" y="847"/>
                      <a:pt x="1452" y="847"/>
                    </a:cubicBezTo>
                    <a:lnTo>
                      <a:pt x="323" y="948"/>
                    </a:lnTo>
                    <a:lnTo>
                      <a:pt x="182" y="81"/>
                    </a:lnTo>
                    <a:cubicBezTo>
                      <a:pt x="182" y="41"/>
                      <a:pt x="14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40"/>
              <p:cNvSpPr/>
              <p:nvPr/>
            </p:nvSpPr>
            <p:spPr>
              <a:xfrm>
                <a:off x="5437225" y="2926700"/>
                <a:ext cx="364450" cy="227125"/>
              </a:xfrm>
              <a:custGeom>
                <a:rect b="b" l="l" r="r" t="t"/>
                <a:pathLst>
                  <a:path extrusionOk="0" h="9085" w="14578">
                    <a:moveTo>
                      <a:pt x="4537" y="0"/>
                    </a:moveTo>
                    <a:lnTo>
                      <a:pt x="0" y="2843"/>
                    </a:lnTo>
                    <a:cubicBezTo>
                      <a:pt x="0" y="2843"/>
                      <a:pt x="1049" y="7904"/>
                      <a:pt x="4718" y="8932"/>
                    </a:cubicBezTo>
                    <a:cubicBezTo>
                      <a:pt x="5103" y="9038"/>
                      <a:pt x="5458" y="9085"/>
                      <a:pt x="5785" y="9085"/>
                    </a:cubicBezTo>
                    <a:cubicBezTo>
                      <a:pt x="8123" y="9085"/>
                      <a:pt x="8992" y="6694"/>
                      <a:pt x="8992" y="6694"/>
                    </a:cubicBezTo>
                    <a:cubicBezTo>
                      <a:pt x="10348" y="7161"/>
                      <a:pt x="11400" y="7358"/>
                      <a:pt x="12191" y="7358"/>
                    </a:cubicBezTo>
                    <a:cubicBezTo>
                      <a:pt x="13448" y="7358"/>
                      <a:pt x="14050" y="6862"/>
                      <a:pt x="14174" y="6170"/>
                    </a:cubicBezTo>
                    <a:cubicBezTo>
                      <a:pt x="14577" y="4133"/>
                      <a:pt x="9637" y="464"/>
                      <a:pt x="9637" y="464"/>
                    </a:cubicBezTo>
                    <a:cubicBezTo>
                      <a:pt x="8672" y="1067"/>
                      <a:pt x="7838" y="1280"/>
                      <a:pt x="7139" y="1280"/>
                    </a:cubicBezTo>
                    <a:cubicBezTo>
                      <a:pt x="5431" y="1280"/>
                      <a:pt x="4537" y="0"/>
                      <a:pt x="4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40"/>
              <p:cNvSpPr/>
              <p:nvPr/>
            </p:nvSpPr>
            <p:spPr>
              <a:xfrm>
                <a:off x="5434700" y="2924350"/>
                <a:ext cx="369475" cy="231700"/>
              </a:xfrm>
              <a:custGeom>
                <a:rect b="b" l="l" r="r" t="t"/>
                <a:pathLst>
                  <a:path extrusionOk="0" h="9268" w="14779">
                    <a:moveTo>
                      <a:pt x="4617" y="215"/>
                    </a:moveTo>
                    <a:cubicBezTo>
                      <a:pt x="4837" y="490"/>
                      <a:pt x="5733" y="1459"/>
                      <a:pt x="7239" y="1459"/>
                    </a:cubicBezTo>
                    <a:cubicBezTo>
                      <a:pt x="7942" y="1459"/>
                      <a:pt x="8777" y="1249"/>
                      <a:pt x="9738" y="659"/>
                    </a:cubicBezTo>
                    <a:cubicBezTo>
                      <a:pt x="10263" y="1062"/>
                      <a:pt x="14537" y="4409"/>
                      <a:pt x="14194" y="6244"/>
                    </a:cubicBezTo>
                    <a:cubicBezTo>
                      <a:pt x="14114" y="6606"/>
                      <a:pt x="13912" y="6889"/>
                      <a:pt x="13589" y="7090"/>
                    </a:cubicBezTo>
                    <a:cubicBezTo>
                      <a:pt x="13329" y="7239"/>
                      <a:pt x="12922" y="7363"/>
                      <a:pt x="12299" y="7363"/>
                    </a:cubicBezTo>
                    <a:cubicBezTo>
                      <a:pt x="11573" y="7363"/>
                      <a:pt x="10555" y="7195"/>
                      <a:pt x="9134" y="6707"/>
                    </a:cubicBezTo>
                    <a:cubicBezTo>
                      <a:pt x="9119" y="6702"/>
                      <a:pt x="9105" y="6700"/>
                      <a:pt x="9092" y="6700"/>
                    </a:cubicBezTo>
                    <a:cubicBezTo>
                      <a:pt x="9054" y="6700"/>
                      <a:pt x="9028" y="6722"/>
                      <a:pt x="9013" y="6768"/>
                    </a:cubicBezTo>
                    <a:cubicBezTo>
                      <a:pt x="8977" y="6873"/>
                      <a:pt x="8141" y="9075"/>
                      <a:pt x="5911" y="9075"/>
                    </a:cubicBezTo>
                    <a:cubicBezTo>
                      <a:pt x="5590" y="9075"/>
                      <a:pt x="5240" y="9029"/>
                      <a:pt x="4859" y="8925"/>
                    </a:cubicBezTo>
                    <a:cubicBezTo>
                      <a:pt x="1492" y="7998"/>
                      <a:pt x="343" y="3562"/>
                      <a:pt x="202" y="2977"/>
                    </a:cubicBezTo>
                    <a:lnTo>
                      <a:pt x="4617" y="215"/>
                    </a:lnTo>
                    <a:close/>
                    <a:moveTo>
                      <a:pt x="4643" y="0"/>
                    </a:moveTo>
                    <a:cubicBezTo>
                      <a:pt x="4624" y="0"/>
                      <a:pt x="4602" y="5"/>
                      <a:pt x="4577" y="14"/>
                    </a:cubicBezTo>
                    <a:lnTo>
                      <a:pt x="41" y="2856"/>
                    </a:lnTo>
                    <a:cubicBezTo>
                      <a:pt x="0" y="2877"/>
                      <a:pt x="0" y="2917"/>
                      <a:pt x="0" y="2957"/>
                    </a:cubicBezTo>
                    <a:cubicBezTo>
                      <a:pt x="21" y="3018"/>
                      <a:pt x="1109" y="8098"/>
                      <a:pt x="4799" y="9106"/>
                    </a:cubicBezTo>
                    <a:cubicBezTo>
                      <a:pt x="5202" y="9207"/>
                      <a:pt x="5565" y="9268"/>
                      <a:pt x="5888" y="9268"/>
                    </a:cubicBezTo>
                    <a:cubicBezTo>
                      <a:pt x="8005" y="9268"/>
                      <a:pt x="8972" y="7352"/>
                      <a:pt x="9154" y="6909"/>
                    </a:cubicBezTo>
                    <a:cubicBezTo>
                      <a:pt x="10407" y="7339"/>
                      <a:pt x="11462" y="7549"/>
                      <a:pt x="12295" y="7549"/>
                    </a:cubicBezTo>
                    <a:cubicBezTo>
                      <a:pt x="12869" y="7549"/>
                      <a:pt x="13336" y="7449"/>
                      <a:pt x="13690" y="7252"/>
                    </a:cubicBezTo>
                    <a:cubicBezTo>
                      <a:pt x="14073" y="7030"/>
                      <a:pt x="14295" y="6707"/>
                      <a:pt x="14376" y="6284"/>
                    </a:cubicBezTo>
                    <a:cubicBezTo>
                      <a:pt x="14779" y="4207"/>
                      <a:pt x="10001" y="618"/>
                      <a:pt x="9799" y="477"/>
                    </a:cubicBezTo>
                    <a:cubicBezTo>
                      <a:pt x="9789" y="467"/>
                      <a:pt x="9774" y="462"/>
                      <a:pt x="9756" y="462"/>
                    </a:cubicBezTo>
                    <a:cubicBezTo>
                      <a:pt x="9738" y="462"/>
                      <a:pt x="9718" y="467"/>
                      <a:pt x="9698" y="477"/>
                    </a:cubicBezTo>
                    <a:cubicBezTo>
                      <a:pt x="8739" y="1071"/>
                      <a:pt x="7916" y="1281"/>
                      <a:pt x="7231" y="1281"/>
                    </a:cubicBezTo>
                    <a:cubicBezTo>
                      <a:pt x="5610" y="1281"/>
                      <a:pt x="4761" y="105"/>
                      <a:pt x="4718" y="34"/>
                    </a:cubicBezTo>
                    <a:cubicBezTo>
                      <a:pt x="4695" y="10"/>
                      <a:pt x="4671" y="0"/>
                      <a:pt x="4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40"/>
              <p:cNvSpPr/>
              <p:nvPr/>
            </p:nvSpPr>
            <p:spPr>
              <a:xfrm>
                <a:off x="5441750" y="2515400"/>
                <a:ext cx="400225" cy="492475"/>
              </a:xfrm>
              <a:custGeom>
                <a:rect b="b" l="l" r="r" t="t"/>
                <a:pathLst>
                  <a:path extrusionOk="0" h="19699" w="16009">
                    <a:moveTo>
                      <a:pt x="11767" y="0"/>
                    </a:moveTo>
                    <a:cubicBezTo>
                      <a:pt x="11756" y="0"/>
                      <a:pt x="11746" y="0"/>
                      <a:pt x="11735" y="0"/>
                    </a:cubicBezTo>
                    <a:lnTo>
                      <a:pt x="8327" y="41"/>
                    </a:lnTo>
                    <a:cubicBezTo>
                      <a:pt x="6069" y="61"/>
                      <a:pt x="4235" y="2198"/>
                      <a:pt x="4275" y="4779"/>
                    </a:cubicBezTo>
                    <a:lnTo>
                      <a:pt x="4295" y="6412"/>
                    </a:lnTo>
                    <a:cubicBezTo>
                      <a:pt x="3831" y="6089"/>
                      <a:pt x="3287" y="5908"/>
                      <a:pt x="2702" y="5908"/>
                    </a:cubicBezTo>
                    <a:cubicBezTo>
                      <a:pt x="1210" y="5928"/>
                      <a:pt x="1" y="7158"/>
                      <a:pt x="21" y="8630"/>
                    </a:cubicBezTo>
                    <a:cubicBezTo>
                      <a:pt x="41" y="10109"/>
                      <a:pt x="1250" y="11291"/>
                      <a:pt x="2725" y="11291"/>
                    </a:cubicBezTo>
                    <a:cubicBezTo>
                      <a:pt x="2738" y="11291"/>
                      <a:pt x="2750" y="11291"/>
                      <a:pt x="2763" y="11291"/>
                    </a:cubicBezTo>
                    <a:cubicBezTo>
                      <a:pt x="3348" y="11291"/>
                      <a:pt x="3872" y="11109"/>
                      <a:pt x="4315" y="10787"/>
                    </a:cubicBezTo>
                    <a:lnTo>
                      <a:pt x="4315" y="10787"/>
                    </a:lnTo>
                    <a:cubicBezTo>
                      <a:pt x="4315" y="10847"/>
                      <a:pt x="4295" y="10928"/>
                      <a:pt x="4295" y="10989"/>
                    </a:cubicBezTo>
                    <a:lnTo>
                      <a:pt x="4335" y="14194"/>
                    </a:lnTo>
                    <a:lnTo>
                      <a:pt x="4335" y="14376"/>
                    </a:lnTo>
                    <a:lnTo>
                      <a:pt x="4376" y="17601"/>
                    </a:lnTo>
                    <a:cubicBezTo>
                      <a:pt x="4396" y="18771"/>
                      <a:pt x="5364" y="19698"/>
                      <a:pt x="6513" y="19698"/>
                    </a:cubicBezTo>
                    <a:lnTo>
                      <a:pt x="7864" y="19678"/>
                    </a:lnTo>
                    <a:cubicBezTo>
                      <a:pt x="9033" y="19658"/>
                      <a:pt x="9981" y="18690"/>
                      <a:pt x="9961" y="17541"/>
                    </a:cubicBezTo>
                    <a:lnTo>
                      <a:pt x="9940" y="14678"/>
                    </a:lnTo>
                    <a:lnTo>
                      <a:pt x="11916" y="14658"/>
                    </a:lnTo>
                    <a:cubicBezTo>
                      <a:pt x="14174" y="14638"/>
                      <a:pt x="16009" y="12501"/>
                      <a:pt x="15969" y="9920"/>
                    </a:cubicBezTo>
                    <a:lnTo>
                      <a:pt x="15908" y="4638"/>
                    </a:lnTo>
                    <a:cubicBezTo>
                      <a:pt x="15888" y="2089"/>
                      <a:pt x="14031" y="0"/>
                      <a:pt x="11767" y="0"/>
                    </a:cubicBezTo>
                    <a:close/>
                  </a:path>
                </a:pathLst>
              </a:custGeom>
              <a:solidFill>
                <a:srgbClr val="FFBF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40"/>
              <p:cNvSpPr/>
              <p:nvPr/>
            </p:nvSpPr>
            <p:spPr>
              <a:xfrm>
                <a:off x="5439750" y="2512875"/>
                <a:ext cx="404250" cy="497000"/>
              </a:xfrm>
              <a:custGeom>
                <a:rect b="b" l="l" r="r" t="t"/>
                <a:pathLst>
                  <a:path extrusionOk="0" h="19880" w="16170">
                    <a:moveTo>
                      <a:pt x="11901" y="202"/>
                    </a:moveTo>
                    <a:cubicBezTo>
                      <a:pt x="12926" y="202"/>
                      <a:pt x="13928" y="664"/>
                      <a:pt x="14678" y="1513"/>
                    </a:cubicBezTo>
                    <a:cubicBezTo>
                      <a:pt x="15444" y="2380"/>
                      <a:pt x="15887" y="3529"/>
                      <a:pt x="15908" y="4739"/>
                    </a:cubicBezTo>
                    <a:lnTo>
                      <a:pt x="15968" y="10021"/>
                    </a:lnTo>
                    <a:cubicBezTo>
                      <a:pt x="15968" y="11251"/>
                      <a:pt x="15565" y="12420"/>
                      <a:pt x="14819" y="13287"/>
                    </a:cubicBezTo>
                    <a:cubicBezTo>
                      <a:pt x="14053" y="14174"/>
                      <a:pt x="13065" y="14658"/>
                      <a:pt x="11996" y="14678"/>
                    </a:cubicBezTo>
                    <a:lnTo>
                      <a:pt x="9920" y="14698"/>
                    </a:lnTo>
                    <a:lnTo>
                      <a:pt x="9960" y="17642"/>
                    </a:lnTo>
                    <a:cubicBezTo>
                      <a:pt x="9960" y="18751"/>
                      <a:pt x="9073" y="19678"/>
                      <a:pt x="7944" y="19678"/>
                    </a:cubicBezTo>
                    <a:lnTo>
                      <a:pt x="6593" y="19698"/>
                    </a:lnTo>
                    <a:lnTo>
                      <a:pt x="6573" y="19698"/>
                    </a:lnTo>
                    <a:cubicBezTo>
                      <a:pt x="6049" y="19698"/>
                      <a:pt x="5544" y="19497"/>
                      <a:pt x="5161" y="19114"/>
                    </a:cubicBezTo>
                    <a:cubicBezTo>
                      <a:pt x="4778" y="18731"/>
                      <a:pt x="4557" y="18227"/>
                      <a:pt x="4557" y="17702"/>
                    </a:cubicBezTo>
                    <a:lnTo>
                      <a:pt x="4476" y="11090"/>
                    </a:lnTo>
                    <a:cubicBezTo>
                      <a:pt x="4476" y="11029"/>
                      <a:pt x="4476" y="10969"/>
                      <a:pt x="4496" y="10908"/>
                    </a:cubicBezTo>
                    <a:lnTo>
                      <a:pt x="4496" y="10706"/>
                    </a:lnTo>
                    <a:lnTo>
                      <a:pt x="4335" y="10807"/>
                    </a:lnTo>
                    <a:cubicBezTo>
                      <a:pt x="3891" y="11130"/>
                      <a:pt x="3387" y="11291"/>
                      <a:pt x="2843" y="11311"/>
                    </a:cubicBezTo>
                    <a:lnTo>
                      <a:pt x="2823" y="11311"/>
                    </a:lnTo>
                    <a:cubicBezTo>
                      <a:pt x="1391" y="11311"/>
                      <a:pt x="222" y="10162"/>
                      <a:pt x="202" y="8731"/>
                    </a:cubicBezTo>
                    <a:cubicBezTo>
                      <a:pt x="182" y="7299"/>
                      <a:pt x="1351" y="6130"/>
                      <a:pt x="2782" y="6110"/>
                    </a:cubicBezTo>
                    <a:cubicBezTo>
                      <a:pt x="3327" y="6110"/>
                      <a:pt x="3871" y="6271"/>
                      <a:pt x="4315" y="6573"/>
                    </a:cubicBezTo>
                    <a:lnTo>
                      <a:pt x="4476" y="6694"/>
                    </a:lnTo>
                    <a:lnTo>
                      <a:pt x="4456" y="4880"/>
                    </a:lnTo>
                    <a:cubicBezTo>
                      <a:pt x="4415" y="2339"/>
                      <a:pt x="6210" y="263"/>
                      <a:pt x="8428" y="243"/>
                    </a:cubicBezTo>
                    <a:lnTo>
                      <a:pt x="11835" y="202"/>
                    </a:lnTo>
                    <a:cubicBezTo>
                      <a:pt x="11857" y="202"/>
                      <a:pt x="11879" y="202"/>
                      <a:pt x="11901" y="202"/>
                    </a:cubicBezTo>
                    <a:close/>
                    <a:moveTo>
                      <a:pt x="11815" y="1"/>
                    </a:moveTo>
                    <a:lnTo>
                      <a:pt x="8407" y="41"/>
                    </a:lnTo>
                    <a:cubicBezTo>
                      <a:pt x="6089" y="81"/>
                      <a:pt x="4234" y="2239"/>
                      <a:pt x="4254" y="4880"/>
                    </a:cubicBezTo>
                    <a:lnTo>
                      <a:pt x="4274" y="6331"/>
                    </a:lnTo>
                    <a:cubicBezTo>
                      <a:pt x="3831" y="6049"/>
                      <a:pt x="3307" y="5928"/>
                      <a:pt x="2782" y="5928"/>
                    </a:cubicBezTo>
                    <a:cubicBezTo>
                      <a:pt x="1230" y="5948"/>
                      <a:pt x="0" y="7198"/>
                      <a:pt x="0" y="8731"/>
                    </a:cubicBezTo>
                    <a:cubicBezTo>
                      <a:pt x="20" y="10263"/>
                      <a:pt x="1290" y="11493"/>
                      <a:pt x="2823" y="11493"/>
                    </a:cubicBezTo>
                    <a:lnTo>
                      <a:pt x="2843" y="11493"/>
                    </a:lnTo>
                    <a:cubicBezTo>
                      <a:pt x="3367" y="11493"/>
                      <a:pt x="3851" y="11352"/>
                      <a:pt x="4294" y="11069"/>
                    </a:cubicBezTo>
                    <a:lnTo>
                      <a:pt x="4294" y="11090"/>
                    </a:lnTo>
                    <a:lnTo>
                      <a:pt x="4355" y="17702"/>
                    </a:lnTo>
                    <a:cubicBezTo>
                      <a:pt x="4375" y="18287"/>
                      <a:pt x="4597" y="18832"/>
                      <a:pt x="5040" y="19255"/>
                    </a:cubicBezTo>
                    <a:cubicBezTo>
                      <a:pt x="5444" y="19658"/>
                      <a:pt x="5988" y="19880"/>
                      <a:pt x="6573" y="19880"/>
                    </a:cubicBezTo>
                    <a:lnTo>
                      <a:pt x="7964" y="19880"/>
                    </a:lnTo>
                    <a:cubicBezTo>
                      <a:pt x="9174" y="19860"/>
                      <a:pt x="10161" y="18852"/>
                      <a:pt x="10141" y="17622"/>
                    </a:cubicBezTo>
                    <a:lnTo>
                      <a:pt x="10121" y="14880"/>
                    </a:lnTo>
                    <a:lnTo>
                      <a:pt x="11996" y="14860"/>
                    </a:lnTo>
                    <a:cubicBezTo>
                      <a:pt x="13105" y="14840"/>
                      <a:pt x="14174" y="14336"/>
                      <a:pt x="14960" y="13408"/>
                    </a:cubicBezTo>
                    <a:cubicBezTo>
                      <a:pt x="15746" y="12501"/>
                      <a:pt x="16170" y="11291"/>
                      <a:pt x="16149" y="10021"/>
                    </a:cubicBezTo>
                    <a:lnTo>
                      <a:pt x="16089" y="4739"/>
                    </a:lnTo>
                    <a:cubicBezTo>
                      <a:pt x="16069" y="3468"/>
                      <a:pt x="15625" y="2279"/>
                      <a:pt x="14819" y="1392"/>
                    </a:cubicBezTo>
                    <a:cubicBezTo>
                      <a:pt x="14012" y="485"/>
                      <a:pt x="12964" y="1"/>
                      <a:pt x="118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40"/>
              <p:cNvSpPr/>
              <p:nvPr/>
            </p:nvSpPr>
            <p:spPr>
              <a:xfrm>
                <a:off x="5500225" y="2695975"/>
                <a:ext cx="49925" cy="45250"/>
              </a:xfrm>
              <a:custGeom>
                <a:rect b="b" l="l" r="r" t="t"/>
                <a:pathLst>
                  <a:path extrusionOk="0" h="1810" w="1997">
                    <a:moveTo>
                      <a:pt x="363" y="0"/>
                    </a:moveTo>
                    <a:cubicBezTo>
                      <a:pt x="273" y="0"/>
                      <a:pt x="179" y="5"/>
                      <a:pt x="81" y="15"/>
                    </a:cubicBezTo>
                    <a:cubicBezTo>
                      <a:pt x="21" y="36"/>
                      <a:pt x="0" y="76"/>
                      <a:pt x="0" y="136"/>
                    </a:cubicBezTo>
                    <a:cubicBezTo>
                      <a:pt x="0" y="177"/>
                      <a:pt x="41" y="217"/>
                      <a:pt x="101" y="217"/>
                    </a:cubicBezTo>
                    <a:cubicBezTo>
                      <a:pt x="203" y="206"/>
                      <a:pt x="300" y="200"/>
                      <a:pt x="393" y="200"/>
                    </a:cubicBezTo>
                    <a:cubicBezTo>
                      <a:pt x="793" y="200"/>
                      <a:pt x="1102" y="307"/>
                      <a:pt x="1331" y="520"/>
                    </a:cubicBezTo>
                    <a:cubicBezTo>
                      <a:pt x="1815" y="963"/>
                      <a:pt x="1775" y="1709"/>
                      <a:pt x="1775" y="1709"/>
                    </a:cubicBezTo>
                    <a:cubicBezTo>
                      <a:pt x="1775" y="1770"/>
                      <a:pt x="1815" y="1810"/>
                      <a:pt x="1855" y="1810"/>
                    </a:cubicBezTo>
                    <a:lnTo>
                      <a:pt x="1875" y="1810"/>
                    </a:lnTo>
                    <a:cubicBezTo>
                      <a:pt x="1916" y="1810"/>
                      <a:pt x="1956" y="1770"/>
                      <a:pt x="1956" y="1729"/>
                    </a:cubicBezTo>
                    <a:cubicBezTo>
                      <a:pt x="1956" y="1689"/>
                      <a:pt x="1996" y="882"/>
                      <a:pt x="1472" y="378"/>
                    </a:cubicBezTo>
                    <a:cubicBezTo>
                      <a:pt x="1187" y="126"/>
                      <a:pt x="817" y="0"/>
                      <a:pt x="3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40"/>
              <p:cNvSpPr/>
              <p:nvPr/>
            </p:nvSpPr>
            <p:spPr>
              <a:xfrm>
                <a:off x="5399925" y="2362750"/>
                <a:ext cx="494475" cy="327075"/>
              </a:xfrm>
              <a:custGeom>
                <a:rect b="b" l="l" r="r" t="t"/>
                <a:pathLst>
                  <a:path extrusionOk="0" h="13083" w="19779">
                    <a:moveTo>
                      <a:pt x="8562" y="0"/>
                    </a:moveTo>
                    <a:cubicBezTo>
                      <a:pt x="6239" y="0"/>
                      <a:pt x="4040" y="535"/>
                      <a:pt x="2500" y="2336"/>
                    </a:cubicBezTo>
                    <a:cubicBezTo>
                      <a:pt x="2500" y="2336"/>
                      <a:pt x="262" y="7034"/>
                      <a:pt x="121" y="8869"/>
                    </a:cubicBezTo>
                    <a:cubicBezTo>
                      <a:pt x="0" y="10340"/>
                      <a:pt x="1633" y="12316"/>
                      <a:pt x="2279" y="13042"/>
                    </a:cubicBezTo>
                    <a:cubicBezTo>
                      <a:pt x="2783" y="12437"/>
                      <a:pt x="3529" y="12034"/>
                      <a:pt x="4375" y="12014"/>
                    </a:cubicBezTo>
                    <a:cubicBezTo>
                      <a:pt x="4960" y="12014"/>
                      <a:pt x="5504" y="12195"/>
                      <a:pt x="5968" y="12518"/>
                    </a:cubicBezTo>
                    <a:cubicBezTo>
                      <a:pt x="5968" y="12518"/>
                      <a:pt x="6170" y="12740"/>
                      <a:pt x="6412" y="13082"/>
                    </a:cubicBezTo>
                    <a:cubicBezTo>
                      <a:pt x="6633" y="12941"/>
                      <a:pt x="6835" y="12740"/>
                      <a:pt x="7077" y="12639"/>
                    </a:cubicBezTo>
                    <a:cubicBezTo>
                      <a:pt x="7400" y="12498"/>
                      <a:pt x="7783" y="12538"/>
                      <a:pt x="8125" y="12478"/>
                    </a:cubicBezTo>
                    <a:cubicBezTo>
                      <a:pt x="8851" y="12336"/>
                      <a:pt x="9355" y="11732"/>
                      <a:pt x="9738" y="11127"/>
                    </a:cubicBezTo>
                    <a:cubicBezTo>
                      <a:pt x="10424" y="9977"/>
                      <a:pt x="10847" y="8667"/>
                      <a:pt x="10928" y="7316"/>
                    </a:cubicBezTo>
                    <a:lnTo>
                      <a:pt x="11109" y="7336"/>
                    </a:lnTo>
                    <a:cubicBezTo>
                      <a:pt x="11916" y="8486"/>
                      <a:pt x="12823" y="9675"/>
                      <a:pt x="14154" y="10139"/>
                    </a:cubicBezTo>
                    <a:cubicBezTo>
                      <a:pt x="14698" y="10320"/>
                      <a:pt x="15283" y="10361"/>
                      <a:pt x="15867" y="10401"/>
                    </a:cubicBezTo>
                    <a:cubicBezTo>
                      <a:pt x="16472" y="10441"/>
                      <a:pt x="17097" y="10482"/>
                      <a:pt x="17722" y="10522"/>
                    </a:cubicBezTo>
                    <a:cubicBezTo>
                      <a:pt x="17829" y="10530"/>
                      <a:pt x="17940" y="10538"/>
                      <a:pt x="18049" y="10538"/>
                    </a:cubicBezTo>
                    <a:cubicBezTo>
                      <a:pt x="18208" y="10538"/>
                      <a:pt x="18365" y="10521"/>
                      <a:pt x="18509" y="10461"/>
                    </a:cubicBezTo>
                    <a:cubicBezTo>
                      <a:pt x="18831" y="10320"/>
                      <a:pt x="19033" y="9998"/>
                      <a:pt x="19174" y="9675"/>
                    </a:cubicBezTo>
                    <a:cubicBezTo>
                      <a:pt x="19779" y="8244"/>
                      <a:pt x="19315" y="6570"/>
                      <a:pt x="18529" y="5240"/>
                    </a:cubicBezTo>
                    <a:cubicBezTo>
                      <a:pt x="16896" y="2377"/>
                      <a:pt x="14678" y="643"/>
                      <a:pt x="11291" y="199"/>
                    </a:cubicBezTo>
                    <a:cubicBezTo>
                      <a:pt x="10383" y="81"/>
                      <a:pt x="9463" y="0"/>
                      <a:pt x="8562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40"/>
              <p:cNvSpPr/>
              <p:nvPr/>
            </p:nvSpPr>
            <p:spPr>
              <a:xfrm>
                <a:off x="5669575" y="2657025"/>
                <a:ext cx="38850" cy="38350"/>
              </a:xfrm>
              <a:custGeom>
                <a:rect b="b" l="l" r="r" t="t"/>
                <a:pathLst>
                  <a:path extrusionOk="0" h="1534" w="1554">
                    <a:moveTo>
                      <a:pt x="767" y="1"/>
                    </a:moveTo>
                    <a:cubicBezTo>
                      <a:pt x="343" y="21"/>
                      <a:pt x="1" y="364"/>
                      <a:pt x="1" y="787"/>
                    </a:cubicBezTo>
                    <a:cubicBezTo>
                      <a:pt x="1" y="1199"/>
                      <a:pt x="344" y="1534"/>
                      <a:pt x="752" y="1534"/>
                    </a:cubicBezTo>
                    <a:cubicBezTo>
                      <a:pt x="763" y="1534"/>
                      <a:pt x="775" y="1534"/>
                      <a:pt x="787" y="1533"/>
                    </a:cubicBezTo>
                    <a:cubicBezTo>
                      <a:pt x="1210" y="1533"/>
                      <a:pt x="1553" y="1190"/>
                      <a:pt x="1533" y="767"/>
                    </a:cubicBezTo>
                    <a:cubicBezTo>
                      <a:pt x="1533" y="344"/>
                      <a:pt x="1190" y="1"/>
                      <a:pt x="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40"/>
              <p:cNvSpPr/>
              <p:nvPr/>
            </p:nvSpPr>
            <p:spPr>
              <a:xfrm>
                <a:off x="5795075" y="2656000"/>
                <a:ext cx="33300" cy="32825"/>
              </a:xfrm>
              <a:custGeom>
                <a:rect b="b" l="l" r="r" t="t"/>
                <a:pathLst>
                  <a:path extrusionOk="0" h="1313" w="1332">
                    <a:moveTo>
                      <a:pt x="701" y="1"/>
                    </a:moveTo>
                    <a:cubicBezTo>
                      <a:pt x="689" y="1"/>
                      <a:pt x="678" y="1"/>
                      <a:pt x="666" y="2"/>
                    </a:cubicBezTo>
                    <a:cubicBezTo>
                      <a:pt x="303" y="2"/>
                      <a:pt x="1" y="284"/>
                      <a:pt x="21" y="647"/>
                    </a:cubicBezTo>
                    <a:cubicBezTo>
                      <a:pt x="21" y="1010"/>
                      <a:pt x="303" y="1312"/>
                      <a:pt x="666" y="1312"/>
                    </a:cubicBezTo>
                    <a:cubicBezTo>
                      <a:pt x="1029" y="1292"/>
                      <a:pt x="1332" y="1010"/>
                      <a:pt x="1332" y="647"/>
                    </a:cubicBezTo>
                    <a:cubicBezTo>
                      <a:pt x="1312" y="295"/>
                      <a:pt x="1047" y="1"/>
                      <a:pt x="7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40"/>
              <p:cNvSpPr/>
              <p:nvPr/>
            </p:nvSpPr>
            <p:spPr>
              <a:xfrm>
                <a:off x="5746700" y="2654175"/>
                <a:ext cx="39350" cy="75975"/>
              </a:xfrm>
              <a:custGeom>
                <a:rect b="b" l="l" r="r" t="t"/>
                <a:pathLst>
                  <a:path extrusionOk="0" h="3039" w="1574">
                    <a:moveTo>
                      <a:pt x="258" y="1"/>
                    </a:moveTo>
                    <a:cubicBezTo>
                      <a:pt x="239" y="1"/>
                      <a:pt x="219" y="6"/>
                      <a:pt x="202" y="14"/>
                    </a:cubicBezTo>
                    <a:cubicBezTo>
                      <a:pt x="142" y="34"/>
                      <a:pt x="142" y="95"/>
                      <a:pt x="162" y="135"/>
                    </a:cubicBezTo>
                    <a:lnTo>
                      <a:pt x="1331" y="2071"/>
                    </a:lnTo>
                    <a:lnTo>
                      <a:pt x="61" y="2877"/>
                    </a:lnTo>
                    <a:cubicBezTo>
                      <a:pt x="0" y="2897"/>
                      <a:pt x="0" y="2958"/>
                      <a:pt x="21" y="2998"/>
                    </a:cubicBezTo>
                    <a:cubicBezTo>
                      <a:pt x="41" y="3018"/>
                      <a:pt x="81" y="3038"/>
                      <a:pt x="101" y="3038"/>
                    </a:cubicBezTo>
                    <a:lnTo>
                      <a:pt x="162" y="3038"/>
                    </a:lnTo>
                    <a:lnTo>
                      <a:pt x="1513" y="2192"/>
                    </a:lnTo>
                    <a:cubicBezTo>
                      <a:pt x="1553" y="2151"/>
                      <a:pt x="1573" y="2091"/>
                      <a:pt x="1533" y="2050"/>
                    </a:cubicBezTo>
                    <a:lnTo>
                      <a:pt x="323" y="34"/>
                    </a:lnTo>
                    <a:cubicBezTo>
                      <a:pt x="311" y="11"/>
                      <a:pt x="286" y="1"/>
                      <a:pt x="2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40"/>
              <p:cNvSpPr/>
              <p:nvPr/>
            </p:nvSpPr>
            <p:spPr>
              <a:xfrm>
                <a:off x="5653950" y="2633450"/>
                <a:ext cx="39850" cy="20075"/>
              </a:xfrm>
              <a:custGeom>
                <a:rect b="b" l="l" r="r" t="t"/>
                <a:pathLst>
                  <a:path extrusionOk="0" h="803" w="1594">
                    <a:moveTo>
                      <a:pt x="1454" y="0"/>
                    </a:moveTo>
                    <a:cubicBezTo>
                      <a:pt x="1435" y="0"/>
                      <a:pt x="1414" y="5"/>
                      <a:pt x="1392" y="16"/>
                    </a:cubicBezTo>
                    <a:lnTo>
                      <a:pt x="81" y="561"/>
                    </a:lnTo>
                    <a:cubicBezTo>
                      <a:pt x="21" y="581"/>
                      <a:pt x="1" y="662"/>
                      <a:pt x="21" y="722"/>
                    </a:cubicBezTo>
                    <a:cubicBezTo>
                      <a:pt x="41" y="762"/>
                      <a:pt x="81" y="803"/>
                      <a:pt x="142" y="803"/>
                    </a:cubicBezTo>
                    <a:cubicBezTo>
                      <a:pt x="142" y="803"/>
                      <a:pt x="162" y="783"/>
                      <a:pt x="182" y="783"/>
                    </a:cubicBezTo>
                    <a:lnTo>
                      <a:pt x="1493" y="238"/>
                    </a:lnTo>
                    <a:cubicBezTo>
                      <a:pt x="1553" y="218"/>
                      <a:pt x="1593" y="137"/>
                      <a:pt x="1553" y="77"/>
                    </a:cubicBezTo>
                    <a:cubicBezTo>
                      <a:pt x="1539" y="33"/>
                      <a:pt x="1503" y="0"/>
                      <a:pt x="14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40"/>
              <p:cNvSpPr/>
              <p:nvPr/>
            </p:nvSpPr>
            <p:spPr>
              <a:xfrm>
                <a:off x="5794575" y="2634250"/>
                <a:ext cx="38350" cy="10700"/>
              </a:xfrm>
              <a:custGeom>
                <a:rect b="b" l="l" r="r" t="t"/>
                <a:pathLst>
                  <a:path extrusionOk="0" h="428" w="1534">
                    <a:moveTo>
                      <a:pt x="118" y="1"/>
                    </a:moveTo>
                    <a:cubicBezTo>
                      <a:pt x="66" y="1"/>
                      <a:pt x="18" y="53"/>
                      <a:pt x="1" y="105"/>
                    </a:cubicBezTo>
                    <a:cubicBezTo>
                      <a:pt x="1" y="166"/>
                      <a:pt x="41" y="247"/>
                      <a:pt x="122" y="247"/>
                    </a:cubicBezTo>
                    <a:lnTo>
                      <a:pt x="1372" y="428"/>
                    </a:lnTo>
                    <a:lnTo>
                      <a:pt x="1392" y="428"/>
                    </a:lnTo>
                    <a:cubicBezTo>
                      <a:pt x="1452" y="428"/>
                      <a:pt x="1513" y="368"/>
                      <a:pt x="1513" y="307"/>
                    </a:cubicBezTo>
                    <a:cubicBezTo>
                      <a:pt x="1533" y="247"/>
                      <a:pt x="1493" y="186"/>
                      <a:pt x="1412" y="166"/>
                    </a:cubicBezTo>
                    <a:lnTo>
                      <a:pt x="142" y="5"/>
                    </a:lnTo>
                    <a:cubicBezTo>
                      <a:pt x="134" y="2"/>
                      <a:pt x="126" y="1"/>
                      <a:pt x="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40"/>
              <p:cNvSpPr/>
              <p:nvPr/>
            </p:nvSpPr>
            <p:spPr>
              <a:xfrm>
                <a:off x="5725025" y="2772450"/>
                <a:ext cx="64050" cy="34800"/>
              </a:xfrm>
              <a:custGeom>
                <a:rect b="b" l="l" r="r" t="t"/>
                <a:pathLst>
                  <a:path extrusionOk="0" h="1392" w="2562">
                    <a:moveTo>
                      <a:pt x="2440" y="1"/>
                    </a:moveTo>
                    <a:cubicBezTo>
                      <a:pt x="2400" y="1"/>
                      <a:pt x="2359" y="61"/>
                      <a:pt x="2359" y="102"/>
                    </a:cubicBezTo>
                    <a:cubicBezTo>
                      <a:pt x="2359" y="707"/>
                      <a:pt x="1876" y="1190"/>
                      <a:pt x="1271" y="1211"/>
                    </a:cubicBezTo>
                    <a:cubicBezTo>
                      <a:pt x="686" y="1211"/>
                      <a:pt x="182" y="727"/>
                      <a:pt x="182" y="122"/>
                    </a:cubicBezTo>
                    <a:cubicBezTo>
                      <a:pt x="182" y="82"/>
                      <a:pt x="142" y="41"/>
                      <a:pt x="81" y="41"/>
                    </a:cubicBezTo>
                    <a:cubicBezTo>
                      <a:pt x="41" y="41"/>
                      <a:pt x="1" y="82"/>
                      <a:pt x="1" y="142"/>
                    </a:cubicBezTo>
                    <a:cubicBezTo>
                      <a:pt x="1" y="827"/>
                      <a:pt x="565" y="1392"/>
                      <a:pt x="1271" y="1392"/>
                    </a:cubicBezTo>
                    <a:lnTo>
                      <a:pt x="1291" y="1392"/>
                    </a:lnTo>
                    <a:cubicBezTo>
                      <a:pt x="1997" y="1392"/>
                      <a:pt x="2561" y="807"/>
                      <a:pt x="2541" y="102"/>
                    </a:cubicBezTo>
                    <a:cubicBezTo>
                      <a:pt x="2541" y="61"/>
                      <a:pt x="2501" y="1"/>
                      <a:pt x="24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2" name="Google Shape;912;p40"/>
            <p:cNvGrpSpPr/>
            <p:nvPr/>
          </p:nvGrpSpPr>
          <p:grpSpPr>
            <a:xfrm rot="-1232236">
              <a:off x="7040935" y="1637935"/>
              <a:ext cx="827576" cy="534058"/>
              <a:chOff x="8008254" y="1232203"/>
              <a:chExt cx="827615" cy="534083"/>
            </a:xfrm>
          </p:grpSpPr>
          <p:sp>
            <p:nvSpPr>
              <p:cNvPr id="913" name="Google Shape;913;p40"/>
              <p:cNvSpPr/>
              <p:nvPr/>
            </p:nvSpPr>
            <p:spPr>
              <a:xfrm>
                <a:off x="8008254" y="1693284"/>
                <a:ext cx="53423" cy="53423"/>
              </a:xfrm>
              <a:custGeom>
                <a:rect b="b" l="l" r="r" t="t"/>
                <a:pathLst>
                  <a:path extrusionOk="0" h="1086" w="1086">
                    <a:moveTo>
                      <a:pt x="550" y="1"/>
                    </a:moveTo>
                    <a:cubicBezTo>
                      <a:pt x="248" y="1"/>
                      <a:pt x="1" y="248"/>
                      <a:pt x="1" y="550"/>
                    </a:cubicBezTo>
                    <a:cubicBezTo>
                      <a:pt x="1" y="838"/>
                      <a:pt x="248" y="1086"/>
                      <a:pt x="550" y="1086"/>
                    </a:cubicBezTo>
                    <a:cubicBezTo>
                      <a:pt x="838" y="1086"/>
                      <a:pt x="1085" y="838"/>
                      <a:pt x="1085" y="550"/>
                    </a:cubicBezTo>
                    <a:cubicBezTo>
                      <a:pt x="1085" y="248"/>
                      <a:pt x="838" y="1"/>
                      <a:pt x="5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40"/>
              <p:cNvSpPr/>
              <p:nvPr/>
            </p:nvSpPr>
            <p:spPr>
              <a:xfrm>
                <a:off x="8059611" y="1232203"/>
                <a:ext cx="776258" cy="534083"/>
              </a:xfrm>
              <a:custGeom>
                <a:rect b="b" l="l" r="r" t="t"/>
                <a:pathLst>
                  <a:path extrusionOk="0" h="10857" w="15780">
                    <a:moveTo>
                      <a:pt x="10476" y="129"/>
                    </a:moveTo>
                    <a:cubicBezTo>
                      <a:pt x="10910" y="129"/>
                      <a:pt x="11351" y="198"/>
                      <a:pt x="11783" y="337"/>
                    </a:cubicBezTo>
                    <a:cubicBezTo>
                      <a:pt x="13307" y="818"/>
                      <a:pt x="14598" y="1930"/>
                      <a:pt x="15161" y="3249"/>
                    </a:cubicBezTo>
                    <a:cubicBezTo>
                      <a:pt x="15642" y="4375"/>
                      <a:pt x="15587" y="5611"/>
                      <a:pt x="14983" y="6819"/>
                    </a:cubicBezTo>
                    <a:cubicBezTo>
                      <a:pt x="14063" y="8701"/>
                      <a:pt x="12250" y="9607"/>
                      <a:pt x="10877" y="9827"/>
                    </a:cubicBezTo>
                    <a:cubicBezTo>
                      <a:pt x="10613" y="9870"/>
                      <a:pt x="10356" y="9891"/>
                      <a:pt x="10109" y="9891"/>
                    </a:cubicBezTo>
                    <a:cubicBezTo>
                      <a:pt x="9252" y="9891"/>
                      <a:pt x="8520" y="9637"/>
                      <a:pt x="8061" y="9168"/>
                    </a:cubicBezTo>
                    <a:cubicBezTo>
                      <a:pt x="7858" y="8964"/>
                      <a:pt x="7025" y="8184"/>
                      <a:pt x="6138" y="8184"/>
                    </a:cubicBezTo>
                    <a:cubicBezTo>
                      <a:pt x="5830" y="8184"/>
                      <a:pt x="5516" y="8278"/>
                      <a:pt x="5219" y="8522"/>
                    </a:cubicBezTo>
                    <a:cubicBezTo>
                      <a:pt x="4903" y="8783"/>
                      <a:pt x="4738" y="9085"/>
                      <a:pt x="4409" y="9854"/>
                    </a:cubicBezTo>
                    <a:cubicBezTo>
                      <a:pt x="4257" y="10225"/>
                      <a:pt x="3777" y="10555"/>
                      <a:pt x="3227" y="10678"/>
                    </a:cubicBezTo>
                    <a:cubicBezTo>
                      <a:pt x="3097" y="10705"/>
                      <a:pt x="2932" y="10728"/>
                      <a:pt x="2743" y="10728"/>
                    </a:cubicBezTo>
                    <a:cubicBezTo>
                      <a:pt x="2254" y="10728"/>
                      <a:pt x="1601" y="10578"/>
                      <a:pt x="948" y="9964"/>
                    </a:cubicBezTo>
                    <a:cubicBezTo>
                      <a:pt x="234" y="9319"/>
                      <a:pt x="138" y="8481"/>
                      <a:pt x="165" y="7904"/>
                    </a:cubicBezTo>
                    <a:cubicBezTo>
                      <a:pt x="234" y="6847"/>
                      <a:pt x="810" y="5762"/>
                      <a:pt x="1607" y="5199"/>
                    </a:cubicBezTo>
                    <a:cubicBezTo>
                      <a:pt x="2280" y="4704"/>
                      <a:pt x="2815" y="4540"/>
                      <a:pt x="3365" y="4540"/>
                    </a:cubicBezTo>
                    <a:cubicBezTo>
                      <a:pt x="3845" y="4540"/>
                      <a:pt x="4326" y="4663"/>
                      <a:pt x="4903" y="4814"/>
                    </a:cubicBezTo>
                    <a:lnTo>
                      <a:pt x="5095" y="4856"/>
                    </a:lnTo>
                    <a:cubicBezTo>
                      <a:pt x="5333" y="4919"/>
                      <a:pt x="5542" y="4951"/>
                      <a:pt x="5724" y="4951"/>
                    </a:cubicBezTo>
                    <a:cubicBezTo>
                      <a:pt x="5973" y="4951"/>
                      <a:pt x="6173" y="4892"/>
                      <a:pt x="6331" y="4773"/>
                    </a:cubicBezTo>
                    <a:cubicBezTo>
                      <a:pt x="6702" y="4498"/>
                      <a:pt x="6812" y="3935"/>
                      <a:pt x="6853" y="3056"/>
                    </a:cubicBezTo>
                    <a:cubicBezTo>
                      <a:pt x="6894" y="2205"/>
                      <a:pt x="7389" y="1395"/>
                      <a:pt x="8213" y="832"/>
                    </a:cubicBezTo>
                    <a:cubicBezTo>
                      <a:pt x="8882" y="367"/>
                      <a:pt x="9668" y="129"/>
                      <a:pt x="10476" y="129"/>
                    </a:cubicBezTo>
                    <a:close/>
                    <a:moveTo>
                      <a:pt x="10482" y="0"/>
                    </a:moveTo>
                    <a:cubicBezTo>
                      <a:pt x="9646" y="0"/>
                      <a:pt x="8834" y="247"/>
                      <a:pt x="8144" y="722"/>
                    </a:cubicBezTo>
                    <a:cubicBezTo>
                      <a:pt x="7292" y="1312"/>
                      <a:pt x="6771" y="2164"/>
                      <a:pt x="6729" y="3056"/>
                    </a:cubicBezTo>
                    <a:cubicBezTo>
                      <a:pt x="6674" y="3894"/>
                      <a:pt x="6592" y="4430"/>
                      <a:pt x="6249" y="4677"/>
                    </a:cubicBezTo>
                    <a:cubicBezTo>
                      <a:pt x="6116" y="4771"/>
                      <a:pt x="5939" y="4820"/>
                      <a:pt x="5718" y="4820"/>
                    </a:cubicBezTo>
                    <a:cubicBezTo>
                      <a:pt x="5550" y="4820"/>
                      <a:pt x="5356" y="4791"/>
                      <a:pt x="5136" y="4732"/>
                    </a:cubicBezTo>
                    <a:lnTo>
                      <a:pt x="4944" y="4691"/>
                    </a:lnTo>
                    <a:cubicBezTo>
                      <a:pt x="4336" y="4532"/>
                      <a:pt x="3841" y="4403"/>
                      <a:pt x="3355" y="4403"/>
                    </a:cubicBezTo>
                    <a:cubicBezTo>
                      <a:pt x="2789" y="4403"/>
                      <a:pt x="2234" y="4579"/>
                      <a:pt x="1525" y="5089"/>
                    </a:cubicBezTo>
                    <a:cubicBezTo>
                      <a:pt x="701" y="5679"/>
                      <a:pt x="110" y="6806"/>
                      <a:pt x="41" y="7890"/>
                    </a:cubicBezTo>
                    <a:cubicBezTo>
                      <a:pt x="0" y="8508"/>
                      <a:pt x="110" y="9374"/>
                      <a:pt x="852" y="10060"/>
                    </a:cubicBezTo>
                    <a:cubicBezTo>
                      <a:pt x="1538" y="10692"/>
                      <a:pt x="2225" y="10857"/>
                      <a:pt x="2733" y="10857"/>
                    </a:cubicBezTo>
                    <a:cubicBezTo>
                      <a:pt x="2939" y="10857"/>
                      <a:pt x="3118" y="10829"/>
                      <a:pt x="3255" y="10802"/>
                    </a:cubicBezTo>
                    <a:cubicBezTo>
                      <a:pt x="3845" y="10665"/>
                      <a:pt x="4354" y="10321"/>
                      <a:pt x="4532" y="9909"/>
                    </a:cubicBezTo>
                    <a:cubicBezTo>
                      <a:pt x="4875" y="9099"/>
                      <a:pt x="5026" y="8852"/>
                      <a:pt x="5301" y="8618"/>
                    </a:cubicBezTo>
                    <a:cubicBezTo>
                      <a:pt x="5429" y="8510"/>
                      <a:pt x="5730" y="8313"/>
                      <a:pt x="6173" y="8313"/>
                    </a:cubicBezTo>
                    <a:cubicBezTo>
                      <a:pt x="6630" y="8313"/>
                      <a:pt x="7239" y="8524"/>
                      <a:pt x="7965" y="9264"/>
                    </a:cubicBezTo>
                    <a:cubicBezTo>
                      <a:pt x="8444" y="9753"/>
                      <a:pt x="9210" y="10020"/>
                      <a:pt x="10093" y="10020"/>
                    </a:cubicBezTo>
                    <a:cubicBezTo>
                      <a:pt x="10350" y="10020"/>
                      <a:pt x="10618" y="9997"/>
                      <a:pt x="10890" y="9950"/>
                    </a:cubicBezTo>
                    <a:cubicBezTo>
                      <a:pt x="12305" y="9731"/>
                      <a:pt x="14145" y="8797"/>
                      <a:pt x="15106" y="6874"/>
                    </a:cubicBezTo>
                    <a:cubicBezTo>
                      <a:pt x="15711" y="5625"/>
                      <a:pt x="15779" y="4361"/>
                      <a:pt x="15285" y="3194"/>
                    </a:cubicBezTo>
                    <a:cubicBezTo>
                      <a:pt x="14708" y="1848"/>
                      <a:pt x="13376" y="708"/>
                      <a:pt x="11824" y="214"/>
                    </a:cubicBezTo>
                    <a:cubicBezTo>
                      <a:pt x="11380" y="71"/>
                      <a:pt x="10928" y="0"/>
                      <a:pt x="104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915" name="Google Shape;9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00" y="890700"/>
            <a:ext cx="5745651" cy="2319937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41"/>
          <p:cNvSpPr txBox="1"/>
          <p:nvPr>
            <p:ph type="title"/>
          </p:nvPr>
        </p:nvSpPr>
        <p:spPr>
          <a:xfrm>
            <a:off x="720000" y="54066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Modèle SIR</a:t>
            </a:r>
            <a:endParaRPr/>
          </a:p>
        </p:txBody>
      </p:sp>
      <p:sp>
        <p:nvSpPr>
          <p:cNvPr id="922" name="Google Shape;922;p41"/>
          <p:cNvSpPr txBox="1"/>
          <p:nvPr/>
        </p:nvSpPr>
        <p:spPr>
          <a:xfrm>
            <a:off x="2840853" y="1462938"/>
            <a:ext cx="3462300" cy="46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Propagation des rumeurs</a:t>
            </a:r>
            <a:endParaRPr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3" name="Google Shape;923;p41"/>
          <p:cNvSpPr txBox="1"/>
          <p:nvPr/>
        </p:nvSpPr>
        <p:spPr>
          <a:xfrm>
            <a:off x="1839019" y="3369051"/>
            <a:ext cx="1663800" cy="46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Susceptible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4" name="Google Shape;924;p41"/>
          <p:cNvSpPr txBox="1"/>
          <p:nvPr/>
        </p:nvSpPr>
        <p:spPr>
          <a:xfrm>
            <a:off x="3716006" y="3369051"/>
            <a:ext cx="1663800" cy="465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Infected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5" name="Google Shape;925;p41"/>
          <p:cNvSpPr txBox="1"/>
          <p:nvPr/>
        </p:nvSpPr>
        <p:spPr>
          <a:xfrm>
            <a:off x="5592994" y="3369051"/>
            <a:ext cx="1663800" cy="46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Recovered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6" name="Google Shape;926;p41"/>
          <p:cNvSpPr/>
          <p:nvPr/>
        </p:nvSpPr>
        <p:spPr>
          <a:xfrm>
            <a:off x="2338819" y="2502256"/>
            <a:ext cx="664200" cy="664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1"/>
          <p:cNvSpPr/>
          <p:nvPr/>
        </p:nvSpPr>
        <p:spPr>
          <a:xfrm>
            <a:off x="4215806" y="2502256"/>
            <a:ext cx="664200" cy="664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41"/>
          <p:cNvSpPr/>
          <p:nvPr/>
        </p:nvSpPr>
        <p:spPr>
          <a:xfrm>
            <a:off x="6092794" y="2502256"/>
            <a:ext cx="664200" cy="664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9" name="Google Shape;929;p41"/>
          <p:cNvCxnSpPr>
            <a:stCxn id="922" idx="2"/>
            <a:endCxn id="926" idx="0"/>
          </p:cNvCxnSpPr>
          <p:nvPr/>
        </p:nvCxnSpPr>
        <p:spPr>
          <a:xfrm rot="5400000">
            <a:off x="3334803" y="1264938"/>
            <a:ext cx="573300" cy="1901100"/>
          </a:xfrm>
          <a:prstGeom prst="bentConnector3">
            <a:avLst>
              <a:gd fmla="val 5001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0" name="Google Shape;930;p41"/>
          <p:cNvCxnSpPr>
            <a:endCxn id="927" idx="0"/>
          </p:cNvCxnSpPr>
          <p:nvPr/>
        </p:nvCxnSpPr>
        <p:spPr>
          <a:xfrm rot="5400000">
            <a:off x="4273256" y="2203606"/>
            <a:ext cx="573300" cy="24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1" name="Google Shape;931;p41"/>
          <p:cNvCxnSpPr>
            <a:stCxn id="922" idx="2"/>
            <a:endCxn id="928" idx="0"/>
          </p:cNvCxnSpPr>
          <p:nvPr/>
        </p:nvCxnSpPr>
        <p:spPr>
          <a:xfrm flipH="1" rot="-5400000">
            <a:off x="5211753" y="1289088"/>
            <a:ext cx="573300" cy="18528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2" name="Google Shape;932;p41"/>
          <p:cNvCxnSpPr>
            <a:stCxn id="926" idx="2"/>
            <a:endCxn id="923" idx="0"/>
          </p:cNvCxnSpPr>
          <p:nvPr/>
        </p:nvCxnSpPr>
        <p:spPr>
          <a:xfrm>
            <a:off x="2670919" y="3166456"/>
            <a:ext cx="0" cy="202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3" name="Google Shape;933;p41"/>
          <p:cNvCxnSpPr>
            <a:stCxn id="927" idx="2"/>
            <a:endCxn id="924" idx="0"/>
          </p:cNvCxnSpPr>
          <p:nvPr/>
        </p:nvCxnSpPr>
        <p:spPr>
          <a:xfrm>
            <a:off x="4547906" y="3166456"/>
            <a:ext cx="0" cy="202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4" name="Google Shape;934;p41"/>
          <p:cNvCxnSpPr>
            <a:stCxn id="928" idx="2"/>
            <a:endCxn id="925" idx="0"/>
          </p:cNvCxnSpPr>
          <p:nvPr/>
        </p:nvCxnSpPr>
        <p:spPr>
          <a:xfrm>
            <a:off x="6424894" y="3166456"/>
            <a:ext cx="0" cy="202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35" name="Google Shape;935;p41"/>
          <p:cNvGrpSpPr/>
          <p:nvPr/>
        </p:nvGrpSpPr>
        <p:grpSpPr>
          <a:xfrm>
            <a:off x="2465944" y="2631890"/>
            <a:ext cx="409949" cy="404933"/>
            <a:chOff x="7267169" y="2099408"/>
            <a:chExt cx="409949" cy="404933"/>
          </a:xfrm>
        </p:grpSpPr>
        <p:sp>
          <p:nvSpPr>
            <p:cNvPr id="936" name="Google Shape;936;p41"/>
            <p:cNvSpPr/>
            <p:nvPr/>
          </p:nvSpPr>
          <p:spPr>
            <a:xfrm>
              <a:off x="7267169" y="2370355"/>
              <a:ext cx="139006" cy="133986"/>
            </a:xfrm>
            <a:custGeom>
              <a:rect b="b" l="l" r="r" t="t"/>
              <a:pathLst>
                <a:path extrusionOk="0" h="4110" w="4264">
                  <a:moveTo>
                    <a:pt x="1572" y="2334"/>
                  </a:moveTo>
                  <a:cubicBezTo>
                    <a:pt x="1763" y="2334"/>
                    <a:pt x="1930" y="2501"/>
                    <a:pt x="1930" y="2691"/>
                  </a:cubicBezTo>
                  <a:cubicBezTo>
                    <a:pt x="1930" y="2882"/>
                    <a:pt x="1763" y="3049"/>
                    <a:pt x="1572" y="3049"/>
                  </a:cubicBezTo>
                  <a:cubicBezTo>
                    <a:pt x="1382" y="3049"/>
                    <a:pt x="1215" y="2882"/>
                    <a:pt x="1215" y="2691"/>
                  </a:cubicBezTo>
                  <a:cubicBezTo>
                    <a:pt x="1215" y="2501"/>
                    <a:pt x="1382" y="2334"/>
                    <a:pt x="1572" y="2334"/>
                  </a:cubicBezTo>
                  <a:close/>
                  <a:moveTo>
                    <a:pt x="2668" y="0"/>
                  </a:moveTo>
                  <a:lnTo>
                    <a:pt x="620" y="1739"/>
                  </a:lnTo>
                  <a:cubicBezTo>
                    <a:pt x="25" y="2263"/>
                    <a:pt x="1" y="3168"/>
                    <a:pt x="548" y="3715"/>
                  </a:cubicBezTo>
                  <a:cubicBezTo>
                    <a:pt x="811" y="3978"/>
                    <a:pt x="1155" y="4109"/>
                    <a:pt x="1501" y="4109"/>
                  </a:cubicBezTo>
                  <a:cubicBezTo>
                    <a:pt x="1876" y="4109"/>
                    <a:pt x="2252" y="3954"/>
                    <a:pt x="2525" y="3644"/>
                  </a:cubicBezTo>
                  <a:lnTo>
                    <a:pt x="4264" y="1596"/>
                  </a:lnTo>
                  <a:lnTo>
                    <a:pt x="2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37" name="Google Shape;937;p41"/>
            <p:cNvSpPr/>
            <p:nvPr/>
          </p:nvSpPr>
          <p:spPr>
            <a:xfrm>
              <a:off x="7517153" y="2171587"/>
              <a:ext cx="39642" cy="24124"/>
            </a:xfrm>
            <a:custGeom>
              <a:rect b="b" l="l" r="r" t="t"/>
              <a:pathLst>
                <a:path extrusionOk="0" h="740" w="1216">
                  <a:moveTo>
                    <a:pt x="1" y="1"/>
                  </a:moveTo>
                  <a:lnTo>
                    <a:pt x="1" y="739"/>
                  </a:lnTo>
                  <a:lnTo>
                    <a:pt x="1216" y="739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7495441" y="2218956"/>
              <a:ext cx="83097" cy="71459"/>
            </a:xfrm>
            <a:custGeom>
              <a:rect b="b" l="l" r="r" t="t"/>
              <a:pathLst>
                <a:path extrusionOk="0" h="2192" w="2549">
                  <a:moveTo>
                    <a:pt x="524" y="1"/>
                  </a:moveTo>
                  <a:lnTo>
                    <a:pt x="0" y="953"/>
                  </a:lnTo>
                  <a:lnTo>
                    <a:pt x="905" y="2191"/>
                  </a:lnTo>
                  <a:lnTo>
                    <a:pt x="905" y="1334"/>
                  </a:lnTo>
                  <a:cubicBezTo>
                    <a:pt x="905" y="1167"/>
                    <a:pt x="1048" y="1001"/>
                    <a:pt x="1239" y="977"/>
                  </a:cubicBezTo>
                  <a:cubicBezTo>
                    <a:pt x="1252" y="975"/>
                    <a:pt x="1266" y="975"/>
                    <a:pt x="1279" y="975"/>
                  </a:cubicBezTo>
                  <a:cubicBezTo>
                    <a:pt x="1476" y="975"/>
                    <a:pt x="1643" y="1134"/>
                    <a:pt x="1643" y="1334"/>
                  </a:cubicBezTo>
                  <a:lnTo>
                    <a:pt x="1643" y="2191"/>
                  </a:lnTo>
                  <a:lnTo>
                    <a:pt x="2548" y="953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39" name="Google Shape;939;p41"/>
            <p:cNvSpPr/>
            <p:nvPr/>
          </p:nvSpPr>
          <p:spPr>
            <a:xfrm>
              <a:off x="7396040" y="2099408"/>
              <a:ext cx="281077" cy="281045"/>
            </a:xfrm>
            <a:custGeom>
              <a:rect b="b" l="l" r="r" t="t"/>
              <a:pathLst>
                <a:path extrusionOk="0" h="8621" w="8622">
                  <a:moveTo>
                    <a:pt x="5288" y="1477"/>
                  </a:moveTo>
                  <a:cubicBezTo>
                    <a:pt x="5502" y="1477"/>
                    <a:pt x="5645" y="1643"/>
                    <a:pt x="5645" y="1858"/>
                  </a:cubicBezTo>
                  <a:lnTo>
                    <a:pt x="5645" y="3215"/>
                  </a:lnTo>
                  <a:lnTo>
                    <a:pt x="6336" y="4453"/>
                  </a:lnTo>
                  <a:cubicBezTo>
                    <a:pt x="6407" y="4596"/>
                    <a:pt x="6407" y="4739"/>
                    <a:pt x="6312" y="4858"/>
                  </a:cubicBezTo>
                  <a:lnTo>
                    <a:pt x="4621" y="7216"/>
                  </a:lnTo>
                  <a:cubicBezTo>
                    <a:pt x="4549" y="7311"/>
                    <a:pt x="4436" y="7359"/>
                    <a:pt x="4323" y="7359"/>
                  </a:cubicBezTo>
                  <a:cubicBezTo>
                    <a:pt x="4210" y="7359"/>
                    <a:pt x="4097" y="7311"/>
                    <a:pt x="4026" y="7216"/>
                  </a:cubicBezTo>
                  <a:lnTo>
                    <a:pt x="2335" y="4858"/>
                  </a:lnTo>
                  <a:cubicBezTo>
                    <a:pt x="2239" y="4739"/>
                    <a:pt x="2239" y="4596"/>
                    <a:pt x="2311" y="4453"/>
                  </a:cubicBezTo>
                  <a:lnTo>
                    <a:pt x="2978" y="3215"/>
                  </a:lnTo>
                  <a:lnTo>
                    <a:pt x="2978" y="1858"/>
                  </a:lnTo>
                  <a:cubicBezTo>
                    <a:pt x="2978" y="1643"/>
                    <a:pt x="3144" y="1477"/>
                    <a:pt x="3359" y="1477"/>
                  </a:cubicBezTo>
                  <a:close/>
                  <a:moveTo>
                    <a:pt x="4311" y="0"/>
                  </a:moveTo>
                  <a:cubicBezTo>
                    <a:pt x="1930" y="0"/>
                    <a:pt x="1" y="1929"/>
                    <a:pt x="1" y="4311"/>
                  </a:cubicBezTo>
                  <a:cubicBezTo>
                    <a:pt x="1" y="6692"/>
                    <a:pt x="1930" y="8621"/>
                    <a:pt x="4311" y="8621"/>
                  </a:cubicBezTo>
                  <a:cubicBezTo>
                    <a:pt x="6693" y="8621"/>
                    <a:pt x="8622" y="6692"/>
                    <a:pt x="8622" y="4311"/>
                  </a:cubicBezTo>
                  <a:cubicBezTo>
                    <a:pt x="8622" y="1929"/>
                    <a:pt x="6693" y="0"/>
                    <a:pt x="4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40" name="Google Shape;940;p41"/>
            <p:cNvSpPr/>
            <p:nvPr/>
          </p:nvSpPr>
          <p:spPr>
            <a:xfrm>
              <a:off x="7371981" y="2330745"/>
              <a:ext cx="73806" cy="73806"/>
            </a:xfrm>
            <a:custGeom>
              <a:rect b="b" l="l" r="r" t="t"/>
              <a:pathLst>
                <a:path extrusionOk="0" h="2264" w="2264">
                  <a:moveTo>
                    <a:pt x="858" y="1"/>
                  </a:moveTo>
                  <a:lnTo>
                    <a:pt x="1" y="739"/>
                  </a:lnTo>
                  <a:lnTo>
                    <a:pt x="1525" y="2263"/>
                  </a:lnTo>
                  <a:lnTo>
                    <a:pt x="2263" y="1406"/>
                  </a:lnTo>
                  <a:cubicBezTo>
                    <a:pt x="1715" y="1025"/>
                    <a:pt x="1239" y="549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941" name="Google Shape;941;p41"/>
          <p:cNvGrpSpPr/>
          <p:nvPr/>
        </p:nvGrpSpPr>
        <p:grpSpPr>
          <a:xfrm>
            <a:off x="6219526" y="2632085"/>
            <a:ext cx="410735" cy="404543"/>
            <a:chOff x="5986148" y="3953359"/>
            <a:chExt cx="410735" cy="404543"/>
          </a:xfrm>
        </p:grpSpPr>
        <p:sp>
          <p:nvSpPr>
            <p:cNvPr id="942" name="Google Shape;942;p41"/>
            <p:cNvSpPr/>
            <p:nvPr/>
          </p:nvSpPr>
          <p:spPr>
            <a:xfrm>
              <a:off x="5986148" y="4172307"/>
              <a:ext cx="113383" cy="119023"/>
            </a:xfrm>
            <a:custGeom>
              <a:rect b="b" l="l" r="r" t="t"/>
              <a:pathLst>
                <a:path extrusionOk="0" h="3651" w="3478">
                  <a:moveTo>
                    <a:pt x="1858" y="0"/>
                  </a:moveTo>
                  <a:lnTo>
                    <a:pt x="691" y="667"/>
                  </a:lnTo>
                  <a:cubicBezTo>
                    <a:pt x="168" y="953"/>
                    <a:pt x="1" y="1620"/>
                    <a:pt x="287" y="2144"/>
                  </a:cubicBezTo>
                  <a:lnTo>
                    <a:pt x="834" y="3096"/>
                  </a:lnTo>
                  <a:cubicBezTo>
                    <a:pt x="1043" y="3449"/>
                    <a:pt x="1412" y="3650"/>
                    <a:pt x="1792" y="3650"/>
                  </a:cubicBezTo>
                  <a:cubicBezTo>
                    <a:pt x="1976" y="3650"/>
                    <a:pt x="2163" y="3603"/>
                    <a:pt x="2335" y="3501"/>
                  </a:cubicBezTo>
                  <a:lnTo>
                    <a:pt x="3478" y="2834"/>
                  </a:lnTo>
                  <a:lnTo>
                    <a:pt x="18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43" name="Google Shape;943;p41"/>
            <p:cNvSpPr/>
            <p:nvPr/>
          </p:nvSpPr>
          <p:spPr>
            <a:xfrm>
              <a:off x="6080886" y="4284878"/>
              <a:ext cx="62136" cy="73024"/>
            </a:xfrm>
            <a:custGeom>
              <a:rect b="b" l="l" r="r" t="t"/>
              <a:pathLst>
                <a:path extrusionOk="0" h="2240" w="1906">
                  <a:moveTo>
                    <a:pt x="953" y="1"/>
                  </a:moveTo>
                  <a:lnTo>
                    <a:pt x="0" y="548"/>
                  </a:lnTo>
                  <a:lnTo>
                    <a:pt x="810" y="1977"/>
                  </a:lnTo>
                  <a:cubicBezTo>
                    <a:pt x="920" y="2150"/>
                    <a:pt x="1103" y="2240"/>
                    <a:pt x="1290" y="2240"/>
                  </a:cubicBezTo>
                  <a:cubicBezTo>
                    <a:pt x="1386" y="2240"/>
                    <a:pt x="1483" y="2216"/>
                    <a:pt x="1572" y="2168"/>
                  </a:cubicBezTo>
                  <a:cubicBezTo>
                    <a:pt x="1834" y="2025"/>
                    <a:pt x="1905" y="1691"/>
                    <a:pt x="1762" y="1429"/>
                  </a:cubicBezTo>
                  <a:lnTo>
                    <a:pt x="9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44" name="Google Shape;944;p41"/>
            <p:cNvSpPr/>
            <p:nvPr/>
          </p:nvSpPr>
          <p:spPr>
            <a:xfrm>
              <a:off x="6064586" y="4081481"/>
              <a:ext cx="156056" cy="175486"/>
            </a:xfrm>
            <a:custGeom>
              <a:rect b="b" l="l" r="r" t="t"/>
              <a:pathLst>
                <a:path extrusionOk="0" h="5383" w="4787">
                  <a:moveTo>
                    <a:pt x="2048" y="0"/>
                  </a:moveTo>
                  <a:lnTo>
                    <a:pt x="0" y="2286"/>
                  </a:lnTo>
                  <a:lnTo>
                    <a:pt x="1786" y="5382"/>
                  </a:lnTo>
                  <a:lnTo>
                    <a:pt x="4787" y="476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45" name="Google Shape;945;p41"/>
            <p:cNvSpPr/>
            <p:nvPr/>
          </p:nvSpPr>
          <p:spPr>
            <a:xfrm>
              <a:off x="6142991" y="4042034"/>
              <a:ext cx="127336" cy="198469"/>
            </a:xfrm>
            <a:custGeom>
              <a:rect b="b" l="l" r="r" t="t"/>
              <a:pathLst>
                <a:path extrusionOk="0" h="6088" w="3906">
                  <a:moveTo>
                    <a:pt x="400" y="1"/>
                  </a:moveTo>
                  <a:cubicBezTo>
                    <a:pt x="345" y="1"/>
                    <a:pt x="289" y="14"/>
                    <a:pt x="238" y="43"/>
                  </a:cubicBezTo>
                  <a:cubicBezTo>
                    <a:pt x="48" y="162"/>
                    <a:pt x="0" y="377"/>
                    <a:pt x="96" y="543"/>
                  </a:cubicBezTo>
                  <a:lnTo>
                    <a:pt x="3191" y="5902"/>
                  </a:lnTo>
                  <a:cubicBezTo>
                    <a:pt x="3258" y="6017"/>
                    <a:pt x="3381" y="6087"/>
                    <a:pt x="3514" y="6087"/>
                  </a:cubicBezTo>
                  <a:cubicBezTo>
                    <a:pt x="3573" y="6087"/>
                    <a:pt x="3633" y="6074"/>
                    <a:pt x="3692" y="6045"/>
                  </a:cubicBezTo>
                  <a:cubicBezTo>
                    <a:pt x="3858" y="5925"/>
                    <a:pt x="3906" y="5711"/>
                    <a:pt x="3811" y="5544"/>
                  </a:cubicBezTo>
                  <a:lnTo>
                    <a:pt x="715" y="186"/>
                  </a:lnTo>
                  <a:cubicBezTo>
                    <a:pt x="649" y="70"/>
                    <a:pt x="525" y="1"/>
                    <a:pt x="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46" name="Google Shape;946;p41"/>
            <p:cNvSpPr/>
            <p:nvPr/>
          </p:nvSpPr>
          <p:spPr>
            <a:xfrm>
              <a:off x="6229938" y="3953359"/>
              <a:ext cx="166162" cy="166195"/>
            </a:xfrm>
            <a:custGeom>
              <a:rect b="b" l="l" r="r" t="t"/>
              <a:pathLst>
                <a:path extrusionOk="0" h="5098" w="5097">
                  <a:moveTo>
                    <a:pt x="2906" y="1453"/>
                  </a:moveTo>
                  <a:cubicBezTo>
                    <a:pt x="3096" y="1453"/>
                    <a:pt x="3239" y="1573"/>
                    <a:pt x="3263" y="1763"/>
                  </a:cubicBezTo>
                  <a:cubicBezTo>
                    <a:pt x="3287" y="1977"/>
                    <a:pt x="3120" y="2168"/>
                    <a:pt x="2906" y="2168"/>
                  </a:cubicBezTo>
                  <a:lnTo>
                    <a:pt x="2192" y="2168"/>
                  </a:lnTo>
                  <a:cubicBezTo>
                    <a:pt x="2001" y="2168"/>
                    <a:pt x="1834" y="2025"/>
                    <a:pt x="1810" y="1858"/>
                  </a:cubicBezTo>
                  <a:cubicBezTo>
                    <a:pt x="1787" y="1620"/>
                    <a:pt x="1977" y="1453"/>
                    <a:pt x="2192" y="1453"/>
                  </a:cubicBezTo>
                  <a:close/>
                  <a:moveTo>
                    <a:pt x="2906" y="2906"/>
                  </a:moveTo>
                  <a:cubicBezTo>
                    <a:pt x="3096" y="2906"/>
                    <a:pt x="3239" y="3025"/>
                    <a:pt x="3263" y="3216"/>
                  </a:cubicBezTo>
                  <a:cubicBezTo>
                    <a:pt x="3287" y="3430"/>
                    <a:pt x="3120" y="3621"/>
                    <a:pt x="2906" y="3621"/>
                  </a:cubicBezTo>
                  <a:lnTo>
                    <a:pt x="2192" y="3621"/>
                  </a:lnTo>
                  <a:cubicBezTo>
                    <a:pt x="2001" y="3621"/>
                    <a:pt x="1834" y="3478"/>
                    <a:pt x="1810" y="3311"/>
                  </a:cubicBezTo>
                  <a:cubicBezTo>
                    <a:pt x="1787" y="3073"/>
                    <a:pt x="1977" y="2906"/>
                    <a:pt x="2192" y="2906"/>
                  </a:cubicBezTo>
                  <a:close/>
                  <a:moveTo>
                    <a:pt x="2549" y="1"/>
                  </a:moveTo>
                  <a:cubicBezTo>
                    <a:pt x="1144" y="1"/>
                    <a:pt x="1" y="1144"/>
                    <a:pt x="1" y="2549"/>
                  </a:cubicBezTo>
                  <a:cubicBezTo>
                    <a:pt x="1" y="2978"/>
                    <a:pt x="120" y="3430"/>
                    <a:pt x="334" y="3811"/>
                  </a:cubicBezTo>
                  <a:lnTo>
                    <a:pt x="143" y="4502"/>
                  </a:lnTo>
                  <a:cubicBezTo>
                    <a:pt x="60" y="4753"/>
                    <a:pt x="252" y="4967"/>
                    <a:pt x="477" y="4967"/>
                  </a:cubicBezTo>
                  <a:cubicBezTo>
                    <a:pt x="508" y="4967"/>
                    <a:pt x="540" y="4963"/>
                    <a:pt x="572" y="4954"/>
                  </a:cubicBezTo>
                  <a:lnTo>
                    <a:pt x="1287" y="4764"/>
                  </a:lnTo>
                  <a:cubicBezTo>
                    <a:pt x="1668" y="4978"/>
                    <a:pt x="2096" y="5097"/>
                    <a:pt x="2549" y="5097"/>
                  </a:cubicBezTo>
                  <a:cubicBezTo>
                    <a:pt x="3954" y="5097"/>
                    <a:pt x="5097" y="3954"/>
                    <a:pt x="5097" y="2549"/>
                  </a:cubicBezTo>
                  <a:cubicBezTo>
                    <a:pt x="5097" y="1144"/>
                    <a:pt x="3954" y="1"/>
                    <a:pt x="25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47" name="Google Shape;947;p41"/>
            <p:cNvSpPr/>
            <p:nvPr/>
          </p:nvSpPr>
          <p:spPr>
            <a:xfrm>
              <a:off x="6264103" y="4145901"/>
              <a:ext cx="132780" cy="102592"/>
            </a:xfrm>
            <a:custGeom>
              <a:rect b="b" l="l" r="r" t="t"/>
              <a:pathLst>
                <a:path extrusionOk="0" h="3147" w="4073">
                  <a:moveTo>
                    <a:pt x="477" y="1"/>
                  </a:moveTo>
                  <a:cubicBezTo>
                    <a:pt x="143" y="1"/>
                    <a:pt x="0" y="382"/>
                    <a:pt x="215" y="620"/>
                  </a:cubicBezTo>
                  <a:lnTo>
                    <a:pt x="905" y="1311"/>
                  </a:lnTo>
                  <a:cubicBezTo>
                    <a:pt x="905" y="1406"/>
                    <a:pt x="882" y="1477"/>
                    <a:pt x="882" y="1573"/>
                  </a:cubicBezTo>
                  <a:cubicBezTo>
                    <a:pt x="882" y="2449"/>
                    <a:pt x="1596" y="3147"/>
                    <a:pt x="2463" y="3147"/>
                  </a:cubicBezTo>
                  <a:cubicBezTo>
                    <a:pt x="2491" y="3147"/>
                    <a:pt x="2520" y="3146"/>
                    <a:pt x="2549" y="3144"/>
                  </a:cubicBezTo>
                  <a:cubicBezTo>
                    <a:pt x="3358" y="3120"/>
                    <a:pt x="4001" y="2454"/>
                    <a:pt x="4049" y="1644"/>
                  </a:cubicBezTo>
                  <a:cubicBezTo>
                    <a:pt x="4073" y="739"/>
                    <a:pt x="3358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948" name="Google Shape;948;p41"/>
          <p:cNvGrpSpPr/>
          <p:nvPr/>
        </p:nvGrpSpPr>
        <p:grpSpPr>
          <a:xfrm>
            <a:off x="4377080" y="2631662"/>
            <a:ext cx="341653" cy="405388"/>
            <a:chOff x="4726871" y="1517025"/>
            <a:chExt cx="341653" cy="405388"/>
          </a:xfrm>
        </p:grpSpPr>
        <p:sp>
          <p:nvSpPr>
            <p:cNvPr id="949" name="Google Shape;949;p41"/>
            <p:cNvSpPr/>
            <p:nvPr/>
          </p:nvSpPr>
          <p:spPr>
            <a:xfrm>
              <a:off x="4726871" y="1740700"/>
              <a:ext cx="170824" cy="181712"/>
            </a:xfrm>
            <a:custGeom>
              <a:rect b="b" l="l" r="r" t="t"/>
              <a:pathLst>
                <a:path extrusionOk="0" h="5574" w="5240">
                  <a:moveTo>
                    <a:pt x="5240" y="1"/>
                  </a:moveTo>
                  <a:cubicBezTo>
                    <a:pt x="4168" y="1"/>
                    <a:pt x="3120" y="239"/>
                    <a:pt x="2192" y="715"/>
                  </a:cubicBezTo>
                  <a:cubicBezTo>
                    <a:pt x="1311" y="1168"/>
                    <a:pt x="572" y="1811"/>
                    <a:pt x="96" y="2597"/>
                  </a:cubicBezTo>
                  <a:cubicBezTo>
                    <a:pt x="1" y="2716"/>
                    <a:pt x="1" y="2859"/>
                    <a:pt x="96" y="2978"/>
                  </a:cubicBezTo>
                  <a:cubicBezTo>
                    <a:pt x="572" y="3740"/>
                    <a:pt x="1311" y="4407"/>
                    <a:pt x="2192" y="4859"/>
                  </a:cubicBezTo>
                  <a:cubicBezTo>
                    <a:pt x="3120" y="5335"/>
                    <a:pt x="4168" y="5573"/>
                    <a:pt x="5240" y="5573"/>
                  </a:cubicBezTo>
                  <a:cubicBezTo>
                    <a:pt x="3716" y="5573"/>
                    <a:pt x="2454" y="4311"/>
                    <a:pt x="2454" y="2787"/>
                  </a:cubicBezTo>
                  <a:cubicBezTo>
                    <a:pt x="2454" y="1239"/>
                    <a:pt x="3716" y="1"/>
                    <a:pt x="5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0" name="Google Shape;950;p41"/>
            <p:cNvSpPr/>
            <p:nvPr/>
          </p:nvSpPr>
          <p:spPr>
            <a:xfrm>
              <a:off x="4897668" y="1740700"/>
              <a:ext cx="170857" cy="181712"/>
            </a:xfrm>
            <a:custGeom>
              <a:rect b="b" l="l" r="r" t="t"/>
              <a:pathLst>
                <a:path extrusionOk="0" h="5574" w="5241">
                  <a:moveTo>
                    <a:pt x="1" y="1"/>
                  </a:moveTo>
                  <a:cubicBezTo>
                    <a:pt x="1549" y="1"/>
                    <a:pt x="2787" y="1239"/>
                    <a:pt x="2787" y="2787"/>
                  </a:cubicBezTo>
                  <a:cubicBezTo>
                    <a:pt x="2787" y="4311"/>
                    <a:pt x="1549" y="5573"/>
                    <a:pt x="1" y="5573"/>
                  </a:cubicBezTo>
                  <a:cubicBezTo>
                    <a:pt x="1096" y="5573"/>
                    <a:pt x="2144" y="5335"/>
                    <a:pt x="3049" y="4859"/>
                  </a:cubicBezTo>
                  <a:cubicBezTo>
                    <a:pt x="3954" y="4407"/>
                    <a:pt x="4692" y="3740"/>
                    <a:pt x="5169" y="2978"/>
                  </a:cubicBezTo>
                  <a:cubicBezTo>
                    <a:pt x="5240" y="2859"/>
                    <a:pt x="5240" y="2716"/>
                    <a:pt x="5169" y="2597"/>
                  </a:cubicBezTo>
                  <a:cubicBezTo>
                    <a:pt x="4692" y="1811"/>
                    <a:pt x="3954" y="1168"/>
                    <a:pt x="3049" y="715"/>
                  </a:cubicBezTo>
                  <a:cubicBezTo>
                    <a:pt x="2144" y="239"/>
                    <a:pt x="109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1" name="Google Shape;951;p41"/>
            <p:cNvSpPr/>
            <p:nvPr/>
          </p:nvSpPr>
          <p:spPr>
            <a:xfrm>
              <a:off x="4878270" y="1811346"/>
              <a:ext cx="39642" cy="39642"/>
            </a:xfrm>
            <a:custGeom>
              <a:rect b="b" l="l" r="r" t="t"/>
              <a:pathLst>
                <a:path extrusionOk="0" h="1216" w="1216">
                  <a:moveTo>
                    <a:pt x="596" y="1"/>
                  </a:moveTo>
                  <a:cubicBezTo>
                    <a:pt x="263" y="1"/>
                    <a:pt x="1" y="287"/>
                    <a:pt x="1" y="620"/>
                  </a:cubicBezTo>
                  <a:cubicBezTo>
                    <a:pt x="1" y="954"/>
                    <a:pt x="263" y="1216"/>
                    <a:pt x="596" y="1216"/>
                  </a:cubicBezTo>
                  <a:cubicBezTo>
                    <a:pt x="929" y="1216"/>
                    <a:pt x="1215" y="954"/>
                    <a:pt x="1215" y="620"/>
                  </a:cubicBezTo>
                  <a:cubicBezTo>
                    <a:pt x="1215" y="287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2" name="Google Shape;952;p41"/>
            <p:cNvSpPr/>
            <p:nvPr/>
          </p:nvSpPr>
          <p:spPr>
            <a:xfrm>
              <a:off x="4830901" y="1764010"/>
              <a:ext cx="134345" cy="134345"/>
            </a:xfrm>
            <a:custGeom>
              <a:rect b="b" l="l" r="r" t="t"/>
              <a:pathLst>
                <a:path extrusionOk="0" h="4121" w="4121">
                  <a:moveTo>
                    <a:pt x="2049" y="739"/>
                  </a:moveTo>
                  <a:cubicBezTo>
                    <a:pt x="2787" y="739"/>
                    <a:pt x="3383" y="1334"/>
                    <a:pt x="3383" y="2072"/>
                  </a:cubicBezTo>
                  <a:cubicBezTo>
                    <a:pt x="3383" y="2810"/>
                    <a:pt x="2787" y="3406"/>
                    <a:pt x="2049" y="3406"/>
                  </a:cubicBezTo>
                  <a:cubicBezTo>
                    <a:pt x="1311" y="3406"/>
                    <a:pt x="715" y="2810"/>
                    <a:pt x="715" y="2072"/>
                  </a:cubicBezTo>
                  <a:cubicBezTo>
                    <a:pt x="715" y="1334"/>
                    <a:pt x="1311" y="739"/>
                    <a:pt x="2049" y="739"/>
                  </a:cubicBezTo>
                  <a:close/>
                  <a:moveTo>
                    <a:pt x="2049" y="0"/>
                  </a:moveTo>
                  <a:cubicBezTo>
                    <a:pt x="930" y="0"/>
                    <a:pt x="1" y="929"/>
                    <a:pt x="1" y="2072"/>
                  </a:cubicBezTo>
                  <a:cubicBezTo>
                    <a:pt x="1" y="3215"/>
                    <a:pt x="930" y="4120"/>
                    <a:pt x="2049" y="4120"/>
                  </a:cubicBezTo>
                  <a:cubicBezTo>
                    <a:pt x="3192" y="4120"/>
                    <a:pt x="4121" y="3215"/>
                    <a:pt x="4121" y="2072"/>
                  </a:cubicBezTo>
                  <a:cubicBezTo>
                    <a:pt x="4121" y="929"/>
                    <a:pt x="3192" y="0"/>
                    <a:pt x="2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4757940" y="1517025"/>
              <a:ext cx="279512" cy="190319"/>
            </a:xfrm>
            <a:custGeom>
              <a:rect b="b" l="l" r="r" t="t"/>
              <a:pathLst>
                <a:path extrusionOk="0" h="5838" w="8574">
                  <a:moveTo>
                    <a:pt x="4298" y="0"/>
                  </a:moveTo>
                  <a:cubicBezTo>
                    <a:pt x="3692" y="0"/>
                    <a:pt x="3191" y="484"/>
                    <a:pt x="3191" y="1099"/>
                  </a:cubicBezTo>
                  <a:cubicBezTo>
                    <a:pt x="3191" y="1313"/>
                    <a:pt x="3263" y="1527"/>
                    <a:pt x="3382" y="1694"/>
                  </a:cubicBezTo>
                  <a:lnTo>
                    <a:pt x="2120" y="1694"/>
                  </a:lnTo>
                  <a:cubicBezTo>
                    <a:pt x="1905" y="1694"/>
                    <a:pt x="1739" y="1861"/>
                    <a:pt x="1739" y="2075"/>
                  </a:cubicBezTo>
                  <a:lnTo>
                    <a:pt x="1739" y="2861"/>
                  </a:lnTo>
                  <a:cubicBezTo>
                    <a:pt x="1572" y="2742"/>
                    <a:pt x="1358" y="2671"/>
                    <a:pt x="1143" y="2671"/>
                  </a:cubicBezTo>
                  <a:cubicBezTo>
                    <a:pt x="500" y="2671"/>
                    <a:pt x="0" y="3218"/>
                    <a:pt x="48" y="3837"/>
                  </a:cubicBezTo>
                  <a:cubicBezTo>
                    <a:pt x="96" y="4385"/>
                    <a:pt x="524" y="4814"/>
                    <a:pt x="1048" y="4861"/>
                  </a:cubicBezTo>
                  <a:cubicBezTo>
                    <a:pt x="1310" y="4861"/>
                    <a:pt x="1548" y="4814"/>
                    <a:pt x="1739" y="4671"/>
                  </a:cubicBezTo>
                  <a:lnTo>
                    <a:pt x="1739" y="5457"/>
                  </a:lnTo>
                  <a:cubicBezTo>
                    <a:pt x="1739" y="5671"/>
                    <a:pt x="1905" y="5838"/>
                    <a:pt x="2120" y="5838"/>
                  </a:cubicBezTo>
                  <a:lnTo>
                    <a:pt x="3263" y="5838"/>
                  </a:lnTo>
                  <a:cubicBezTo>
                    <a:pt x="3430" y="5838"/>
                    <a:pt x="3549" y="5671"/>
                    <a:pt x="3501" y="5504"/>
                  </a:cubicBezTo>
                  <a:cubicBezTo>
                    <a:pt x="3453" y="5409"/>
                    <a:pt x="3430" y="5290"/>
                    <a:pt x="3453" y="5171"/>
                  </a:cubicBezTo>
                  <a:cubicBezTo>
                    <a:pt x="3477" y="4742"/>
                    <a:pt x="3811" y="4409"/>
                    <a:pt x="4239" y="4385"/>
                  </a:cubicBezTo>
                  <a:cubicBezTo>
                    <a:pt x="4265" y="4383"/>
                    <a:pt x="4290" y="4381"/>
                    <a:pt x="4316" y="4381"/>
                  </a:cubicBezTo>
                  <a:cubicBezTo>
                    <a:pt x="4761" y="4381"/>
                    <a:pt x="5144" y="4768"/>
                    <a:pt x="5144" y="5219"/>
                  </a:cubicBezTo>
                  <a:cubicBezTo>
                    <a:pt x="5144" y="5314"/>
                    <a:pt x="5120" y="5409"/>
                    <a:pt x="5097" y="5504"/>
                  </a:cubicBezTo>
                  <a:cubicBezTo>
                    <a:pt x="5049" y="5671"/>
                    <a:pt x="5144" y="5838"/>
                    <a:pt x="5311" y="5838"/>
                  </a:cubicBezTo>
                  <a:lnTo>
                    <a:pt x="6478" y="5838"/>
                  </a:lnTo>
                  <a:cubicBezTo>
                    <a:pt x="6668" y="5838"/>
                    <a:pt x="6835" y="5671"/>
                    <a:pt x="6835" y="5457"/>
                  </a:cubicBezTo>
                  <a:lnTo>
                    <a:pt x="6835" y="4671"/>
                  </a:lnTo>
                  <a:cubicBezTo>
                    <a:pt x="7026" y="4814"/>
                    <a:pt x="7288" y="4861"/>
                    <a:pt x="7526" y="4861"/>
                  </a:cubicBezTo>
                  <a:cubicBezTo>
                    <a:pt x="8073" y="4814"/>
                    <a:pt x="8502" y="4385"/>
                    <a:pt x="8526" y="3837"/>
                  </a:cubicBezTo>
                  <a:cubicBezTo>
                    <a:pt x="8574" y="3218"/>
                    <a:pt x="8073" y="2671"/>
                    <a:pt x="7454" y="2671"/>
                  </a:cubicBezTo>
                  <a:cubicBezTo>
                    <a:pt x="7216" y="2671"/>
                    <a:pt x="7002" y="2742"/>
                    <a:pt x="6835" y="2861"/>
                  </a:cubicBezTo>
                  <a:lnTo>
                    <a:pt x="6835" y="2075"/>
                  </a:lnTo>
                  <a:cubicBezTo>
                    <a:pt x="6835" y="1861"/>
                    <a:pt x="6668" y="1694"/>
                    <a:pt x="6478" y="1694"/>
                  </a:cubicBezTo>
                  <a:lnTo>
                    <a:pt x="5192" y="1694"/>
                  </a:lnTo>
                  <a:cubicBezTo>
                    <a:pt x="5335" y="1504"/>
                    <a:pt x="5406" y="1266"/>
                    <a:pt x="5382" y="1004"/>
                  </a:cubicBezTo>
                  <a:cubicBezTo>
                    <a:pt x="5335" y="480"/>
                    <a:pt x="4906" y="51"/>
                    <a:pt x="4382" y="3"/>
                  </a:cubicBezTo>
                  <a:cubicBezTo>
                    <a:pt x="4354" y="1"/>
                    <a:pt x="4326" y="0"/>
                    <a:pt x="4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54" name="Google Shape;954;p41"/>
          <p:cNvSpPr txBox="1"/>
          <p:nvPr/>
        </p:nvSpPr>
        <p:spPr>
          <a:xfrm>
            <a:off x="1754700" y="3834950"/>
            <a:ext cx="17481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Ne connaissent pas la rumeur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55" name="Google Shape;955;p41"/>
          <p:cNvSpPr txBox="1"/>
          <p:nvPr/>
        </p:nvSpPr>
        <p:spPr>
          <a:xfrm>
            <a:off x="3714750" y="3832400"/>
            <a:ext cx="16638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Croient et répandent la rumeur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56" name="Google Shape;956;p41"/>
          <p:cNvSpPr txBox="1"/>
          <p:nvPr/>
        </p:nvSpPr>
        <p:spPr>
          <a:xfrm>
            <a:off x="5605750" y="3815600"/>
            <a:ext cx="16638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Ne répandent plus la rumeur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57" name="Google Shape;957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2"/>
          <p:cNvSpPr txBox="1"/>
          <p:nvPr>
            <p:ph type="title"/>
          </p:nvPr>
        </p:nvSpPr>
        <p:spPr>
          <a:xfrm>
            <a:off x="4020325" y="2207450"/>
            <a:ext cx="4479900" cy="16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Les équations du modèle</a:t>
            </a:r>
            <a:endParaRPr sz="4600"/>
          </a:p>
        </p:txBody>
      </p:sp>
      <p:sp>
        <p:nvSpPr>
          <p:cNvPr id="963" name="Google Shape;963;p42"/>
          <p:cNvSpPr txBox="1"/>
          <p:nvPr>
            <p:ph idx="2" type="title"/>
          </p:nvPr>
        </p:nvSpPr>
        <p:spPr>
          <a:xfrm>
            <a:off x="7285800" y="749325"/>
            <a:ext cx="1138200" cy="12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964" name="Google Shape;964;p42"/>
          <p:cNvGrpSpPr/>
          <p:nvPr/>
        </p:nvGrpSpPr>
        <p:grpSpPr>
          <a:xfrm>
            <a:off x="66988" y="1566539"/>
            <a:ext cx="4479885" cy="3280115"/>
            <a:chOff x="66988" y="1566539"/>
            <a:chExt cx="4479885" cy="3280115"/>
          </a:xfrm>
        </p:grpSpPr>
        <p:sp>
          <p:nvSpPr>
            <p:cNvPr id="965" name="Google Shape;965;p42"/>
            <p:cNvSpPr/>
            <p:nvPr/>
          </p:nvSpPr>
          <p:spPr>
            <a:xfrm>
              <a:off x="3587807" y="3868366"/>
              <a:ext cx="89227" cy="577602"/>
            </a:xfrm>
            <a:custGeom>
              <a:rect b="b" l="l" r="r" t="t"/>
              <a:pathLst>
                <a:path extrusionOk="0" h="30017" w="4637">
                  <a:moveTo>
                    <a:pt x="1" y="1"/>
                  </a:moveTo>
                  <a:lnTo>
                    <a:pt x="1" y="30017"/>
                  </a:lnTo>
                  <a:lnTo>
                    <a:pt x="4637" y="30017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3583959" y="3864536"/>
              <a:ext cx="96924" cy="585280"/>
            </a:xfrm>
            <a:custGeom>
              <a:rect b="b" l="l" r="r" t="t"/>
              <a:pathLst>
                <a:path extrusionOk="0" h="30416" w="5037">
                  <a:moveTo>
                    <a:pt x="4637" y="360"/>
                  </a:moveTo>
                  <a:lnTo>
                    <a:pt x="4637" y="30056"/>
                  </a:lnTo>
                  <a:lnTo>
                    <a:pt x="400" y="30056"/>
                  </a:lnTo>
                  <a:lnTo>
                    <a:pt x="400" y="360"/>
                  </a:lnTo>
                  <a:close/>
                  <a:moveTo>
                    <a:pt x="1" y="0"/>
                  </a:moveTo>
                  <a:lnTo>
                    <a:pt x="1" y="30415"/>
                  </a:lnTo>
                  <a:lnTo>
                    <a:pt x="5037" y="30415"/>
                  </a:lnTo>
                  <a:lnTo>
                    <a:pt x="50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3563966" y="4136779"/>
              <a:ext cx="136910" cy="494532"/>
            </a:xfrm>
            <a:custGeom>
              <a:rect b="b" l="l" r="r" t="t"/>
              <a:pathLst>
                <a:path extrusionOk="0" h="25700" w="7115">
                  <a:moveTo>
                    <a:pt x="2119" y="1"/>
                  </a:moveTo>
                  <a:cubicBezTo>
                    <a:pt x="960" y="1"/>
                    <a:pt x="1" y="960"/>
                    <a:pt x="1" y="2159"/>
                  </a:cubicBezTo>
                  <a:lnTo>
                    <a:pt x="1" y="23542"/>
                  </a:lnTo>
                  <a:cubicBezTo>
                    <a:pt x="1" y="24741"/>
                    <a:pt x="960" y="25700"/>
                    <a:pt x="2119" y="25700"/>
                  </a:cubicBezTo>
                  <a:lnTo>
                    <a:pt x="4997" y="25700"/>
                  </a:lnTo>
                  <a:cubicBezTo>
                    <a:pt x="6156" y="25700"/>
                    <a:pt x="7115" y="24741"/>
                    <a:pt x="7115" y="23542"/>
                  </a:cubicBezTo>
                  <a:lnTo>
                    <a:pt x="7115" y="2159"/>
                  </a:lnTo>
                  <a:cubicBezTo>
                    <a:pt x="7115" y="960"/>
                    <a:pt x="6156" y="1"/>
                    <a:pt x="4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3250948" y="4589767"/>
              <a:ext cx="762946" cy="126154"/>
            </a:xfrm>
            <a:custGeom>
              <a:rect b="b" l="l" r="r" t="t"/>
              <a:pathLst>
                <a:path extrusionOk="0" h="6556" w="39649">
                  <a:moveTo>
                    <a:pt x="1" y="1"/>
                  </a:moveTo>
                  <a:lnTo>
                    <a:pt x="1" y="3078"/>
                  </a:lnTo>
                  <a:lnTo>
                    <a:pt x="1" y="6555"/>
                  </a:lnTo>
                  <a:lnTo>
                    <a:pt x="2679" y="6555"/>
                  </a:lnTo>
                  <a:lnTo>
                    <a:pt x="2679" y="3078"/>
                  </a:lnTo>
                  <a:lnTo>
                    <a:pt x="36971" y="3078"/>
                  </a:lnTo>
                  <a:lnTo>
                    <a:pt x="36971" y="6555"/>
                  </a:lnTo>
                  <a:lnTo>
                    <a:pt x="39649" y="6555"/>
                  </a:lnTo>
                  <a:lnTo>
                    <a:pt x="39649" y="3078"/>
                  </a:lnTo>
                  <a:lnTo>
                    <a:pt x="396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3197127" y="4680515"/>
              <a:ext cx="159212" cy="158462"/>
            </a:xfrm>
            <a:custGeom>
              <a:rect b="b" l="l" r="r" t="t"/>
              <a:pathLst>
                <a:path extrusionOk="0" h="8235" w="8274">
                  <a:moveTo>
                    <a:pt x="4117" y="1"/>
                  </a:moveTo>
                  <a:cubicBezTo>
                    <a:pt x="1839" y="1"/>
                    <a:pt x="0" y="1839"/>
                    <a:pt x="0" y="4117"/>
                  </a:cubicBezTo>
                  <a:cubicBezTo>
                    <a:pt x="0" y="6396"/>
                    <a:pt x="1839" y="8234"/>
                    <a:pt x="4117" y="8234"/>
                  </a:cubicBezTo>
                  <a:cubicBezTo>
                    <a:pt x="6395" y="8234"/>
                    <a:pt x="8273" y="6396"/>
                    <a:pt x="8273" y="4117"/>
                  </a:cubicBezTo>
                  <a:cubicBezTo>
                    <a:pt x="8273" y="1839"/>
                    <a:pt x="6395" y="1"/>
                    <a:pt x="4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3193278" y="4676666"/>
              <a:ext cx="166140" cy="166140"/>
            </a:xfrm>
            <a:custGeom>
              <a:rect b="b" l="l" r="r" t="t"/>
              <a:pathLst>
                <a:path extrusionOk="0" h="8634" w="8634">
                  <a:moveTo>
                    <a:pt x="4317" y="361"/>
                  </a:moveTo>
                  <a:cubicBezTo>
                    <a:pt x="6515" y="361"/>
                    <a:pt x="8274" y="2159"/>
                    <a:pt x="8274" y="4317"/>
                  </a:cubicBezTo>
                  <a:cubicBezTo>
                    <a:pt x="8274" y="6476"/>
                    <a:pt x="6515" y="8274"/>
                    <a:pt x="4317" y="8274"/>
                  </a:cubicBezTo>
                  <a:cubicBezTo>
                    <a:pt x="2158" y="8274"/>
                    <a:pt x="360" y="6476"/>
                    <a:pt x="360" y="4317"/>
                  </a:cubicBezTo>
                  <a:cubicBezTo>
                    <a:pt x="360" y="2159"/>
                    <a:pt x="2158" y="361"/>
                    <a:pt x="4317" y="361"/>
                  </a:cubicBezTo>
                  <a:close/>
                  <a:moveTo>
                    <a:pt x="4317" y="1"/>
                  </a:moveTo>
                  <a:cubicBezTo>
                    <a:pt x="1959" y="1"/>
                    <a:pt x="0" y="1919"/>
                    <a:pt x="0" y="4317"/>
                  </a:cubicBezTo>
                  <a:cubicBezTo>
                    <a:pt x="0" y="6715"/>
                    <a:pt x="1959" y="8634"/>
                    <a:pt x="4317" y="8634"/>
                  </a:cubicBezTo>
                  <a:cubicBezTo>
                    <a:pt x="6715" y="8634"/>
                    <a:pt x="8633" y="6715"/>
                    <a:pt x="8633" y="4317"/>
                  </a:cubicBezTo>
                  <a:cubicBezTo>
                    <a:pt x="8633" y="1919"/>
                    <a:pt x="6715" y="1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3246349" y="4728967"/>
              <a:ext cx="60768" cy="61557"/>
            </a:xfrm>
            <a:custGeom>
              <a:rect b="b" l="l" r="r" t="t"/>
              <a:pathLst>
                <a:path extrusionOk="0" h="3199" w="3158">
                  <a:moveTo>
                    <a:pt x="1559" y="1"/>
                  </a:moveTo>
                  <a:cubicBezTo>
                    <a:pt x="679" y="1"/>
                    <a:pt x="0" y="720"/>
                    <a:pt x="0" y="1599"/>
                  </a:cubicBezTo>
                  <a:cubicBezTo>
                    <a:pt x="0" y="2479"/>
                    <a:pt x="679" y="3198"/>
                    <a:pt x="1559" y="3198"/>
                  </a:cubicBezTo>
                  <a:cubicBezTo>
                    <a:pt x="2438" y="3198"/>
                    <a:pt x="3157" y="2479"/>
                    <a:pt x="3157" y="1599"/>
                  </a:cubicBezTo>
                  <a:cubicBezTo>
                    <a:pt x="3157" y="720"/>
                    <a:pt x="2438" y="1"/>
                    <a:pt x="1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3911582" y="4680515"/>
              <a:ext cx="158462" cy="158462"/>
            </a:xfrm>
            <a:custGeom>
              <a:rect b="b" l="l" r="r" t="t"/>
              <a:pathLst>
                <a:path extrusionOk="0" h="8235" w="8235">
                  <a:moveTo>
                    <a:pt x="4118" y="1"/>
                  </a:moveTo>
                  <a:cubicBezTo>
                    <a:pt x="1839" y="1"/>
                    <a:pt x="1" y="1839"/>
                    <a:pt x="1" y="4117"/>
                  </a:cubicBezTo>
                  <a:cubicBezTo>
                    <a:pt x="1" y="6396"/>
                    <a:pt x="1839" y="8234"/>
                    <a:pt x="4118" y="8234"/>
                  </a:cubicBezTo>
                  <a:cubicBezTo>
                    <a:pt x="6396" y="8234"/>
                    <a:pt x="8234" y="6396"/>
                    <a:pt x="8234" y="4117"/>
                  </a:cubicBezTo>
                  <a:cubicBezTo>
                    <a:pt x="8234" y="1839"/>
                    <a:pt x="6396" y="1"/>
                    <a:pt x="4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3907752" y="4676666"/>
              <a:ext cx="166140" cy="166140"/>
            </a:xfrm>
            <a:custGeom>
              <a:rect b="b" l="l" r="r" t="t"/>
              <a:pathLst>
                <a:path extrusionOk="0" h="8634" w="8634">
                  <a:moveTo>
                    <a:pt x="4317" y="361"/>
                  </a:moveTo>
                  <a:cubicBezTo>
                    <a:pt x="6475" y="361"/>
                    <a:pt x="8273" y="2159"/>
                    <a:pt x="8273" y="4317"/>
                  </a:cubicBezTo>
                  <a:cubicBezTo>
                    <a:pt x="8273" y="6476"/>
                    <a:pt x="6475" y="8274"/>
                    <a:pt x="4317" y="8274"/>
                  </a:cubicBezTo>
                  <a:cubicBezTo>
                    <a:pt x="2118" y="8274"/>
                    <a:pt x="360" y="6476"/>
                    <a:pt x="360" y="4317"/>
                  </a:cubicBezTo>
                  <a:cubicBezTo>
                    <a:pt x="360" y="2159"/>
                    <a:pt x="2118" y="361"/>
                    <a:pt x="4317" y="361"/>
                  </a:cubicBezTo>
                  <a:close/>
                  <a:moveTo>
                    <a:pt x="4317" y="1"/>
                  </a:moveTo>
                  <a:cubicBezTo>
                    <a:pt x="1919" y="1"/>
                    <a:pt x="0" y="1919"/>
                    <a:pt x="0" y="4317"/>
                  </a:cubicBezTo>
                  <a:cubicBezTo>
                    <a:pt x="0" y="6715"/>
                    <a:pt x="1919" y="8634"/>
                    <a:pt x="4317" y="8634"/>
                  </a:cubicBezTo>
                  <a:cubicBezTo>
                    <a:pt x="6675" y="8634"/>
                    <a:pt x="8633" y="6715"/>
                    <a:pt x="8633" y="4317"/>
                  </a:cubicBezTo>
                  <a:cubicBezTo>
                    <a:pt x="8633" y="1919"/>
                    <a:pt x="6675" y="1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3960034" y="4728967"/>
              <a:ext cx="61557" cy="61557"/>
            </a:xfrm>
            <a:custGeom>
              <a:rect b="b" l="l" r="r" t="t"/>
              <a:pathLst>
                <a:path extrusionOk="0" h="3199" w="3199">
                  <a:moveTo>
                    <a:pt x="1600" y="1"/>
                  </a:moveTo>
                  <a:cubicBezTo>
                    <a:pt x="720" y="1"/>
                    <a:pt x="1" y="720"/>
                    <a:pt x="1" y="1599"/>
                  </a:cubicBezTo>
                  <a:cubicBezTo>
                    <a:pt x="1" y="2479"/>
                    <a:pt x="720" y="3198"/>
                    <a:pt x="1600" y="3198"/>
                  </a:cubicBezTo>
                  <a:cubicBezTo>
                    <a:pt x="2479" y="3198"/>
                    <a:pt x="3198" y="2479"/>
                    <a:pt x="3198" y="1599"/>
                  </a:cubicBezTo>
                  <a:cubicBezTo>
                    <a:pt x="3198" y="720"/>
                    <a:pt x="2479" y="1"/>
                    <a:pt x="1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2844874" y="2846281"/>
              <a:ext cx="1358982" cy="1147526"/>
            </a:xfrm>
            <a:custGeom>
              <a:rect b="b" l="l" r="r" t="t"/>
              <a:pathLst>
                <a:path extrusionOk="0" h="59635" w="70624">
                  <a:moveTo>
                    <a:pt x="40768" y="0"/>
                  </a:moveTo>
                  <a:cubicBezTo>
                    <a:pt x="38050" y="0"/>
                    <a:pt x="35932" y="2238"/>
                    <a:pt x="36012" y="4916"/>
                  </a:cubicBezTo>
                  <a:lnTo>
                    <a:pt x="35332" y="44164"/>
                  </a:lnTo>
                  <a:cubicBezTo>
                    <a:pt x="35452" y="46842"/>
                    <a:pt x="30936" y="48441"/>
                    <a:pt x="28258" y="48441"/>
                  </a:cubicBezTo>
                  <a:lnTo>
                    <a:pt x="4957" y="49000"/>
                  </a:lnTo>
                  <a:cubicBezTo>
                    <a:pt x="2519" y="49000"/>
                    <a:pt x="481" y="50839"/>
                    <a:pt x="241" y="53277"/>
                  </a:cubicBezTo>
                  <a:cubicBezTo>
                    <a:pt x="1" y="55995"/>
                    <a:pt x="2119" y="58393"/>
                    <a:pt x="4837" y="58433"/>
                  </a:cubicBezTo>
                  <a:lnTo>
                    <a:pt x="61871" y="59632"/>
                  </a:lnTo>
                  <a:cubicBezTo>
                    <a:pt x="61921" y="59633"/>
                    <a:pt x="61972" y="59634"/>
                    <a:pt x="62022" y="59634"/>
                  </a:cubicBezTo>
                  <a:cubicBezTo>
                    <a:pt x="64473" y="59634"/>
                    <a:pt x="66511" y="57742"/>
                    <a:pt x="66707" y="55275"/>
                  </a:cubicBezTo>
                  <a:lnTo>
                    <a:pt x="70424" y="5196"/>
                  </a:lnTo>
                  <a:cubicBezTo>
                    <a:pt x="70624" y="2478"/>
                    <a:pt x="68465" y="160"/>
                    <a:pt x="65748" y="120"/>
                  </a:cubicBezTo>
                  <a:lnTo>
                    <a:pt x="407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2843354" y="2842432"/>
              <a:ext cx="1362042" cy="1155166"/>
            </a:xfrm>
            <a:custGeom>
              <a:rect b="b" l="l" r="r" t="t"/>
              <a:pathLst>
                <a:path extrusionOk="0" h="60032" w="70783">
                  <a:moveTo>
                    <a:pt x="40847" y="400"/>
                  </a:moveTo>
                  <a:lnTo>
                    <a:pt x="65827" y="520"/>
                  </a:lnTo>
                  <a:cubicBezTo>
                    <a:pt x="67105" y="520"/>
                    <a:pt x="68265" y="1039"/>
                    <a:pt x="69144" y="1999"/>
                  </a:cubicBezTo>
                  <a:cubicBezTo>
                    <a:pt x="69983" y="2918"/>
                    <a:pt x="70423" y="4117"/>
                    <a:pt x="70303" y="5396"/>
                  </a:cubicBezTo>
                  <a:lnTo>
                    <a:pt x="66586" y="55475"/>
                  </a:lnTo>
                  <a:cubicBezTo>
                    <a:pt x="66388" y="57848"/>
                    <a:pt x="64391" y="59672"/>
                    <a:pt x="62026" y="59672"/>
                  </a:cubicBezTo>
                  <a:cubicBezTo>
                    <a:pt x="62001" y="59672"/>
                    <a:pt x="61975" y="59672"/>
                    <a:pt x="61950" y="59672"/>
                  </a:cubicBezTo>
                  <a:lnTo>
                    <a:pt x="4916" y="58433"/>
                  </a:lnTo>
                  <a:cubicBezTo>
                    <a:pt x="3637" y="58433"/>
                    <a:pt x="2478" y="57873"/>
                    <a:pt x="1639" y="56914"/>
                  </a:cubicBezTo>
                  <a:cubicBezTo>
                    <a:pt x="799" y="55995"/>
                    <a:pt x="400" y="54756"/>
                    <a:pt x="520" y="53517"/>
                  </a:cubicBezTo>
                  <a:cubicBezTo>
                    <a:pt x="719" y="51159"/>
                    <a:pt x="2678" y="49400"/>
                    <a:pt x="5036" y="49400"/>
                  </a:cubicBezTo>
                  <a:lnTo>
                    <a:pt x="28337" y="48801"/>
                  </a:lnTo>
                  <a:cubicBezTo>
                    <a:pt x="30375" y="48801"/>
                    <a:pt x="33293" y="47921"/>
                    <a:pt x="34692" y="46443"/>
                  </a:cubicBezTo>
                  <a:cubicBezTo>
                    <a:pt x="35331" y="45803"/>
                    <a:pt x="35611" y="45084"/>
                    <a:pt x="35611" y="44364"/>
                  </a:cubicBezTo>
                  <a:lnTo>
                    <a:pt x="36291" y="5116"/>
                  </a:lnTo>
                  <a:cubicBezTo>
                    <a:pt x="36251" y="3837"/>
                    <a:pt x="36690" y="2678"/>
                    <a:pt x="37569" y="1759"/>
                  </a:cubicBezTo>
                  <a:cubicBezTo>
                    <a:pt x="38409" y="880"/>
                    <a:pt x="39568" y="400"/>
                    <a:pt x="40807" y="400"/>
                  </a:cubicBezTo>
                  <a:close/>
                  <a:moveTo>
                    <a:pt x="40807" y="0"/>
                  </a:moveTo>
                  <a:cubicBezTo>
                    <a:pt x="39448" y="0"/>
                    <a:pt x="38209" y="560"/>
                    <a:pt x="37290" y="1519"/>
                  </a:cubicBezTo>
                  <a:cubicBezTo>
                    <a:pt x="36330" y="2478"/>
                    <a:pt x="35851" y="3757"/>
                    <a:pt x="35891" y="5116"/>
                  </a:cubicBezTo>
                  <a:lnTo>
                    <a:pt x="35211" y="44364"/>
                  </a:lnTo>
                  <a:cubicBezTo>
                    <a:pt x="35251" y="45004"/>
                    <a:pt x="34972" y="45643"/>
                    <a:pt x="34412" y="46203"/>
                  </a:cubicBezTo>
                  <a:cubicBezTo>
                    <a:pt x="33093" y="47602"/>
                    <a:pt x="30295" y="48441"/>
                    <a:pt x="28337" y="48441"/>
                  </a:cubicBezTo>
                  <a:lnTo>
                    <a:pt x="5036" y="49000"/>
                  </a:lnTo>
                  <a:cubicBezTo>
                    <a:pt x="2478" y="49000"/>
                    <a:pt x="360" y="50919"/>
                    <a:pt x="120" y="53477"/>
                  </a:cubicBezTo>
                  <a:cubicBezTo>
                    <a:pt x="0" y="54836"/>
                    <a:pt x="440" y="56155"/>
                    <a:pt x="1359" y="57194"/>
                  </a:cubicBezTo>
                  <a:cubicBezTo>
                    <a:pt x="2278" y="58193"/>
                    <a:pt x="3557" y="58793"/>
                    <a:pt x="4916" y="58833"/>
                  </a:cubicBezTo>
                  <a:lnTo>
                    <a:pt x="61950" y="60032"/>
                  </a:lnTo>
                  <a:lnTo>
                    <a:pt x="62070" y="60032"/>
                  </a:lnTo>
                  <a:cubicBezTo>
                    <a:pt x="64627" y="60032"/>
                    <a:pt x="66746" y="58073"/>
                    <a:pt x="66946" y="55475"/>
                  </a:cubicBezTo>
                  <a:lnTo>
                    <a:pt x="70703" y="5436"/>
                  </a:lnTo>
                  <a:cubicBezTo>
                    <a:pt x="70782" y="4037"/>
                    <a:pt x="70343" y="2718"/>
                    <a:pt x="69424" y="1719"/>
                  </a:cubicBezTo>
                  <a:cubicBezTo>
                    <a:pt x="68464" y="720"/>
                    <a:pt x="67185" y="160"/>
                    <a:pt x="65827" y="160"/>
                  </a:cubicBezTo>
                  <a:lnTo>
                    <a:pt x="408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3949278" y="2948362"/>
              <a:ext cx="117687" cy="821597"/>
            </a:xfrm>
            <a:custGeom>
              <a:rect b="b" l="l" r="r" t="t"/>
              <a:pathLst>
                <a:path extrusionOk="0" h="42697" w="6116">
                  <a:moveTo>
                    <a:pt x="5896" y="0"/>
                  </a:moveTo>
                  <a:cubicBezTo>
                    <a:pt x="5810" y="0"/>
                    <a:pt x="5756" y="72"/>
                    <a:pt x="5756" y="171"/>
                  </a:cubicBezTo>
                  <a:lnTo>
                    <a:pt x="0" y="42496"/>
                  </a:lnTo>
                  <a:cubicBezTo>
                    <a:pt x="0" y="42576"/>
                    <a:pt x="40" y="42656"/>
                    <a:pt x="160" y="42696"/>
                  </a:cubicBezTo>
                  <a:lnTo>
                    <a:pt x="200" y="42696"/>
                  </a:lnTo>
                  <a:cubicBezTo>
                    <a:pt x="280" y="42696"/>
                    <a:pt x="360" y="42616"/>
                    <a:pt x="360" y="42536"/>
                  </a:cubicBezTo>
                  <a:lnTo>
                    <a:pt x="6115" y="211"/>
                  </a:lnTo>
                  <a:cubicBezTo>
                    <a:pt x="6115" y="91"/>
                    <a:pt x="6035" y="11"/>
                    <a:pt x="5955" y="11"/>
                  </a:cubicBezTo>
                  <a:cubicBezTo>
                    <a:pt x="5934" y="4"/>
                    <a:pt x="5914" y="0"/>
                    <a:pt x="5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3487823" y="3755451"/>
              <a:ext cx="325352" cy="8351"/>
            </a:xfrm>
            <a:custGeom>
              <a:rect b="b" l="l" r="r" t="t"/>
              <a:pathLst>
                <a:path extrusionOk="0" h="434" w="16908">
                  <a:moveTo>
                    <a:pt x="6026" y="1"/>
                  </a:moveTo>
                  <a:cubicBezTo>
                    <a:pt x="174" y="1"/>
                    <a:pt x="137" y="57"/>
                    <a:pt x="81" y="114"/>
                  </a:cubicBezTo>
                  <a:cubicBezTo>
                    <a:pt x="1" y="194"/>
                    <a:pt x="41" y="313"/>
                    <a:pt x="121" y="393"/>
                  </a:cubicBezTo>
                  <a:cubicBezTo>
                    <a:pt x="161" y="393"/>
                    <a:pt x="201" y="433"/>
                    <a:pt x="241" y="433"/>
                  </a:cubicBezTo>
                  <a:lnTo>
                    <a:pt x="281" y="433"/>
                  </a:lnTo>
                  <a:cubicBezTo>
                    <a:pt x="517" y="400"/>
                    <a:pt x="2703" y="387"/>
                    <a:pt x="5479" y="387"/>
                  </a:cubicBezTo>
                  <a:cubicBezTo>
                    <a:pt x="9273" y="387"/>
                    <a:pt x="14169" y="410"/>
                    <a:pt x="16707" y="433"/>
                  </a:cubicBezTo>
                  <a:cubicBezTo>
                    <a:pt x="16787" y="433"/>
                    <a:pt x="16867" y="353"/>
                    <a:pt x="16907" y="234"/>
                  </a:cubicBezTo>
                  <a:cubicBezTo>
                    <a:pt x="16907" y="154"/>
                    <a:pt x="16787" y="34"/>
                    <a:pt x="16707" y="34"/>
                  </a:cubicBezTo>
                  <a:cubicBezTo>
                    <a:pt x="11873" y="10"/>
                    <a:pt x="8451" y="1"/>
                    <a:pt x="6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2372663" y="4242151"/>
              <a:ext cx="269203" cy="359950"/>
            </a:xfrm>
            <a:custGeom>
              <a:rect b="b" l="l" r="r" t="t"/>
              <a:pathLst>
                <a:path extrusionOk="0" h="18706" w="13990">
                  <a:moveTo>
                    <a:pt x="1759" y="0"/>
                  </a:moveTo>
                  <a:lnTo>
                    <a:pt x="1" y="17506"/>
                  </a:lnTo>
                  <a:lnTo>
                    <a:pt x="12191" y="18705"/>
                  </a:lnTo>
                  <a:lnTo>
                    <a:pt x="13990" y="1199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2368833" y="4238303"/>
              <a:ext cx="276880" cy="366858"/>
            </a:xfrm>
            <a:custGeom>
              <a:rect b="b" l="l" r="r" t="t"/>
              <a:pathLst>
                <a:path extrusionOk="0" h="19065" w="14389">
                  <a:moveTo>
                    <a:pt x="2118" y="400"/>
                  </a:moveTo>
                  <a:lnTo>
                    <a:pt x="13989" y="1559"/>
                  </a:lnTo>
                  <a:lnTo>
                    <a:pt x="12230" y="18705"/>
                  </a:lnTo>
                  <a:lnTo>
                    <a:pt x="400" y="17506"/>
                  </a:lnTo>
                  <a:lnTo>
                    <a:pt x="2118" y="400"/>
                  </a:lnTo>
                  <a:close/>
                  <a:moveTo>
                    <a:pt x="1958" y="0"/>
                  </a:moveTo>
                  <a:cubicBezTo>
                    <a:pt x="1839" y="0"/>
                    <a:pt x="1759" y="80"/>
                    <a:pt x="1759" y="160"/>
                  </a:cubicBezTo>
                  <a:lnTo>
                    <a:pt x="40" y="17666"/>
                  </a:lnTo>
                  <a:cubicBezTo>
                    <a:pt x="0" y="17706"/>
                    <a:pt x="40" y="17786"/>
                    <a:pt x="80" y="17826"/>
                  </a:cubicBezTo>
                  <a:cubicBezTo>
                    <a:pt x="80" y="17826"/>
                    <a:pt x="160" y="17866"/>
                    <a:pt x="200" y="17866"/>
                  </a:cubicBezTo>
                  <a:lnTo>
                    <a:pt x="12390" y="19065"/>
                  </a:lnTo>
                  <a:cubicBezTo>
                    <a:pt x="12470" y="19065"/>
                    <a:pt x="12590" y="19025"/>
                    <a:pt x="12590" y="18905"/>
                  </a:cubicBezTo>
                  <a:lnTo>
                    <a:pt x="14388" y="1439"/>
                  </a:lnTo>
                  <a:cubicBezTo>
                    <a:pt x="14388" y="1359"/>
                    <a:pt x="14388" y="1319"/>
                    <a:pt x="14348" y="1279"/>
                  </a:cubicBezTo>
                  <a:cubicBezTo>
                    <a:pt x="14308" y="1239"/>
                    <a:pt x="14268" y="1199"/>
                    <a:pt x="14229" y="1199"/>
                  </a:cubicBezTo>
                  <a:lnTo>
                    <a:pt x="1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2404971" y="4245230"/>
              <a:ext cx="33867" cy="336859"/>
            </a:xfrm>
            <a:custGeom>
              <a:rect b="b" l="l" r="r" t="t"/>
              <a:pathLst>
                <a:path extrusionOk="0" h="17506" w="1760">
                  <a:moveTo>
                    <a:pt x="1759" y="0"/>
                  </a:moveTo>
                  <a:lnTo>
                    <a:pt x="1" y="175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2401892" y="4241381"/>
              <a:ext cx="40775" cy="343787"/>
            </a:xfrm>
            <a:custGeom>
              <a:rect b="b" l="l" r="r" t="t"/>
              <a:pathLst>
                <a:path extrusionOk="0" h="17866" w="2119">
                  <a:moveTo>
                    <a:pt x="1919" y="0"/>
                  </a:moveTo>
                  <a:cubicBezTo>
                    <a:pt x="1839" y="0"/>
                    <a:pt x="1719" y="80"/>
                    <a:pt x="1719" y="160"/>
                  </a:cubicBezTo>
                  <a:lnTo>
                    <a:pt x="1" y="17666"/>
                  </a:lnTo>
                  <a:cubicBezTo>
                    <a:pt x="1" y="17786"/>
                    <a:pt x="41" y="17866"/>
                    <a:pt x="161" y="17866"/>
                  </a:cubicBezTo>
                  <a:cubicBezTo>
                    <a:pt x="280" y="17866"/>
                    <a:pt x="360" y="17826"/>
                    <a:pt x="360" y="17706"/>
                  </a:cubicBezTo>
                  <a:lnTo>
                    <a:pt x="2079" y="200"/>
                  </a:lnTo>
                  <a:cubicBezTo>
                    <a:pt x="2119" y="120"/>
                    <a:pt x="2039" y="0"/>
                    <a:pt x="1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2454963" y="4249059"/>
              <a:ext cx="23861" cy="337648"/>
            </a:xfrm>
            <a:custGeom>
              <a:rect b="b" l="l" r="r" t="t"/>
              <a:pathLst>
                <a:path extrusionOk="0" h="17547" w="1240">
                  <a:moveTo>
                    <a:pt x="1239" y="1"/>
                  </a:moveTo>
                  <a:lnTo>
                    <a:pt x="0" y="1754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2451114" y="4245230"/>
              <a:ext cx="31558" cy="345326"/>
            </a:xfrm>
            <a:custGeom>
              <a:rect b="b" l="l" r="r" t="t"/>
              <a:pathLst>
                <a:path extrusionOk="0" h="17946" w="1640">
                  <a:moveTo>
                    <a:pt x="1439" y="0"/>
                  </a:moveTo>
                  <a:cubicBezTo>
                    <a:pt x="1359" y="0"/>
                    <a:pt x="1240" y="80"/>
                    <a:pt x="1240" y="200"/>
                  </a:cubicBezTo>
                  <a:lnTo>
                    <a:pt x="1" y="17746"/>
                  </a:lnTo>
                  <a:cubicBezTo>
                    <a:pt x="1" y="17826"/>
                    <a:pt x="81" y="17946"/>
                    <a:pt x="160" y="17946"/>
                  </a:cubicBezTo>
                  <a:lnTo>
                    <a:pt x="200" y="17946"/>
                  </a:lnTo>
                  <a:cubicBezTo>
                    <a:pt x="280" y="17946"/>
                    <a:pt x="360" y="17866"/>
                    <a:pt x="360" y="17746"/>
                  </a:cubicBezTo>
                  <a:lnTo>
                    <a:pt x="1599" y="200"/>
                  </a:lnTo>
                  <a:cubicBezTo>
                    <a:pt x="1639" y="120"/>
                    <a:pt x="1559" y="0"/>
                    <a:pt x="1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2496488" y="4252908"/>
              <a:ext cx="22321" cy="334569"/>
            </a:xfrm>
            <a:custGeom>
              <a:rect b="b" l="l" r="r" t="t"/>
              <a:pathLst>
                <a:path extrusionOk="0" h="17387" w="1160">
                  <a:moveTo>
                    <a:pt x="1160" y="1"/>
                  </a:moveTo>
                  <a:lnTo>
                    <a:pt x="1" y="173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2492640" y="4249637"/>
              <a:ext cx="30018" cy="341689"/>
            </a:xfrm>
            <a:custGeom>
              <a:rect b="b" l="l" r="r" t="t"/>
              <a:pathLst>
                <a:path extrusionOk="0" h="17757" w="1560">
                  <a:moveTo>
                    <a:pt x="1340" y="0"/>
                  </a:moveTo>
                  <a:cubicBezTo>
                    <a:pt x="1254" y="0"/>
                    <a:pt x="1200" y="72"/>
                    <a:pt x="1200" y="171"/>
                  </a:cubicBezTo>
                  <a:lnTo>
                    <a:pt x="1" y="17557"/>
                  </a:lnTo>
                  <a:cubicBezTo>
                    <a:pt x="1" y="17677"/>
                    <a:pt x="81" y="17756"/>
                    <a:pt x="161" y="17756"/>
                  </a:cubicBezTo>
                  <a:lnTo>
                    <a:pt x="201" y="17756"/>
                  </a:lnTo>
                  <a:cubicBezTo>
                    <a:pt x="281" y="17756"/>
                    <a:pt x="361" y="17677"/>
                    <a:pt x="361" y="17597"/>
                  </a:cubicBezTo>
                  <a:lnTo>
                    <a:pt x="1560" y="211"/>
                  </a:lnTo>
                  <a:cubicBezTo>
                    <a:pt x="1560" y="91"/>
                    <a:pt x="1480" y="11"/>
                    <a:pt x="1400" y="11"/>
                  </a:cubicBezTo>
                  <a:cubicBezTo>
                    <a:pt x="1378" y="4"/>
                    <a:pt x="1358" y="0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2533415" y="4257526"/>
              <a:ext cx="27690" cy="333800"/>
            </a:xfrm>
            <a:custGeom>
              <a:rect b="b" l="l" r="r" t="t"/>
              <a:pathLst>
                <a:path extrusionOk="0" h="17347" w="1439">
                  <a:moveTo>
                    <a:pt x="1439" y="1"/>
                  </a:moveTo>
                  <a:lnTo>
                    <a:pt x="0" y="173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2529566" y="4253677"/>
              <a:ext cx="34617" cy="341497"/>
            </a:xfrm>
            <a:custGeom>
              <a:rect b="b" l="l" r="r" t="t"/>
              <a:pathLst>
                <a:path extrusionOk="0" h="17747" w="1799">
                  <a:moveTo>
                    <a:pt x="1639" y="1"/>
                  </a:moveTo>
                  <a:cubicBezTo>
                    <a:pt x="1519" y="1"/>
                    <a:pt x="1439" y="81"/>
                    <a:pt x="1439" y="161"/>
                  </a:cubicBezTo>
                  <a:lnTo>
                    <a:pt x="0" y="17546"/>
                  </a:lnTo>
                  <a:cubicBezTo>
                    <a:pt x="0" y="17626"/>
                    <a:pt x="80" y="17746"/>
                    <a:pt x="200" y="17746"/>
                  </a:cubicBezTo>
                  <a:cubicBezTo>
                    <a:pt x="280" y="17746"/>
                    <a:pt x="360" y="17666"/>
                    <a:pt x="400" y="17546"/>
                  </a:cubicBezTo>
                  <a:lnTo>
                    <a:pt x="1799" y="201"/>
                  </a:lnTo>
                  <a:cubicBezTo>
                    <a:pt x="1799" y="81"/>
                    <a:pt x="1759" y="1"/>
                    <a:pt x="1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2576479" y="4261374"/>
              <a:ext cx="27709" cy="343017"/>
            </a:xfrm>
            <a:custGeom>
              <a:rect b="b" l="l" r="r" t="t"/>
              <a:pathLst>
                <a:path extrusionOk="0" h="17826" w="1440">
                  <a:moveTo>
                    <a:pt x="1439" y="0"/>
                  </a:moveTo>
                  <a:lnTo>
                    <a:pt x="0" y="1782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2572631" y="4257526"/>
              <a:ext cx="34617" cy="350714"/>
            </a:xfrm>
            <a:custGeom>
              <a:rect b="b" l="l" r="r" t="t"/>
              <a:pathLst>
                <a:path extrusionOk="0" h="18226" w="1799">
                  <a:moveTo>
                    <a:pt x="1639" y="1"/>
                  </a:moveTo>
                  <a:cubicBezTo>
                    <a:pt x="1519" y="1"/>
                    <a:pt x="1439" y="81"/>
                    <a:pt x="1439" y="200"/>
                  </a:cubicBezTo>
                  <a:lnTo>
                    <a:pt x="0" y="18026"/>
                  </a:lnTo>
                  <a:cubicBezTo>
                    <a:pt x="0" y="18146"/>
                    <a:pt x="80" y="18226"/>
                    <a:pt x="160" y="18226"/>
                  </a:cubicBezTo>
                  <a:lnTo>
                    <a:pt x="200" y="18226"/>
                  </a:lnTo>
                  <a:cubicBezTo>
                    <a:pt x="280" y="18226"/>
                    <a:pt x="360" y="18146"/>
                    <a:pt x="360" y="18066"/>
                  </a:cubicBezTo>
                  <a:lnTo>
                    <a:pt x="1799" y="200"/>
                  </a:lnTo>
                  <a:cubicBezTo>
                    <a:pt x="1799" y="120"/>
                    <a:pt x="1759" y="41"/>
                    <a:pt x="1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1968897" y="4520552"/>
              <a:ext cx="703737" cy="321484"/>
            </a:xfrm>
            <a:custGeom>
              <a:rect b="b" l="l" r="r" t="t"/>
              <a:pathLst>
                <a:path extrusionOk="0" h="16707" w="36572">
                  <a:moveTo>
                    <a:pt x="35652" y="0"/>
                  </a:moveTo>
                  <a:lnTo>
                    <a:pt x="18386" y="720"/>
                  </a:lnTo>
                  <a:lnTo>
                    <a:pt x="16348" y="7075"/>
                  </a:lnTo>
                  <a:lnTo>
                    <a:pt x="1" y="16547"/>
                  </a:lnTo>
                  <a:lnTo>
                    <a:pt x="36571" y="16707"/>
                  </a:lnTo>
                  <a:lnTo>
                    <a:pt x="356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1965068" y="4516703"/>
              <a:ext cx="710645" cy="329181"/>
            </a:xfrm>
            <a:custGeom>
              <a:rect b="b" l="l" r="r" t="t"/>
              <a:pathLst>
                <a:path extrusionOk="0" h="17107" w="36931">
                  <a:moveTo>
                    <a:pt x="35651" y="400"/>
                  </a:moveTo>
                  <a:lnTo>
                    <a:pt x="36570" y="16707"/>
                  </a:lnTo>
                  <a:lnTo>
                    <a:pt x="919" y="16547"/>
                  </a:lnTo>
                  <a:lnTo>
                    <a:pt x="16667" y="7435"/>
                  </a:lnTo>
                  <a:cubicBezTo>
                    <a:pt x="16707" y="7435"/>
                    <a:pt x="16747" y="7395"/>
                    <a:pt x="16747" y="7355"/>
                  </a:cubicBezTo>
                  <a:lnTo>
                    <a:pt x="18705" y="1080"/>
                  </a:lnTo>
                  <a:lnTo>
                    <a:pt x="35651" y="400"/>
                  </a:lnTo>
                  <a:close/>
                  <a:moveTo>
                    <a:pt x="35851" y="1"/>
                  </a:moveTo>
                  <a:lnTo>
                    <a:pt x="18585" y="720"/>
                  </a:lnTo>
                  <a:cubicBezTo>
                    <a:pt x="18505" y="720"/>
                    <a:pt x="18425" y="760"/>
                    <a:pt x="18385" y="840"/>
                  </a:cubicBezTo>
                  <a:lnTo>
                    <a:pt x="16427" y="7155"/>
                  </a:lnTo>
                  <a:lnTo>
                    <a:pt x="120" y="16587"/>
                  </a:lnTo>
                  <a:cubicBezTo>
                    <a:pt x="40" y="16627"/>
                    <a:pt x="0" y="16707"/>
                    <a:pt x="40" y="16787"/>
                  </a:cubicBezTo>
                  <a:cubicBezTo>
                    <a:pt x="40" y="16867"/>
                    <a:pt x="120" y="16947"/>
                    <a:pt x="200" y="16947"/>
                  </a:cubicBezTo>
                  <a:lnTo>
                    <a:pt x="36730" y="17107"/>
                  </a:lnTo>
                  <a:lnTo>
                    <a:pt x="36770" y="17107"/>
                  </a:lnTo>
                  <a:cubicBezTo>
                    <a:pt x="36810" y="17107"/>
                    <a:pt x="36850" y="17067"/>
                    <a:pt x="36890" y="17027"/>
                  </a:cubicBezTo>
                  <a:cubicBezTo>
                    <a:pt x="36930" y="16987"/>
                    <a:pt x="36930" y="16947"/>
                    <a:pt x="36930" y="16907"/>
                  </a:cubicBezTo>
                  <a:lnTo>
                    <a:pt x="36011" y="200"/>
                  </a:lnTo>
                  <a:cubicBezTo>
                    <a:pt x="36011" y="81"/>
                    <a:pt x="35971" y="1"/>
                    <a:pt x="35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2158090" y="4695100"/>
              <a:ext cx="46182" cy="78490"/>
            </a:xfrm>
            <a:custGeom>
              <a:rect b="b" l="l" r="r" t="t"/>
              <a:pathLst>
                <a:path extrusionOk="0" h="4079" w="2400">
                  <a:moveTo>
                    <a:pt x="216" y="1"/>
                  </a:moveTo>
                  <a:cubicBezTo>
                    <a:pt x="183" y="1"/>
                    <a:pt x="149" y="14"/>
                    <a:pt x="121" y="42"/>
                  </a:cubicBezTo>
                  <a:cubicBezTo>
                    <a:pt x="41" y="82"/>
                    <a:pt x="1" y="202"/>
                    <a:pt x="41" y="282"/>
                  </a:cubicBezTo>
                  <a:lnTo>
                    <a:pt x="1999" y="3999"/>
                  </a:lnTo>
                  <a:cubicBezTo>
                    <a:pt x="2039" y="4039"/>
                    <a:pt x="2119" y="4079"/>
                    <a:pt x="2159" y="4079"/>
                  </a:cubicBezTo>
                  <a:lnTo>
                    <a:pt x="2279" y="4079"/>
                  </a:lnTo>
                  <a:cubicBezTo>
                    <a:pt x="2359" y="4039"/>
                    <a:pt x="2399" y="3919"/>
                    <a:pt x="2319" y="3839"/>
                  </a:cubicBezTo>
                  <a:lnTo>
                    <a:pt x="361" y="122"/>
                  </a:lnTo>
                  <a:cubicBezTo>
                    <a:pt x="335" y="45"/>
                    <a:pt x="276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2213470" y="4668680"/>
              <a:ext cx="46163" cy="78760"/>
            </a:xfrm>
            <a:custGeom>
              <a:rect b="b" l="l" r="r" t="t"/>
              <a:pathLst>
                <a:path extrusionOk="0" h="4093" w="2399">
                  <a:moveTo>
                    <a:pt x="231" y="1"/>
                  </a:moveTo>
                  <a:cubicBezTo>
                    <a:pt x="206" y="1"/>
                    <a:pt x="182" y="6"/>
                    <a:pt x="161" y="16"/>
                  </a:cubicBezTo>
                  <a:cubicBezTo>
                    <a:pt x="41" y="56"/>
                    <a:pt x="1" y="176"/>
                    <a:pt x="81" y="256"/>
                  </a:cubicBezTo>
                  <a:lnTo>
                    <a:pt x="2039" y="3973"/>
                  </a:lnTo>
                  <a:cubicBezTo>
                    <a:pt x="2079" y="4053"/>
                    <a:pt x="2119" y="4093"/>
                    <a:pt x="2199" y="4093"/>
                  </a:cubicBezTo>
                  <a:cubicBezTo>
                    <a:pt x="2239" y="4093"/>
                    <a:pt x="2239" y="4093"/>
                    <a:pt x="2279" y="4053"/>
                  </a:cubicBezTo>
                  <a:cubicBezTo>
                    <a:pt x="2359" y="4013"/>
                    <a:pt x="2399" y="3893"/>
                    <a:pt x="2359" y="3813"/>
                  </a:cubicBezTo>
                  <a:lnTo>
                    <a:pt x="400" y="96"/>
                  </a:lnTo>
                  <a:cubicBezTo>
                    <a:pt x="371" y="38"/>
                    <a:pt x="299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2071960" y="4808189"/>
              <a:ext cx="519913" cy="6947"/>
            </a:xfrm>
            <a:custGeom>
              <a:rect b="b" l="l" r="r" t="t"/>
              <a:pathLst>
                <a:path extrusionOk="0" h="361" w="27019">
                  <a:moveTo>
                    <a:pt x="160" y="0"/>
                  </a:moveTo>
                  <a:cubicBezTo>
                    <a:pt x="81" y="0"/>
                    <a:pt x="1" y="80"/>
                    <a:pt x="1" y="160"/>
                  </a:cubicBezTo>
                  <a:cubicBezTo>
                    <a:pt x="1" y="280"/>
                    <a:pt x="81" y="360"/>
                    <a:pt x="160" y="360"/>
                  </a:cubicBezTo>
                  <a:lnTo>
                    <a:pt x="26819" y="360"/>
                  </a:lnTo>
                  <a:cubicBezTo>
                    <a:pt x="26899" y="360"/>
                    <a:pt x="27019" y="280"/>
                    <a:pt x="27019" y="160"/>
                  </a:cubicBezTo>
                  <a:cubicBezTo>
                    <a:pt x="27019" y="80"/>
                    <a:pt x="26899" y="0"/>
                    <a:pt x="26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2807967" y="4251368"/>
              <a:ext cx="237664" cy="338418"/>
            </a:xfrm>
            <a:custGeom>
              <a:rect b="b" l="l" r="r" t="t"/>
              <a:pathLst>
                <a:path extrusionOk="0" h="17587" w="12351">
                  <a:moveTo>
                    <a:pt x="1" y="1"/>
                  </a:moveTo>
                  <a:lnTo>
                    <a:pt x="1" y="17587"/>
                  </a:lnTo>
                  <a:lnTo>
                    <a:pt x="12271" y="17587"/>
                  </a:lnTo>
                  <a:lnTo>
                    <a:pt x="123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2804888" y="4247520"/>
              <a:ext cx="243822" cy="345345"/>
            </a:xfrm>
            <a:custGeom>
              <a:rect b="b" l="l" r="r" t="t"/>
              <a:pathLst>
                <a:path extrusionOk="0" h="17947" w="12671">
                  <a:moveTo>
                    <a:pt x="12311" y="361"/>
                  </a:moveTo>
                  <a:lnTo>
                    <a:pt x="12231" y="17587"/>
                  </a:lnTo>
                  <a:lnTo>
                    <a:pt x="360" y="17587"/>
                  </a:lnTo>
                  <a:lnTo>
                    <a:pt x="360" y="361"/>
                  </a:lnTo>
                  <a:close/>
                  <a:moveTo>
                    <a:pt x="161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1" y="17787"/>
                  </a:lnTo>
                  <a:cubicBezTo>
                    <a:pt x="1" y="17866"/>
                    <a:pt x="81" y="17946"/>
                    <a:pt x="161" y="17946"/>
                  </a:cubicBezTo>
                  <a:lnTo>
                    <a:pt x="12431" y="17946"/>
                  </a:lnTo>
                  <a:cubicBezTo>
                    <a:pt x="12510" y="17946"/>
                    <a:pt x="12590" y="17866"/>
                    <a:pt x="12590" y="17787"/>
                  </a:cubicBezTo>
                  <a:lnTo>
                    <a:pt x="12670" y="201"/>
                  </a:lnTo>
                  <a:cubicBezTo>
                    <a:pt x="12670" y="121"/>
                    <a:pt x="12670" y="81"/>
                    <a:pt x="12630" y="41"/>
                  </a:cubicBezTo>
                  <a:cubicBezTo>
                    <a:pt x="12590" y="41"/>
                    <a:pt x="12550" y="1"/>
                    <a:pt x="12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2837196" y="4247520"/>
              <a:ext cx="6927" cy="345345"/>
            </a:xfrm>
            <a:custGeom>
              <a:rect b="b" l="l" r="r" t="t"/>
              <a:pathLst>
                <a:path extrusionOk="0" h="17947" w="360">
                  <a:moveTo>
                    <a:pt x="200" y="1"/>
                  </a:moveTo>
                  <a:cubicBezTo>
                    <a:pt x="80" y="1"/>
                    <a:pt x="0" y="81"/>
                    <a:pt x="0" y="201"/>
                  </a:cubicBezTo>
                  <a:lnTo>
                    <a:pt x="0" y="17787"/>
                  </a:lnTo>
                  <a:cubicBezTo>
                    <a:pt x="0" y="17866"/>
                    <a:pt x="80" y="17946"/>
                    <a:pt x="200" y="17946"/>
                  </a:cubicBezTo>
                  <a:cubicBezTo>
                    <a:pt x="280" y="17946"/>
                    <a:pt x="360" y="17866"/>
                    <a:pt x="360" y="17787"/>
                  </a:cubicBezTo>
                  <a:lnTo>
                    <a:pt x="360" y="201"/>
                  </a:lnTo>
                  <a:cubicBezTo>
                    <a:pt x="360" y="81"/>
                    <a:pt x="280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2881030" y="4251368"/>
              <a:ext cx="9256" cy="338418"/>
            </a:xfrm>
            <a:custGeom>
              <a:rect b="b" l="l" r="r" t="t"/>
              <a:pathLst>
                <a:path extrusionOk="0" h="17587" w="481">
                  <a:moveTo>
                    <a:pt x="0" y="1"/>
                  </a:moveTo>
                  <a:lnTo>
                    <a:pt x="480" y="175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2877182" y="4247520"/>
              <a:ext cx="16933" cy="345345"/>
            </a:xfrm>
            <a:custGeom>
              <a:rect b="b" l="l" r="r" t="t"/>
              <a:pathLst>
                <a:path extrusionOk="0" h="17947" w="880">
                  <a:moveTo>
                    <a:pt x="200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480" y="17787"/>
                  </a:lnTo>
                  <a:cubicBezTo>
                    <a:pt x="480" y="17866"/>
                    <a:pt x="600" y="17946"/>
                    <a:pt x="680" y="17946"/>
                  </a:cubicBezTo>
                  <a:cubicBezTo>
                    <a:pt x="800" y="17946"/>
                    <a:pt x="880" y="17866"/>
                    <a:pt x="880" y="17787"/>
                  </a:cubicBezTo>
                  <a:lnTo>
                    <a:pt x="400" y="201"/>
                  </a:lnTo>
                  <a:cubicBezTo>
                    <a:pt x="400" y="81"/>
                    <a:pt x="280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2921786" y="4251368"/>
              <a:ext cx="10025" cy="335339"/>
            </a:xfrm>
            <a:custGeom>
              <a:rect b="b" l="l" r="r" t="t"/>
              <a:pathLst>
                <a:path extrusionOk="0" h="17427" w="521">
                  <a:moveTo>
                    <a:pt x="1" y="1"/>
                  </a:moveTo>
                  <a:lnTo>
                    <a:pt x="520" y="1742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2917937" y="4247520"/>
              <a:ext cx="17722" cy="342266"/>
            </a:xfrm>
            <a:custGeom>
              <a:rect b="b" l="l" r="r" t="t"/>
              <a:pathLst>
                <a:path extrusionOk="0" h="17787" w="921">
                  <a:moveTo>
                    <a:pt x="201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520" y="17627"/>
                  </a:lnTo>
                  <a:cubicBezTo>
                    <a:pt x="520" y="17707"/>
                    <a:pt x="600" y="17787"/>
                    <a:pt x="720" y="17787"/>
                  </a:cubicBezTo>
                  <a:cubicBezTo>
                    <a:pt x="840" y="17787"/>
                    <a:pt x="920" y="17707"/>
                    <a:pt x="920" y="17587"/>
                  </a:cubicBezTo>
                  <a:lnTo>
                    <a:pt x="361" y="201"/>
                  </a:lnTo>
                  <a:cubicBezTo>
                    <a:pt x="361" y="81"/>
                    <a:pt x="28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2963311" y="4251368"/>
              <a:ext cx="6177" cy="335339"/>
            </a:xfrm>
            <a:custGeom>
              <a:rect b="b" l="l" r="r" t="t"/>
              <a:pathLst>
                <a:path extrusionOk="0" h="17427" w="321">
                  <a:moveTo>
                    <a:pt x="1" y="1"/>
                  </a:moveTo>
                  <a:lnTo>
                    <a:pt x="321" y="1742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2959482" y="4247520"/>
              <a:ext cx="13085" cy="342266"/>
            </a:xfrm>
            <a:custGeom>
              <a:rect b="b" l="l" r="r" t="t"/>
              <a:pathLst>
                <a:path extrusionOk="0" h="17787" w="680">
                  <a:moveTo>
                    <a:pt x="200" y="1"/>
                  </a:moveTo>
                  <a:cubicBezTo>
                    <a:pt x="80" y="1"/>
                    <a:pt x="0" y="81"/>
                    <a:pt x="0" y="201"/>
                  </a:cubicBezTo>
                  <a:lnTo>
                    <a:pt x="320" y="17627"/>
                  </a:lnTo>
                  <a:cubicBezTo>
                    <a:pt x="320" y="17707"/>
                    <a:pt x="400" y="17787"/>
                    <a:pt x="520" y="17787"/>
                  </a:cubicBezTo>
                  <a:cubicBezTo>
                    <a:pt x="600" y="17787"/>
                    <a:pt x="680" y="17707"/>
                    <a:pt x="680" y="17627"/>
                  </a:cubicBezTo>
                  <a:lnTo>
                    <a:pt x="400" y="201"/>
                  </a:lnTo>
                  <a:cubicBezTo>
                    <a:pt x="400" y="81"/>
                    <a:pt x="320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3006395" y="4251368"/>
              <a:ext cx="6927" cy="343806"/>
            </a:xfrm>
            <a:custGeom>
              <a:rect b="b" l="l" r="r" t="t"/>
              <a:pathLst>
                <a:path extrusionOk="0" h="17867" w="360">
                  <a:moveTo>
                    <a:pt x="0" y="1"/>
                  </a:moveTo>
                  <a:lnTo>
                    <a:pt x="360" y="178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3003316" y="4247520"/>
              <a:ext cx="13085" cy="351503"/>
            </a:xfrm>
            <a:custGeom>
              <a:rect b="b" l="l" r="r" t="t"/>
              <a:pathLst>
                <a:path extrusionOk="0" h="18267" w="680">
                  <a:moveTo>
                    <a:pt x="160" y="1"/>
                  </a:moveTo>
                  <a:cubicBezTo>
                    <a:pt x="80" y="1"/>
                    <a:pt x="0" y="81"/>
                    <a:pt x="0" y="201"/>
                  </a:cubicBezTo>
                  <a:lnTo>
                    <a:pt x="320" y="18066"/>
                  </a:lnTo>
                  <a:cubicBezTo>
                    <a:pt x="320" y="18186"/>
                    <a:pt x="400" y="18266"/>
                    <a:pt x="520" y="18266"/>
                  </a:cubicBezTo>
                  <a:cubicBezTo>
                    <a:pt x="600" y="18266"/>
                    <a:pt x="680" y="18186"/>
                    <a:pt x="680" y="18066"/>
                  </a:cubicBezTo>
                  <a:lnTo>
                    <a:pt x="360" y="201"/>
                  </a:lnTo>
                  <a:cubicBezTo>
                    <a:pt x="360" y="81"/>
                    <a:pt x="280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2432661" y="4521321"/>
              <a:ext cx="702948" cy="320715"/>
            </a:xfrm>
            <a:custGeom>
              <a:rect b="b" l="l" r="r" t="t"/>
              <a:pathLst>
                <a:path extrusionOk="0" h="16667" w="36531">
                  <a:moveTo>
                    <a:pt x="34772" y="0"/>
                  </a:moveTo>
                  <a:lnTo>
                    <a:pt x="18385" y="680"/>
                  </a:lnTo>
                  <a:lnTo>
                    <a:pt x="16347" y="7035"/>
                  </a:lnTo>
                  <a:lnTo>
                    <a:pt x="0" y="16507"/>
                  </a:lnTo>
                  <a:lnTo>
                    <a:pt x="36531" y="16667"/>
                  </a:lnTo>
                  <a:lnTo>
                    <a:pt x="34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2428812" y="4517473"/>
              <a:ext cx="710645" cy="328412"/>
            </a:xfrm>
            <a:custGeom>
              <a:rect b="b" l="l" r="r" t="t"/>
              <a:pathLst>
                <a:path extrusionOk="0" h="17067" w="36931">
                  <a:moveTo>
                    <a:pt x="34812" y="400"/>
                  </a:moveTo>
                  <a:lnTo>
                    <a:pt x="36531" y="16667"/>
                  </a:lnTo>
                  <a:lnTo>
                    <a:pt x="920" y="16507"/>
                  </a:lnTo>
                  <a:lnTo>
                    <a:pt x="16667" y="7395"/>
                  </a:lnTo>
                  <a:cubicBezTo>
                    <a:pt x="16707" y="7395"/>
                    <a:pt x="16747" y="7355"/>
                    <a:pt x="16747" y="7315"/>
                  </a:cubicBezTo>
                  <a:lnTo>
                    <a:pt x="18705" y="1040"/>
                  </a:lnTo>
                  <a:lnTo>
                    <a:pt x="34812" y="400"/>
                  </a:lnTo>
                  <a:close/>
                  <a:moveTo>
                    <a:pt x="34972" y="1"/>
                  </a:moveTo>
                  <a:lnTo>
                    <a:pt x="18585" y="680"/>
                  </a:lnTo>
                  <a:cubicBezTo>
                    <a:pt x="18506" y="680"/>
                    <a:pt x="18426" y="720"/>
                    <a:pt x="18386" y="800"/>
                  </a:cubicBezTo>
                  <a:lnTo>
                    <a:pt x="16427" y="7115"/>
                  </a:lnTo>
                  <a:lnTo>
                    <a:pt x="120" y="16547"/>
                  </a:lnTo>
                  <a:cubicBezTo>
                    <a:pt x="41" y="16587"/>
                    <a:pt x="1" y="16667"/>
                    <a:pt x="41" y="16747"/>
                  </a:cubicBezTo>
                  <a:cubicBezTo>
                    <a:pt x="41" y="16827"/>
                    <a:pt x="120" y="16907"/>
                    <a:pt x="200" y="16907"/>
                  </a:cubicBezTo>
                  <a:lnTo>
                    <a:pt x="36731" y="17067"/>
                  </a:lnTo>
                  <a:cubicBezTo>
                    <a:pt x="36811" y="17067"/>
                    <a:pt x="36851" y="17027"/>
                    <a:pt x="36891" y="16987"/>
                  </a:cubicBezTo>
                  <a:cubicBezTo>
                    <a:pt x="36931" y="16947"/>
                    <a:pt x="36931" y="16907"/>
                    <a:pt x="36931" y="16827"/>
                  </a:cubicBezTo>
                  <a:lnTo>
                    <a:pt x="35172" y="160"/>
                  </a:lnTo>
                  <a:cubicBezTo>
                    <a:pt x="35172" y="81"/>
                    <a:pt x="35092" y="1"/>
                    <a:pt x="34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2621853" y="4695100"/>
              <a:ext cx="46163" cy="78490"/>
            </a:xfrm>
            <a:custGeom>
              <a:rect b="b" l="l" r="r" t="t"/>
              <a:pathLst>
                <a:path extrusionOk="0" h="4079" w="2399">
                  <a:moveTo>
                    <a:pt x="215" y="1"/>
                  </a:moveTo>
                  <a:cubicBezTo>
                    <a:pt x="182" y="1"/>
                    <a:pt x="149" y="14"/>
                    <a:pt x="120" y="42"/>
                  </a:cubicBezTo>
                  <a:cubicBezTo>
                    <a:pt x="40" y="82"/>
                    <a:pt x="0" y="202"/>
                    <a:pt x="40" y="282"/>
                  </a:cubicBezTo>
                  <a:lnTo>
                    <a:pt x="1999" y="3999"/>
                  </a:lnTo>
                  <a:cubicBezTo>
                    <a:pt x="2039" y="4039"/>
                    <a:pt x="2119" y="4079"/>
                    <a:pt x="2159" y="4079"/>
                  </a:cubicBezTo>
                  <a:lnTo>
                    <a:pt x="2239" y="4079"/>
                  </a:lnTo>
                  <a:cubicBezTo>
                    <a:pt x="2358" y="4039"/>
                    <a:pt x="2398" y="3919"/>
                    <a:pt x="2319" y="3839"/>
                  </a:cubicBezTo>
                  <a:lnTo>
                    <a:pt x="360" y="122"/>
                  </a:lnTo>
                  <a:cubicBezTo>
                    <a:pt x="334" y="45"/>
                    <a:pt x="275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2677233" y="4668680"/>
              <a:ext cx="46163" cy="78760"/>
            </a:xfrm>
            <a:custGeom>
              <a:rect b="b" l="l" r="r" t="t"/>
              <a:pathLst>
                <a:path extrusionOk="0" h="4093" w="2399">
                  <a:moveTo>
                    <a:pt x="230" y="1"/>
                  </a:moveTo>
                  <a:cubicBezTo>
                    <a:pt x="206" y="1"/>
                    <a:pt x="181" y="6"/>
                    <a:pt x="160" y="16"/>
                  </a:cubicBezTo>
                  <a:cubicBezTo>
                    <a:pt x="40" y="56"/>
                    <a:pt x="0" y="176"/>
                    <a:pt x="80" y="256"/>
                  </a:cubicBezTo>
                  <a:lnTo>
                    <a:pt x="2038" y="3973"/>
                  </a:lnTo>
                  <a:cubicBezTo>
                    <a:pt x="2038" y="4053"/>
                    <a:pt x="2118" y="4093"/>
                    <a:pt x="2198" y="4093"/>
                  </a:cubicBezTo>
                  <a:cubicBezTo>
                    <a:pt x="2238" y="4093"/>
                    <a:pt x="2238" y="4093"/>
                    <a:pt x="2278" y="4053"/>
                  </a:cubicBezTo>
                  <a:cubicBezTo>
                    <a:pt x="2358" y="4013"/>
                    <a:pt x="2398" y="3893"/>
                    <a:pt x="2358" y="3813"/>
                  </a:cubicBezTo>
                  <a:lnTo>
                    <a:pt x="400" y="96"/>
                  </a:lnTo>
                  <a:cubicBezTo>
                    <a:pt x="370" y="38"/>
                    <a:pt x="298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2535724" y="4808189"/>
              <a:ext cx="519913" cy="6947"/>
            </a:xfrm>
            <a:custGeom>
              <a:rect b="b" l="l" r="r" t="t"/>
              <a:pathLst>
                <a:path extrusionOk="0" h="361" w="27019">
                  <a:moveTo>
                    <a:pt x="160" y="0"/>
                  </a:moveTo>
                  <a:cubicBezTo>
                    <a:pt x="80" y="0"/>
                    <a:pt x="0" y="80"/>
                    <a:pt x="0" y="160"/>
                  </a:cubicBezTo>
                  <a:cubicBezTo>
                    <a:pt x="0" y="280"/>
                    <a:pt x="80" y="360"/>
                    <a:pt x="160" y="360"/>
                  </a:cubicBezTo>
                  <a:lnTo>
                    <a:pt x="26818" y="360"/>
                  </a:lnTo>
                  <a:cubicBezTo>
                    <a:pt x="26898" y="360"/>
                    <a:pt x="27018" y="280"/>
                    <a:pt x="27018" y="160"/>
                  </a:cubicBezTo>
                  <a:cubicBezTo>
                    <a:pt x="27018" y="80"/>
                    <a:pt x="26898" y="0"/>
                    <a:pt x="26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2291921" y="3388477"/>
              <a:ext cx="693731" cy="951368"/>
            </a:xfrm>
            <a:custGeom>
              <a:rect b="b" l="l" r="r" t="t"/>
              <a:pathLst>
                <a:path extrusionOk="0" h="49441" w="36052">
                  <a:moveTo>
                    <a:pt x="26678" y="0"/>
                  </a:moveTo>
                  <a:cubicBezTo>
                    <a:pt x="23528" y="0"/>
                    <a:pt x="19571" y="80"/>
                    <a:pt x="14788" y="320"/>
                  </a:cubicBezTo>
                  <a:cubicBezTo>
                    <a:pt x="2878" y="919"/>
                    <a:pt x="0" y="49440"/>
                    <a:pt x="0" y="49440"/>
                  </a:cubicBezTo>
                  <a:lnTo>
                    <a:pt x="29976" y="49440"/>
                  </a:lnTo>
                  <a:lnTo>
                    <a:pt x="36051" y="320"/>
                  </a:lnTo>
                  <a:cubicBezTo>
                    <a:pt x="36051" y="320"/>
                    <a:pt x="32978" y="0"/>
                    <a:pt x="26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2301138" y="4212922"/>
              <a:ext cx="586069" cy="19243"/>
            </a:xfrm>
            <a:custGeom>
              <a:rect b="b" l="l" r="r" t="t"/>
              <a:pathLst>
                <a:path extrusionOk="0" h="1000" w="30457">
                  <a:moveTo>
                    <a:pt x="30256" y="0"/>
                  </a:moveTo>
                  <a:lnTo>
                    <a:pt x="201" y="640"/>
                  </a:lnTo>
                  <a:cubicBezTo>
                    <a:pt x="81" y="640"/>
                    <a:pt x="1" y="720"/>
                    <a:pt x="1" y="840"/>
                  </a:cubicBezTo>
                  <a:cubicBezTo>
                    <a:pt x="1" y="920"/>
                    <a:pt x="81" y="1000"/>
                    <a:pt x="201" y="1000"/>
                  </a:cubicBezTo>
                  <a:lnTo>
                    <a:pt x="30256" y="360"/>
                  </a:lnTo>
                  <a:cubicBezTo>
                    <a:pt x="30376" y="360"/>
                    <a:pt x="30456" y="280"/>
                    <a:pt x="30456" y="160"/>
                  </a:cubicBezTo>
                  <a:cubicBezTo>
                    <a:pt x="30456" y="80"/>
                    <a:pt x="30336" y="0"/>
                    <a:pt x="30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3112518" y="3707479"/>
              <a:ext cx="19242" cy="219364"/>
            </a:xfrm>
            <a:custGeom>
              <a:rect b="b" l="l" r="r" t="t"/>
              <a:pathLst>
                <a:path extrusionOk="0" h="11400" w="1000">
                  <a:moveTo>
                    <a:pt x="288" y="1"/>
                  </a:moveTo>
                  <a:cubicBezTo>
                    <a:pt x="273" y="1"/>
                    <a:pt x="257" y="3"/>
                    <a:pt x="240" y="9"/>
                  </a:cubicBezTo>
                  <a:cubicBezTo>
                    <a:pt x="81" y="9"/>
                    <a:pt x="1" y="129"/>
                    <a:pt x="1" y="249"/>
                  </a:cubicBezTo>
                  <a:lnTo>
                    <a:pt x="520" y="11160"/>
                  </a:lnTo>
                  <a:cubicBezTo>
                    <a:pt x="520" y="11280"/>
                    <a:pt x="640" y="11400"/>
                    <a:pt x="760" y="11400"/>
                  </a:cubicBezTo>
                  <a:cubicBezTo>
                    <a:pt x="920" y="11400"/>
                    <a:pt x="1000" y="11280"/>
                    <a:pt x="1000" y="11160"/>
                  </a:cubicBezTo>
                  <a:lnTo>
                    <a:pt x="480" y="209"/>
                  </a:lnTo>
                  <a:cubicBezTo>
                    <a:pt x="480" y="105"/>
                    <a:pt x="390" y="1"/>
                    <a:pt x="288" y="1"/>
                  </a:cubicBezTo>
                  <a:close/>
                </a:path>
              </a:pathLst>
            </a:custGeom>
            <a:solidFill>
              <a:srgbClr val="6FB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3120984" y="3340794"/>
              <a:ext cx="699869" cy="469671"/>
            </a:xfrm>
            <a:custGeom>
              <a:rect b="b" l="l" r="r" t="t"/>
              <a:pathLst>
                <a:path extrusionOk="0" h="24408" w="36371">
                  <a:moveTo>
                    <a:pt x="14029" y="0"/>
                  </a:moveTo>
                  <a:lnTo>
                    <a:pt x="0" y="23501"/>
                  </a:lnTo>
                  <a:cubicBezTo>
                    <a:pt x="0" y="23501"/>
                    <a:pt x="7838" y="24408"/>
                    <a:pt x="15686" y="24408"/>
                  </a:cubicBezTo>
                  <a:cubicBezTo>
                    <a:pt x="20813" y="24408"/>
                    <a:pt x="25944" y="24021"/>
                    <a:pt x="28897" y="22742"/>
                  </a:cubicBezTo>
                  <a:cubicBezTo>
                    <a:pt x="36371" y="19504"/>
                    <a:pt x="33973" y="120"/>
                    <a:pt x="33973" y="120"/>
                  </a:cubicBezTo>
                  <a:lnTo>
                    <a:pt x="140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2611847" y="3336926"/>
              <a:ext cx="779090" cy="1055201"/>
            </a:xfrm>
            <a:custGeom>
              <a:rect b="b" l="l" r="r" t="t"/>
              <a:pathLst>
                <a:path extrusionOk="0" h="54837" w="40488">
                  <a:moveTo>
                    <a:pt x="31263" y="1"/>
                  </a:moveTo>
                  <a:cubicBezTo>
                    <a:pt x="7796" y="1"/>
                    <a:pt x="4962" y="4654"/>
                    <a:pt x="2639" y="10873"/>
                  </a:cubicBezTo>
                  <a:cubicBezTo>
                    <a:pt x="1" y="17827"/>
                    <a:pt x="3158" y="54837"/>
                    <a:pt x="3158" y="54837"/>
                  </a:cubicBezTo>
                  <a:lnTo>
                    <a:pt x="29097" y="54397"/>
                  </a:lnTo>
                  <a:lnTo>
                    <a:pt x="26459" y="23702"/>
                  </a:lnTo>
                  <a:lnTo>
                    <a:pt x="40488" y="201"/>
                  </a:lnTo>
                  <a:cubicBezTo>
                    <a:pt x="37102" y="66"/>
                    <a:pt x="34038" y="1"/>
                    <a:pt x="3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2660300" y="4264299"/>
              <a:ext cx="506847" cy="16318"/>
            </a:xfrm>
            <a:custGeom>
              <a:rect b="b" l="l" r="r" t="t"/>
              <a:pathLst>
                <a:path extrusionOk="0" h="848" w="26340">
                  <a:moveTo>
                    <a:pt x="26186" y="0"/>
                  </a:moveTo>
                  <a:cubicBezTo>
                    <a:pt x="26172" y="0"/>
                    <a:pt x="26156" y="3"/>
                    <a:pt x="26140" y="8"/>
                  </a:cubicBezTo>
                  <a:lnTo>
                    <a:pt x="201" y="488"/>
                  </a:lnTo>
                  <a:cubicBezTo>
                    <a:pt x="81" y="488"/>
                    <a:pt x="1" y="568"/>
                    <a:pt x="1" y="688"/>
                  </a:cubicBezTo>
                  <a:cubicBezTo>
                    <a:pt x="1" y="768"/>
                    <a:pt x="81" y="848"/>
                    <a:pt x="201" y="848"/>
                  </a:cubicBezTo>
                  <a:lnTo>
                    <a:pt x="26140" y="368"/>
                  </a:lnTo>
                  <a:cubicBezTo>
                    <a:pt x="26259" y="368"/>
                    <a:pt x="26339" y="288"/>
                    <a:pt x="26339" y="168"/>
                  </a:cubicBezTo>
                  <a:cubicBezTo>
                    <a:pt x="26339" y="99"/>
                    <a:pt x="26280" y="0"/>
                    <a:pt x="26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3113287" y="3708403"/>
              <a:ext cx="62307" cy="679126"/>
            </a:xfrm>
            <a:custGeom>
              <a:rect b="b" l="l" r="r" t="t"/>
              <a:pathLst>
                <a:path extrusionOk="0" h="35293" w="3238">
                  <a:moveTo>
                    <a:pt x="200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200" y="4397"/>
                  </a:lnTo>
                  <a:lnTo>
                    <a:pt x="2838" y="35132"/>
                  </a:lnTo>
                  <a:cubicBezTo>
                    <a:pt x="2838" y="35212"/>
                    <a:pt x="2958" y="35292"/>
                    <a:pt x="3038" y="35292"/>
                  </a:cubicBezTo>
                  <a:cubicBezTo>
                    <a:pt x="3158" y="35292"/>
                    <a:pt x="3238" y="35212"/>
                    <a:pt x="3238" y="35092"/>
                  </a:cubicBezTo>
                  <a:lnTo>
                    <a:pt x="600" y="4397"/>
                  </a:lnTo>
                  <a:lnTo>
                    <a:pt x="400" y="201"/>
                  </a:lnTo>
                  <a:cubicBezTo>
                    <a:pt x="400" y="81"/>
                    <a:pt x="280" y="1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2608768" y="3333020"/>
              <a:ext cx="786018" cy="1062956"/>
            </a:xfrm>
            <a:custGeom>
              <a:rect b="b" l="l" r="r" t="t"/>
              <a:pathLst>
                <a:path extrusionOk="0" h="55240" w="40848">
                  <a:moveTo>
                    <a:pt x="31246" y="1"/>
                  </a:moveTo>
                  <a:cubicBezTo>
                    <a:pt x="8532" y="1"/>
                    <a:pt x="5123" y="4313"/>
                    <a:pt x="2599" y="10996"/>
                  </a:cubicBezTo>
                  <a:cubicBezTo>
                    <a:pt x="1" y="17910"/>
                    <a:pt x="2999" y="53561"/>
                    <a:pt x="3118" y="55080"/>
                  </a:cubicBezTo>
                  <a:cubicBezTo>
                    <a:pt x="3158" y="55160"/>
                    <a:pt x="3238" y="55240"/>
                    <a:pt x="3318" y="55240"/>
                  </a:cubicBezTo>
                  <a:cubicBezTo>
                    <a:pt x="3438" y="55240"/>
                    <a:pt x="3518" y="55120"/>
                    <a:pt x="3518" y="55040"/>
                  </a:cubicBezTo>
                  <a:cubicBezTo>
                    <a:pt x="3478" y="54680"/>
                    <a:pt x="401" y="17950"/>
                    <a:pt x="2959" y="11155"/>
                  </a:cubicBezTo>
                  <a:cubicBezTo>
                    <a:pt x="5405" y="4596"/>
                    <a:pt x="8763" y="396"/>
                    <a:pt x="31141" y="396"/>
                  </a:cubicBezTo>
                  <a:cubicBezTo>
                    <a:pt x="33989" y="396"/>
                    <a:pt x="37146" y="464"/>
                    <a:pt x="40648" y="604"/>
                  </a:cubicBezTo>
                  <a:cubicBezTo>
                    <a:pt x="40728" y="604"/>
                    <a:pt x="40848" y="524"/>
                    <a:pt x="40848" y="404"/>
                  </a:cubicBezTo>
                  <a:cubicBezTo>
                    <a:pt x="40848" y="324"/>
                    <a:pt x="40768" y="204"/>
                    <a:pt x="40648" y="204"/>
                  </a:cubicBezTo>
                  <a:cubicBezTo>
                    <a:pt x="37192" y="67"/>
                    <a:pt x="34070" y="1"/>
                    <a:pt x="31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2564934" y="2358426"/>
              <a:ext cx="483006" cy="455566"/>
            </a:xfrm>
            <a:custGeom>
              <a:rect b="b" l="l" r="r" t="t"/>
              <a:pathLst>
                <a:path extrusionOk="0" h="23675" w="25101">
                  <a:moveTo>
                    <a:pt x="1839" y="4450"/>
                  </a:moveTo>
                  <a:lnTo>
                    <a:pt x="2079" y="4530"/>
                  </a:lnTo>
                  <a:cubicBezTo>
                    <a:pt x="1999" y="4530"/>
                    <a:pt x="1919" y="4490"/>
                    <a:pt x="1839" y="4450"/>
                  </a:cubicBezTo>
                  <a:close/>
                  <a:moveTo>
                    <a:pt x="5117" y="0"/>
                  </a:moveTo>
                  <a:cubicBezTo>
                    <a:pt x="3963" y="0"/>
                    <a:pt x="3679" y="946"/>
                    <a:pt x="3918" y="1253"/>
                  </a:cubicBezTo>
                  <a:lnTo>
                    <a:pt x="4237" y="1333"/>
                  </a:lnTo>
                  <a:lnTo>
                    <a:pt x="4197" y="1373"/>
                  </a:lnTo>
                  <a:cubicBezTo>
                    <a:pt x="3998" y="1293"/>
                    <a:pt x="3838" y="1213"/>
                    <a:pt x="3718" y="1173"/>
                  </a:cubicBezTo>
                  <a:cubicBezTo>
                    <a:pt x="3429" y="1076"/>
                    <a:pt x="3172" y="1035"/>
                    <a:pt x="2948" y="1035"/>
                  </a:cubicBezTo>
                  <a:cubicBezTo>
                    <a:pt x="1874" y="1035"/>
                    <a:pt x="1577" y="2002"/>
                    <a:pt x="2239" y="2532"/>
                  </a:cubicBezTo>
                  <a:lnTo>
                    <a:pt x="2319" y="2572"/>
                  </a:lnTo>
                  <a:cubicBezTo>
                    <a:pt x="2265" y="2561"/>
                    <a:pt x="2212" y="2556"/>
                    <a:pt x="2159" y="2556"/>
                  </a:cubicBezTo>
                  <a:cubicBezTo>
                    <a:pt x="2015" y="2556"/>
                    <a:pt x="1876" y="2593"/>
                    <a:pt x="1759" y="2651"/>
                  </a:cubicBezTo>
                  <a:cubicBezTo>
                    <a:pt x="1040" y="3211"/>
                    <a:pt x="1240" y="4050"/>
                    <a:pt x="1839" y="4450"/>
                  </a:cubicBezTo>
                  <a:cubicBezTo>
                    <a:pt x="1617" y="4372"/>
                    <a:pt x="1425" y="4336"/>
                    <a:pt x="1259" y="4336"/>
                  </a:cubicBezTo>
                  <a:cubicBezTo>
                    <a:pt x="916" y="4336"/>
                    <a:pt x="682" y="4488"/>
                    <a:pt x="520" y="4730"/>
                  </a:cubicBezTo>
                  <a:cubicBezTo>
                    <a:pt x="1" y="5489"/>
                    <a:pt x="321" y="6568"/>
                    <a:pt x="4797" y="10605"/>
                  </a:cubicBezTo>
                  <a:cubicBezTo>
                    <a:pt x="8274" y="13762"/>
                    <a:pt x="17467" y="23674"/>
                    <a:pt x="17467" y="23674"/>
                  </a:cubicBezTo>
                  <a:lnTo>
                    <a:pt x="25100" y="16320"/>
                  </a:lnTo>
                  <a:cubicBezTo>
                    <a:pt x="25100" y="16320"/>
                    <a:pt x="14829" y="3571"/>
                    <a:pt x="13110" y="2092"/>
                  </a:cubicBezTo>
                  <a:cubicBezTo>
                    <a:pt x="12614" y="1661"/>
                    <a:pt x="12177" y="1473"/>
                    <a:pt x="11822" y="1473"/>
                  </a:cubicBezTo>
                  <a:cubicBezTo>
                    <a:pt x="11092" y="1473"/>
                    <a:pt x="10711" y="2268"/>
                    <a:pt x="10872" y="3371"/>
                  </a:cubicBezTo>
                  <a:cubicBezTo>
                    <a:pt x="10432" y="3011"/>
                    <a:pt x="7395" y="533"/>
                    <a:pt x="5796" y="94"/>
                  </a:cubicBezTo>
                  <a:cubicBezTo>
                    <a:pt x="5543" y="29"/>
                    <a:pt x="5317" y="0"/>
                    <a:pt x="5117" y="0"/>
                  </a:cubicBez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2555717" y="2383826"/>
              <a:ext cx="496072" cy="434015"/>
            </a:xfrm>
            <a:custGeom>
              <a:rect b="b" l="l" r="r" t="t"/>
              <a:pathLst>
                <a:path extrusionOk="0" h="22555" w="25780">
                  <a:moveTo>
                    <a:pt x="12381" y="0"/>
                  </a:moveTo>
                  <a:cubicBezTo>
                    <a:pt x="12125" y="0"/>
                    <a:pt x="11928" y="86"/>
                    <a:pt x="11791" y="172"/>
                  </a:cubicBezTo>
                  <a:cubicBezTo>
                    <a:pt x="11151" y="612"/>
                    <a:pt x="10991" y="1731"/>
                    <a:pt x="11351" y="2930"/>
                  </a:cubicBezTo>
                  <a:cubicBezTo>
                    <a:pt x="11911" y="4609"/>
                    <a:pt x="12270" y="5488"/>
                    <a:pt x="12350" y="5728"/>
                  </a:cubicBezTo>
                  <a:cubicBezTo>
                    <a:pt x="12270" y="6128"/>
                    <a:pt x="11911" y="8366"/>
                    <a:pt x="13629" y="10484"/>
                  </a:cubicBezTo>
                  <a:cubicBezTo>
                    <a:pt x="13649" y="10524"/>
                    <a:pt x="13689" y="10544"/>
                    <a:pt x="13734" y="10544"/>
                  </a:cubicBezTo>
                  <a:cubicBezTo>
                    <a:pt x="13779" y="10544"/>
                    <a:pt x="13829" y="10524"/>
                    <a:pt x="13869" y="10484"/>
                  </a:cubicBezTo>
                  <a:cubicBezTo>
                    <a:pt x="13949" y="10444"/>
                    <a:pt x="13989" y="10324"/>
                    <a:pt x="13909" y="10244"/>
                  </a:cubicBezTo>
                  <a:cubicBezTo>
                    <a:pt x="12150" y="8086"/>
                    <a:pt x="12750" y="5768"/>
                    <a:pt x="12750" y="5768"/>
                  </a:cubicBezTo>
                  <a:cubicBezTo>
                    <a:pt x="12750" y="5728"/>
                    <a:pt x="12750" y="5688"/>
                    <a:pt x="12750" y="5648"/>
                  </a:cubicBezTo>
                  <a:cubicBezTo>
                    <a:pt x="12710" y="5608"/>
                    <a:pt x="12350" y="4729"/>
                    <a:pt x="11711" y="2810"/>
                  </a:cubicBezTo>
                  <a:cubicBezTo>
                    <a:pt x="11391" y="1811"/>
                    <a:pt x="11511" y="812"/>
                    <a:pt x="11990" y="492"/>
                  </a:cubicBezTo>
                  <a:cubicBezTo>
                    <a:pt x="12100" y="419"/>
                    <a:pt x="12224" y="383"/>
                    <a:pt x="12361" y="383"/>
                  </a:cubicBezTo>
                  <a:cubicBezTo>
                    <a:pt x="12674" y="383"/>
                    <a:pt x="13052" y="571"/>
                    <a:pt x="13469" y="932"/>
                  </a:cubicBezTo>
                  <a:cubicBezTo>
                    <a:pt x="15068" y="2291"/>
                    <a:pt x="24220" y="13602"/>
                    <a:pt x="25340" y="14960"/>
                  </a:cubicBezTo>
                  <a:lnTo>
                    <a:pt x="17946" y="22115"/>
                  </a:lnTo>
                  <a:cubicBezTo>
                    <a:pt x="16787" y="20916"/>
                    <a:pt x="8473" y="12243"/>
                    <a:pt x="5396" y="9165"/>
                  </a:cubicBezTo>
                  <a:lnTo>
                    <a:pt x="4556" y="8326"/>
                  </a:lnTo>
                  <a:cubicBezTo>
                    <a:pt x="1919" y="5728"/>
                    <a:pt x="480" y="4329"/>
                    <a:pt x="1159" y="3530"/>
                  </a:cubicBezTo>
                  <a:cubicBezTo>
                    <a:pt x="1319" y="3330"/>
                    <a:pt x="1479" y="3250"/>
                    <a:pt x="1679" y="3250"/>
                  </a:cubicBezTo>
                  <a:cubicBezTo>
                    <a:pt x="1709" y="3247"/>
                    <a:pt x="1740" y="3246"/>
                    <a:pt x="1773" y="3246"/>
                  </a:cubicBezTo>
                  <a:cubicBezTo>
                    <a:pt x="2675" y="3246"/>
                    <a:pt x="4323" y="4329"/>
                    <a:pt x="6755" y="6567"/>
                  </a:cubicBezTo>
                  <a:cubicBezTo>
                    <a:pt x="6788" y="6584"/>
                    <a:pt x="6828" y="6593"/>
                    <a:pt x="6869" y="6593"/>
                  </a:cubicBezTo>
                  <a:cubicBezTo>
                    <a:pt x="6927" y="6593"/>
                    <a:pt x="6988" y="6574"/>
                    <a:pt x="7034" y="6527"/>
                  </a:cubicBezTo>
                  <a:cubicBezTo>
                    <a:pt x="7114" y="6447"/>
                    <a:pt x="7114" y="6327"/>
                    <a:pt x="7034" y="6287"/>
                  </a:cubicBezTo>
                  <a:cubicBezTo>
                    <a:pt x="4404" y="3932"/>
                    <a:pt x="2738" y="2849"/>
                    <a:pt x="1733" y="2849"/>
                  </a:cubicBezTo>
                  <a:cubicBezTo>
                    <a:pt x="1715" y="2849"/>
                    <a:pt x="1697" y="2850"/>
                    <a:pt x="1679" y="2850"/>
                  </a:cubicBezTo>
                  <a:cubicBezTo>
                    <a:pt x="1359" y="2890"/>
                    <a:pt x="1079" y="3010"/>
                    <a:pt x="879" y="3290"/>
                  </a:cubicBezTo>
                  <a:cubicBezTo>
                    <a:pt x="0" y="4329"/>
                    <a:pt x="1439" y="5768"/>
                    <a:pt x="4277" y="8606"/>
                  </a:cubicBezTo>
                  <a:lnTo>
                    <a:pt x="5116" y="9445"/>
                  </a:lnTo>
                  <a:cubicBezTo>
                    <a:pt x="8433" y="12722"/>
                    <a:pt x="17706" y="22394"/>
                    <a:pt x="17786" y="22514"/>
                  </a:cubicBezTo>
                  <a:cubicBezTo>
                    <a:pt x="17826" y="22554"/>
                    <a:pt x="17866" y="22554"/>
                    <a:pt x="17946" y="22554"/>
                  </a:cubicBezTo>
                  <a:cubicBezTo>
                    <a:pt x="17986" y="22554"/>
                    <a:pt x="18026" y="22554"/>
                    <a:pt x="18065" y="22514"/>
                  </a:cubicBezTo>
                  <a:lnTo>
                    <a:pt x="25699" y="15120"/>
                  </a:lnTo>
                  <a:cubicBezTo>
                    <a:pt x="25779" y="15040"/>
                    <a:pt x="25779" y="14960"/>
                    <a:pt x="25739" y="14880"/>
                  </a:cubicBezTo>
                  <a:cubicBezTo>
                    <a:pt x="25300" y="14361"/>
                    <a:pt x="15428" y="2131"/>
                    <a:pt x="13709" y="652"/>
                  </a:cubicBezTo>
                  <a:cubicBezTo>
                    <a:pt x="13163" y="151"/>
                    <a:pt x="12720" y="0"/>
                    <a:pt x="12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2585696" y="2404108"/>
              <a:ext cx="149226" cy="84571"/>
            </a:xfrm>
            <a:custGeom>
              <a:rect b="b" l="l" r="r" t="t"/>
              <a:pathLst>
                <a:path extrusionOk="0" h="4395" w="7755">
                  <a:moveTo>
                    <a:pt x="1159" y="0"/>
                  </a:moveTo>
                  <a:cubicBezTo>
                    <a:pt x="940" y="0"/>
                    <a:pt x="750" y="49"/>
                    <a:pt x="600" y="158"/>
                  </a:cubicBezTo>
                  <a:cubicBezTo>
                    <a:pt x="201" y="397"/>
                    <a:pt x="1" y="757"/>
                    <a:pt x="41" y="1157"/>
                  </a:cubicBezTo>
                  <a:cubicBezTo>
                    <a:pt x="41" y="1596"/>
                    <a:pt x="281" y="1996"/>
                    <a:pt x="680" y="2236"/>
                  </a:cubicBezTo>
                  <a:cubicBezTo>
                    <a:pt x="711" y="2266"/>
                    <a:pt x="747" y="2279"/>
                    <a:pt x="783" y="2279"/>
                  </a:cubicBezTo>
                  <a:cubicBezTo>
                    <a:pt x="840" y="2279"/>
                    <a:pt x="895" y="2245"/>
                    <a:pt x="920" y="2196"/>
                  </a:cubicBezTo>
                  <a:cubicBezTo>
                    <a:pt x="960" y="2116"/>
                    <a:pt x="960" y="1996"/>
                    <a:pt x="880" y="1916"/>
                  </a:cubicBezTo>
                  <a:cubicBezTo>
                    <a:pt x="600" y="1756"/>
                    <a:pt x="401" y="1437"/>
                    <a:pt x="401" y="1157"/>
                  </a:cubicBezTo>
                  <a:cubicBezTo>
                    <a:pt x="401" y="877"/>
                    <a:pt x="520" y="637"/>
                    <a:pt x="800" y="437"/>
                  </a:cubicBezTo>
                  <a:cubicBezTo>
                    <a:pt x="890" y="372"/>
                    <a:pt x="1008" y="342"/>
                    <a:pt x="1151" y="342"/>
                  </a:cubicBezTo>
                  <a:cubicBezTo>
                    <a:pt x="2411" y="342"/>
                    <a:pt x="5568" y="2703"/>
                    <a:pt x="7435" y="4354"/>
                  </a:cubicBezTo>
                  <a:cubicBezTo>
                    <a:pt x="7475" y="4354"/>
                    <a:pt x="7515" y="4394"/>
                    <a:pt x="7555" y="4394"/>
                  </a:cubicBezTo>
                  <a:cubicBezTo>
                    <a:pt x="7595" y="4394"/>
                    <a:pt x="7675" y="4354"/>
                    <a:pt x="7675" y="4314"/>
                  </a:cubicBezTo>
                  <a:cubicBezTo>
                    <a:pt x="7755" y="4234"/>
                    <a:pt x="7755" y="4114"/>
                    <a:pt x="7675" y="4074"/>
                  </a:cubicBezTo>
                  <a:cubicBezTo>
                    <a:pt x="7173" y="3609"/>
                    <a:pt x="3048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2595703" y="2374763"/>
              <a:ext cx="159982" cy="83147"/>
            </a:xfrm>
            <a:custGeom>
              <a:rect b="b" l="l" r="r" t="t"/>
              <a:pathLst>
                <a:path extrusionOk="0" h="4321" w="8314">
                  <a:moveTo>
                    <a:pt x="1382" y="1"/>
                  </a:moveTo>
                  <a:cubicBezTo>
                    <a:pt x="767" y="1"/>
                    <a:pt x="386" y="272"/>
                    <a:pt x="240" y="563"/>
                  </a:cubicBezTo>
                  <a:cubicBezTo>
                    <a:pt x="0" y="1003"/>
                    <a:pt x="120" y="1483"/>
                    <a:pt x="520" y="1842"/>
                  </a:cubicBezTo>
                  <a:cubicBezTo>
                    <a:pt x="570" y="1859"/>
                    <a:pt x="613" y="1869"/>
                    <a:pt x="651" y="1869"/>
                  </a:cubicBezTo>
                  <a:cubicBezTo>
                    <a:pt x="706" y="1869"/>
                    <a:pt x="753" y="1849"/>
                    <a:pt x="800" y="1802"/>
                  </a:cubicBezTo>
                  <a:cubicBezTo>
                    <a:pt x="880" y="1723"/>
                    <a:pt x="840" y="1603"/>
                    <a:pt x="760" y="1523"/>
                  </a:cubicBezTo>
                  <a:cubicBezTo>
                    <a:pt x="520" y="1323"/>
                    <a:pt x="400" y="1003"/>
                    <a:pt x="560" y="763"/>
                  </a:cubicBezTo>
                  <a:cubicBezTo>
                    <a:pt x="670" y="543"/>
                    <a:pt x="933" y="360"/>
                    <a:pt x="1361" y="360"/>
                  </a:cubicBezTo>
                  <a:cubicBezTo>
                    <a:pt x="1553" y="360"/>
                    <a:pt x="1779" y="397"/>
                    <a:pt x="2039" y="484"/>
                  </a:cubicBezTo>
                  <a:cubicBezTo>
                    <a:pt x="3717" y="1043"/>
                    <a:pt x="7954" y="4241"/>
                    <a:pt x="7994" y="4280"/>
                  </a:cubicBezTo>
                  <a:cubicBezTo>
                    <a:pt x="7994" y="4320"/>
                    <a:pt x="8034" y="4320"/>
                    <a:pt x="8074" y="4320"/>
                  </a:cubicBezTo>
                  <a:cubicBezTo>
                    <a:pt x="8154" y="4320"/>
                    <a:pt x="8194" y="4280"/>
                    <a:pt x="8234" y="4241"/>
                  </a:cubicBezTo>
                  <a:cubicBezTo>
                    <a:pt x="8314" y="4161"/>
                    <a:pt x="8274" y="4041"/>
                    <a:pt x="8194" y="3961"/>
                  </a:cubicBezTo>
                  <a:cubicBezTo>
                    <a:pt x="8034" y="3841"/>
                    <a:pt x="3877" y="683"/>
                    <a:pt x="2159" y="124"/>
                  </a:cubicBezTo>
                  <a:cubicBezTo>
                    <a:pt x="1868" y="38"/>
                    <a:pt x="1609" y="1"/>
                    <a:pt x="1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2634149" y="2352846"/>
              <a:ext cx="143068" cy="72756"/>
            </a:xfrm>
            <a:custGeom>
              <a:rect b="b" l="l" r="r" t="t"/>
              <a:pathLst>
                <a:path extrusionOk="0" h="3781" w="7435">
                  <a:moveTo>
                    <a:pt x="1530" y="0"/>
                  </a:moveTo>
                  <a:cubicBezTo>
                    <a:pt x="724" y="0"/>
                    <a:pt x="368" y="464"/>
                    <a:pt x="241" y="623"/>
                  </a:cubicBezTo>
                  <a:cubicBezTo>
                    <a:pt x="41" y="983"/>
                    <a:pt x="1" y="1423"/>
                    <a:pt x="201" y="1663"/>
                  </a:cubicBezTo>
                  <a:cubicBezTo>
                    <a:pt x="221" y="1702"/>
                    <a:pt x="261" y="1722"/>
                    <a:pt x="306" y="1722"/>
                  </a:cubicBezTo>
                  <a:cubicBezTo>
                    <a:pt x="351" y="1722"/>
                    <a:pt x="401" y="1702"/>
                    <a:pt x="441" y="1663"/>
                  </a:cubicBezTo>
                  <a:cubicBezTo>
                    <a:pt x="520" y="1623"/>
                    <a:pt x="560" y="1503"/>
                    <a:pt x="480" y="1423"/>
                  </a:cubicBezTo>
                  <a:cubicBezTo>
                    <a:pt x="401" y="1343"/>
                    <a:pt x="401" y="1103"/>
                    <a:pt x="560" y="863"/>
                  </a:cubicBezTo>
                  <a:cubicBezTo>
                    <a:pt x="653" y="678"/>
                    <a:pt x="936" y="373"/>
                    <a:pt x="1540" y="373"/>
                  </a:cubicBezTo>
                  <a:cubicBezTo>
                    <a:pt x="1717" y="373"/>
                    <a:pt x="1923" y="400"/>
                    <a:pt x="2159" y="463"/>
                  </a:cubicBezTo>
                  <a:cubicBezTo>
                    <a:pt x="3838" y="903"/>
                    <a:pt x="7035" y="3701"/>
                    <a:pt x="7075" y="3741"/>
                  </a:cubicBezTo>
                  <a:cubicBezTo>
                    <a:pt x="7115" y="3781"/>
                    <a:pt x="7155" y="3781"/>
                    <a:pt x="7195" y="3781"/>
                  </a:cubicBezTo>
                  <a:cubicBezTo>
                    <a:pt x="7275" y="3781"/>
                    <a:pt x="7315" y="3781"/>
                    <a:pt x="7355" y="3741"/>
                  </a:cubicBezTo>
                  <a:cubicBezTo>
                    <a:pt x="7435" y="3661"/>
                    <a:pt x="7395" y="3541"/>
                    <a:pt x="7315" y="3461"/>
                  </a:cubicBezTo>
                  <a:cubicBezTo>
                    <a:pt x="7195" y="3341"/>
                    <a:pt x="3998" y="583"/>
                    <a:pt x="2239" y="104"/>
                  </a:cubicBezTo>
                  <a:cubicBezTo>
                    <a:pt x="1971" y="31"/>
                    <a:pt x="1736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2795671" y="2565552"/>
              <a:ext cx="669870" cy="702197"/>
            </a:xfrm>
            <a:custGeom>
              <a:rect b="b" l="l" r="r" t="t"/>
              <a:pathLst>
                <a:path extrusionOk="0" h="36492" w="34812">
                  <a:moveTo>
                    <a:pt x="12030" y="1"/>
                  </a:moveTo>
                  <a:lnTo>
                    <a:pt x="0" y="11232"/>
                  </a:lnTo>
                  <a:lnTo>
                    <a:pt x="16866" y="36491"/>
                  </a:lnTo>
                  <a:lnTo>
                    <a:pt x="34812" y="17307"/>
                  </a:lnTo>
                  <a:lnTo>
                    <a:pt x="12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2791822" y="2561915"/>
              <a:ext cx="677567" cy="709683"/>
            </a:xfrm>
            <a:custGeom>
              <a:rect b="b" l="l" r="r" t="t"/>
              <a:pathLst>
                <a:path extrusionOk="0" h="36881" w="35212">
                  <a:moveTo>
                    <a:pt x="12270" y="430"/>
                  </a:moveTo>
                  <a:lnTo>
                    <a:pt x="34732" y="17536"/>
                  </a:lnTo>
                  <a:lnTo>
                    <a:pt x="17066" y="36401"/>
                  </a:lnTo>
                  <a:lnTo>
                    <a:pt x="440" y="11461"/>
                  </a:lnTo>
                  <a:lnTo>
                    <a:pt x="12270" y="430"/>
                  </a:lnTo>
                  <a:close/>
                  <a:moveTo>
                    <a:pt x="12230" y="0"/>
                  </a:moveTo>
                  <a:cubicBezTo>
                    <a:pt x="12190" y="0"/>
                    <a:pt x="12150" y="10"/>
                    <a:pt x="12110" y="30"/>
                  </a:cubicBezTo>
                  <a:lnTo>
                    <a:pt x="80" y="11301"/>
                  </a:lnTo>
                  <a:cubicBezTo>
                    <a:pt x="0" y="11381"/>
                    <a:pt x="0" y="11461"/>
                    <a:pt x="40" y="11541"/>
                  </a:cubicBezTo>
                  <a:lnTo>
                    <a:pt x="16906" y="36800"/>
                  </a:lnTo>
                  <a:cubicBezTo>
                    <a:pt x="16906" y="36840"/>
                    <a:pt x="16986" y="36880"/>
                    <a:pt x="17026" y="36880"/>
                  </a:cubicBezTo>
                  <a:lnTo>
                    <a:pt x="17066" y="36880"/>
                  </a:lnTo>
                  <a:cubicBezTo>
                    <a:pt x="17106" y="36880"/>
                    <a:pt x="17146" y="36840"/>
                    <a:pt x="17186" y="36800"/>
                  </a:cubicBezTo>
                  <a:lnTo>
                    <a:pt x="35172" y="17616"/>
                  </a:lnTo>
                  <a:cubicBezTo>
                    <a:pt x="35212" y="17576"/>
                    <a:pt x="35212" y="17536"/>
                    <a:pt x="35212" y="17496"/>
                  </a:cubicBezTo>
                  <a:cubicBezTo>
                    <a:pt x="35212" y="17416"/>
                    <a:pt x="35172" y="17376"/>
                    <a:pt x="35132" y="17336"/>
                  </a:cubicBezTo>
                  <a:lnTo>
                    <a:pt x="12350" y="30"/>
                  </a:lnTo>
                  <a:cubicBezTo>
                    <a:pt x="12310" y="10"/>
                    <a:pt x="12270" y="0"/>
                    <a:pt x="12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2857189" y="2644389"/>
              <a:ext cx="191521" cy="174222"/>
            </a:xfrm>
            <a:custGeom>
              <a:rect b="b" l="l" r="r" t="t"/>
              <a:pathLst>
                <a:path extrusionOk="0" h="9054" w="9953">
                  <a:moveTo>
                    <a:pt x="9733" y="1"/>
                  </a:moveTo>
                  <a:cubicBezTo>
                    <a:pt x="9683" y="1"/>
                    <a:pt x="9633" y="21"/>
                    <a:pt x="9593" y="61"/>
                  </a:cubicBezTo>
                  <a:lnTo>
                    <a:pt x="80" y="8733"/>
                  </a:lnTo>
                  <a:cubicBezTo>
                    <a:pt x="0" y="8813"/>
                    <a:pt x="0" y="8933"/>
                    <a:pt x="80" y="9013"/>
                  </a:cubicBezTo>
                  <a:cubicBezTo>
                    <a:pt x="80" y="9053"/>
                    <a:pt x="160" y="9053"/>
                    <a:pt x="200" y="9053"/>
                  </a:cubicBezTo>
                  <a:cubicBezTo>
                    <a:pt x="240" y="9053"/>
                    <a:pt x="280" y="9053"/>
                    <a:pt x="320" y="9013"/>
                  </a:cubicBezTo>
                  <a:lnTo>
                    <a:pt x="9832" y="340"/>
                  </a:lnTo>
                  <a:cubicBezTo>
                    <a:pt x="9912" y="260"/>
                    <a:pt x="9952" y="140"/>
                    <a:pt x="9872" y="61"/>
                  </a:cubicBezTo>
                  <a:cubicBezTo>
                    <a:pt x="9832" y="21"/>
                    <a:pt x="9782" y="1"/>
                    <a:pt x="9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3158661" y="2468108"/>
              <a:ext cx="757346" cy="1021834"/>
            </a:xfrm>
            <a:custGeom>
              <a:rect b="b" l="l" r="r" t="t"/>
              <a:pathLst>
                <a:path extrusionOk="0" h="53103" w="39358">
                  <a:moveTo>
                    <a:pt x="24392" y="1"/>
                  </a:moveTo>
                  <a:cubicBezTo>
                    <a:pt x="20645" y="1"/>
                    <a:pt x="16249" y="1942"/>
                    <a:pt x="10912" y="8622"/>
                  </a:cubicBezTo>
                  <a:cubicBezTo>
                    <a:pt x="1879" y="20013"/>
                    <a:pt x="1" y="47231"/>
                    <a:pt x="1" y="47231"/>
                  </a:cubicBezTo>
                  <a:cubicBezTo>
                    <a:pt x="1" y="47231"/>
                    <a:pt x="4117" y="52506"/>
                    <a:pt x="21463" y="53066"/>
                  </a:cubicBezTo>
                  <a:cubicBezTo>
                    <a:pt x="22267" y="53090"/>
                    <a:pt x="23036" y="53102"/>
                    <a:pt x="23769" y="53102"/>
                  </a:cubicBezTo>
                  <a:cubicBezTo>
                    <a:pt x="38863" y="53102"/>
                    <a:pt x="39358" y="47852"/>
                    <a:pt x="37490" y="31044"/>
                  </a:cubicBezTo>
                  <a:cubicBezTo>
                    <a:pt x="35532" y="13458"/>
                    <a:pt x="25180" y="29"/>
                    <a:pt x="25180" y="29"/>
                  </a:cubicBezTo>
                  <a:cubicBezTo>
                    <a:pt x="24921" y="10"/>
                    <a:pt x="24658" y="1"/>
                    <a:pt x="24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3154813" y="2464875"/>
              <a:ext cx="757558" cy="1028204"/>
            </a:xfrm>
            <a:custGeom>
              <a:rect b="b" l="l" r="r" t="t"/>
              <a:pathLst>
                <a:path extrusionOk="0" h="53434" w="39369">
                  <a:moveTo>
                    <a:pt x="24554" y="372"/>
                  </a:moveTo>
                  <a:cubicBezTo>
                    <a:pt x="24789" y="372"/>
                    <a:pt x="25025" y="380"/>
                    <a:pt x="25260" y="397"/>
                  </a:cubicBezTo>
                  <a:cubicBezTo>
                    <a:pt x="26060" y="1436"/>
                    <a:pt x="35652" y="14505"/>
                    <a:pt x="37490" y="31252"/>
                  </a:cubicBezTo>
                  <a:cubicBezTo>
                    <a:pt x="38530" y="40444"/>
                    <a:pt x="38969" y="46719"/>
                    <a:pt x="35972" y="49957"/>
                  </a:cubicBezTo>
                  <a:cubicBezTo>
                    <a:pt x="33968" y="52139"/>
                    <a:pt x="30428" y="53072"/>
                    <a:pt x="24033" y="53072"/>
                  </a:cubicBezTo>
                  <a:cubicBezTo>
                    <a:pt x="23283" y="53072"/>
                    <a:pt x="22494" y="53059"/>
                    <a:pt x="21663" y="53034"/>
                  </a:cubicBezTo>
                  <a:cubicBezTo>
                    <a:pt x="5556" y="52515"/>
                    <a:pt x="880" y="47878"/>
                    <a:pt x="401" y="47359"/>
                  </a:cubicBezTo>
                  <a:cubicBezTo>
                    <a:pt x="520" y="45720"/>
                    <a:pt x="2599" y="19821"/>
                    <a:pt x="11272" y="8910"/>
                  </a:cubicBezTo>
                  <a:cubicBezTo>
                    <a:pt x="15822" y="3184"/>
                    <a:pt x="20193" y="372"/>
                    <a:pt x="24554" y="372"/>
                  </a:cubicBezTo>
                  <a:close/>
                  <a:moveTo>
                    <a:pt x="24501" y="0"/>
                  </a:moveTo>
                  <a:cubicBezTo>
                    <a:pt x="20042" y="0"/>
                    <a:pt x="15605" y="2857"/>
                    <a:pt x="10992" y="8670"/>
                  </a:cubicBezTo>
                  <a:cubicBezTo>
                    <a:pt x="1999" y="19981"/>
                    <a:pt x="41" y="47119"/>
                    <a:pt x="1" y="47399"/>
                  </a:cubicBezTo>
                  <a:cubicBezTo>
                    <a:pt x="1" y="47439"/>
                    <a:pt x="1" y="47479"/>
                    <a:pt x="41" y="47519"/>
                  </a:cubicBezTo>
                  <a:cubicBezTo>
                    <a:pt x="201" y="47718"/>
                    <a:pt x="4437" y="52874"/>
                    <a:pt x="21663" y="53394"/>
                  </a:cubicBezTo>
                  <a:cubicBezTo>
                    <a:pt x="22503" y="53434"/>
                    <a:pt x="23302" y="53434"/>
                    <a:pt x="24101" y="53434"/>
                  </a:cubicBezTo>
                  <a:cubicBezTo>
                    <a:pt x="30576" y="53434"/>
                    <a:pt x="34173" y="52475"/>
                    <a:pt x="36251" y="50196"/>
                  </a:cubicBezTo>
                  <a:cubicBezTo>
                    <a:pt x="39369" y="46839"/>
                    <a:pt x="38889" y="40524"/>
                    <a:pt x="37890" y="31212"/>
                  </a:cubicBezTo>
                  <a:cubicBezTo>
                    <a:pt x="35932" y="13746"/>
                    <a:pt x="25620" y="237"/>
                    <a:pt x="25540" y="77"/>
                  </a:cubicBezTo>
                  <a:cubicBezTo>
                    <a:pt x="25500" y="37"/>
                    <a:pt x="25460" y="37"/>
                    <a:pt x="25380" y="37"/>
                  </a:cubicBezTo>
                  <a:cubicBezTo>
                    <a:pt x="25087" y="12"/>
                    <a:pt x="24794" y="0"/>
                    <a:pt x="24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3133280" y="3065453"/>
              <a:ext cx="368417" cy="237664"/>
            </a:xfrm>
            <a:custGeom>
              <a:rect b="b" l="l" r="r" t="t"/>
              <a:pathLst>
                <a:path extrusionOk="0" h="12351" w="19146">
                  <a:moveTo>
                    <a:pt x="19145" y="1"/>
                  </a:moveTo>
                  <a:cubicBezTo>
                    <a:pt x="19145" y="1"/>
                    <a:pt x="7475" y="2359"/>
                    <a:pt x="6875" y="2998"/>
                  </a:cubicBezTo>
                  <a:cubicBezTo>
                    <a:pt x="6276" y="3678"/>
                    <a:pt x="1" y="11152"/>
                    <a:pt x="1" y="11152"/>
                  </a:cubicBezTo>
                  <a:lnTo>
                    <a:pt x="18386" y="12351"/>
                  </a:lnTo>
                  <a:lnTo>
                    <a:pt x="19145" y="1"/>
                  </a:ln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3129432" y="3062066"/>
              <a:ext cx="376114" cy="244899"/>
            </a:xfrm>
            <a:custGeom>
              <a:rect b="b" l="l" r="r" t="t"/>
              <a:pathLst>
                <a:path extrusionOk="0" h="12727" w="19546">
                  <a:moveTo>
                    <a:pt x="19145" y="417"/>
                  </a:moveTo>
                  <a:lnTo>
                    <a:pt x="18426" y="12327"/>
                  </a:lnTo>
                  <a:lnTo>
                    <a:pt x="600" y="11168"/>
                  </a:lnTo>
                  <a:cubicBezTo>
                    <a:pt x="1760" y="9809"/>
                    <a:pt x="6715" y="3894"/>
                    <a:pt x="7235" y="3294"/>
                  </a:cubicBezTo>
                  <a:cubicBezTo>
                    <a:pt x="7635" y="2855"/>
                    <a:pt x="14669" y="1336"/>
                    <a:pt x="19145" y="417"/>
                  </a:cubicBezTo>
                  <a:close/>
                  <a:moveTo>
                    <a:pt x="19349" y="0"/>
                  </a:moveTo>
                  <a:cubicBezTo>
                    <a:pt x="19332" y="0"/>
                    <a:pt x="19317" y="5"/>
                    <a:pt x="19305" y="17"/>
                  </a:cubicBezTo>
                  <a:cubicBezTo>
                    <a:pt x="17347" y="417"/>
                    <a:pt x="7555" y="2415"/>
                    <a:pt x="6955" y="3054"/>
                  </a:cubicBezTo>
                  <a:cubicBezTo>
                    <a:pt x="6356" y="3694"/>
                    <a:pt x="321" y="10888"/>
                    <a:pt x="81" y="11208"/>
                  </a:cubicBezTo>
                  <a:cubicBezTo>
                    <a:pt x="41" y="11248"/>
                    <a:pt x="1" y="11328"/>
                    <a:pt x="41" y="11408"/>
                  </a:cubicBezTo>
                  <a:cubicBezTo>
                    <a:pt x="81" y="11488"/>
                    <a:pt x="121" y="11528"/>
                    <a:pt x="201" y="11528"/>
                  </a:cubicBezTo>
                  <a:lnTo>
                    <a:pt x="18586" y="12727"/>
                  </a:lnTo>
                  <a:cubicBezTo>
                    <a:pt x="18626" y="12727"/>
                    <a:pt x="18666" y="12687"/>
                    <a:pt x="18706" y="12687"/>
                  </a:cubicBezTo>
                  <a:cubicBezTo>
                    <a:pt x="18746" y="12647"/>
                    <a:pt x="18786" y="12607"/>
                    <a:pt x="18786" y="12527"/>
                  </a:cubicBezTo>
                  <a:lnTo>
                    <a:pt x="19545" y="217"/>
                  </a:lnTo>
                  <a:cubicBezTo>
                    <a:pt x="19545" y="137"/>
                    <a:pt x="19505" y="97"/>
                    <a:pt x="19465" y="57"/>
                  </a:cubicBezTo>
                  <a:cubicBezTo>
                    <a:pt x="19437" y="29"/>
                    <a:pt x="19389" y="0"/>
                    <a:pt x="19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3457844" y="2468474"/>
              <a:ext cx="854444" cy="879806"/>
            </a:xfrm>
            <a:custGeom>
              <a:rect b="b" l="l" r="r" t="t"/>
              <a:pathLst>
                <a:path extrusionOk="0" h="45722" w="44404">
                  <a:moveTo>
                    <a:pt x="8812" y="0"/>
                  </a:moveTo>
                  <a:cubicBezTo>
                    <a:pt x="8660" y="0"/>
                    <a:pt x="8507" y="3"/>
                    <a:pt x="8353" y="10"/>
                  </a:cubicBezTo>
                  <a:lnTo>
                    <a:pt x="15068" y="15198"/>
                  </a:lnTo>
                  <a:lnTo>
                    <a:pt x="19544" y="28307"/>
                  </a:lnTo>
                  <a:lnTo>
                    <a:pt x="879" y="29346"/>
                  </a:lnTo>
                  <a:lnTo>
                    <a:pt x="0" y="43535"/>
                  </a:lnTo>
                  <a:cubicBezTo>
                    <a:pt x="0" y="43535"/>
                    <a:pt x="5480" y="45722"/>
                    <a:pt x="15323" y="45722"/>
                  </a:cubicBezTo>
                  <a:cubicBezTo>
                    <a:pt x="18033" y="45722"/>
                    <a:pt x="21073" y="45556"/>
                    <a:pt x="24420" y="45133"/>
                  </a:cubicBezTo>
                  <a:cubicBezTo>
                    <a:pt x="39928" y="43175"/>
                    <a:pt x="44404" y="35341"/>
                    <a:pt x="39448" y="23991"/>
                  </a:cubicBezTo>
                  <a:cubicBezTo>
                    <a:pt x="34452" y="12680"/>
                    <a:pt x="20823" y="4287"/>
                    <a:pt x="15827" y="1928"/>
                  </a:cubicBezTo>
                  <a:cubicBezTo>
                    <a:pt x="13750" y="946"/>
                    <a:pt x="11423" y="0"/>
                    <a:pt x="8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3453995" y="2464625"/>
              <a:ext cx="819076" cy="886945"/>
            </a:xfrm>
            <a:custGeom>
              <a:rect b="b" l="l" r="r" t="t"/>
              <a:pathLst>
                <a:path extrusionOk="0" h="46093" w="42566">
                  <a:moveTo>
                    <a:pt x="8984" y="0"/>
                  </a:moveTo>
                  <a:cubicBezTo>
                    <a:pt x="8828" y="0"/>
                    <a:pt x="8672" y="4"/>
                    <a:pt x="8513" y="10"/>
                  </a:cubicBezTo>
                  <a:cubicBezTo>
                    <a:pt x="8433" y="10"/>
                    <a:pt x="8353" y="90"/>
                    <a:pt x="8353" y="210"/>
                  </a:cubicBezTo>
                  <a:cubicBezTo>
                    <a:pt x="8353" y="279"/>
                    <a:pt x="8443" y="378"/>
                    <a:pt x="8519" y="378"/>
                  </a:cubicBezTo>
                  <a:cubicBezTo>
                    <a:pt x="8531" y="378"/>
                    <a:pt x="8542" y="375"/>
                    <a:pt x="8553" y="370"/>
                  </a:cubicBezTo>
                  <a:cubicBezTo>
                    <a:pt x="8707" y="363"/>
                    <a:pt x="8860" y="360"/>
                    <a:pt x="9011" y="360"/>
                  </a:cubicBezTo>
                  <a:cubicBezTo>
                    <a:pt x="11610" y="360"/>
                    <a:pt x="13832" y="1306"/>
                    <a:pt x="15947" y="2288"/>
                  </a:cubicBezTo>
                  <a:cubicBezTo>
                    <a:pt x="21623" y="4966"/>
                    <a:pt x="34932" y="13959"/>
                    <a:pt x="39688" y="24750"/>
                  </a:cubicBezTo>
                  <a:cubicBezTo>
                    <a:pt x="41966" y="29946"/>
                    <a:pt x="42166" y="34262"/>
                    <a:pt x="40287" y="37580"/>
                  </a:cubicBezTo>
                  <a:cubicBezTo>
                    <a:pt x="38009" y="41576"/>
                    <a:pt x="32734" y="44094"/>
                    <a:pt x="24580" y="45134"/>
                  </a:cubicBezTo>
                  <a:cubicBezTo>
                    <a:pt x="21240" y="45563"/>
                    <a:pt x="18202" y="45731"/>
                    <a:pt x="15494" y="45731"/>
                  </a:cubicBezTo>
                  <a:cubicBezTo>
                    <a:pt x="6601" y="45731"/>
                    <a:pt x="1258" y="43921"/>
                    <a:pt x="400" y="43615"/>
                  </a:cubicBezTo>
                  <a:lnTo>
                    <a:pt x="1239" y="29746"/>
                  </a:lnTo>
                  <a:lnTo>
                    <a:pt x="19744" y="28707"/>
                  </a:lnTo>
                  <a:cubicBezTo>
                    <a:pt x="19784" y="28707"/>
                    <a:pt x="19864" y="28667"/>
                    <a:pt x="19904" y="28627"/>
                  </a:cubicBezTo>
                  <a:cubicBezTo>
                    <a:pt x="19904" y="28547"/>
                    <a:pt x="19944" y="28507"/>
                    <a:pt x="19904" y="28427"/>
                  </a:cubicBezTo>
                  <a:lnTo>
                    <a:pt x="17506" y="21393"/>
                  </a:lnTo>
                  <a:cubicBezTo>
                    <a:pt x="17473" y="21328"/>
                    <a:pt x="17387" y="21262"/>
                    <a:pt x="17314" y="21262"/>
                  </a:cubicBezTo>
                  <a:cubicBezTo>
                    <a:pt x="17297" y="21262"/>
                    <a:pt x="17281" y="21266"/>
                    <a:pt x="17266" y="21273"/>
                  </a:cubicBezTo>
                  <a:cubicBezTo>
                    <a:pt x="17146" y="21313"/>
                    <a:pt x="17106" y="21433"/>
                    <a:pt x="17146" y="21513"/>
                  </a:cubicBezTo>
                  <a:lnTo>
                    <a:pt x="19464" y="28347"/>
                  </a:lnTo>
                  <a:lnTo>
                    <a:pt x="1079" y="29386"/>
                  </a:lnTo>
                  <a:cubicBezTo>
                    <a:pt x="959" y="29386"/>
                    <a:pt x="880" y="29466"/>
                    <a:pt x="880" y="29546"/>
                  </a:cubicBezTo>
                  <a:lnTo>
                    <a:pt x="0" y="43735"/>
                  </a:lnTo>
                  <a:cubicBezTo>
                    <a:pt x="0" y="43815"/>
                    <a:pt x="40" y="43855"/>
                    <a:pt x="120" y="43895"/>
                  </a:cubicBezTo>
                  <a:cubicBezTo>
                    <a:pt x="200" y="43935"/>
                    <a:pt x="5756" y="46093"/>
                    <a:pt x="15588" y="46093"/>
                  </a:cubicBezTo>
                  <a:cubicBezTo>
                    <a:pt x="18265" y="46093"/>
                    <a:pt x="21303" y="45933"/>
                    <a:pt x="24620" y="45533"/>
                  </a:cubicBezTo>
                  <a:cubicBezTo>
                    <a:pt x="32893" y="44454"/>
                    <a:pt x="38289" y="41856"/>
                    <a:pt x="40607" y="37740"/>
                  </a:cubicBezTo>
                  <a:cubicBezTo>
                    <a:pt x="42566" y="34342"/>
                    <a:pt x="42326" y="29906"/>
                    <a:pt x="40008" y="24590"/>
                  </a:cubicBezTo>
                  <a:cubicBezTo>
                    <a:pt x="35252" y="13719"/>
                    <a:pt x="21822" y="4646"/>
                    <a:pt x="16107" y="1969"/>
                  </a:cubicBezTo>
                  <a:cubicBezTo>
                    <a:pt x="13954" y="949"/>
                    <a:pt x="11659" y="0"/>
                    <a:pt x="8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3526289" y="3046230"/>
              <a:ext cx="22321" cy="266893"/>
            </a:xfrm>
            <a:custGeom>
              <a:rect b="b" l="l" r="r" t="t"/>
              <a:pathLst>
                <a:path extrusionOk="0" h="13870" w="1160">
                  <a:moveTo>
                    <a:pt x="999" y="1"/>
                  </a:moveTo>
                  <a:cubicBezTo>
                    <a:pt x="879" y="1"/>
                    <a:pt x="800" y="81"/>
                    <a:pt x="800" y="200"/>
                  </a:cubicBezTo>
                  <a:lnTo>
                    <a:pt x="0" y="13670"/>
                  </a:lnTo>
                  <a:cubicBezTo>
                    <a:pt x="0" y="13749"/>
                    <a:pt x="80" y="13829"/>
                    <a:pt x="160" y="13869"/>
                  </a:cubicBezTo>
                  <a:lnTo>
                    <a:pt x="200" y="13869"/>
                  </a:lnTo>
                  <a:cubicBezTo>
                    <a:pt x="280" y="13869"/>
                    <a:pt x="360" y="13789"/>
                    <a:pt x="360" y="13670"/>
                  </a:cubicBezTo>
                  <a:lnTo>
                    <a:pt x="1159" y="200"/>
                  </a:lnTo>
                  <a:cubicBezTo>
                    <a:pt x="1159" y="121"/>
                    <a:pt x="1119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3806999" y="3010092"/>
              <a:ext cx="103063" cy="7697"/>
            </a:xfrm>
            <a:custGeom>
              <a:rect b="b" l="l" r="r" t="t"/>
              <a:pathLst>
                <a:path extrusionOk="0" h="400" w="5356">
                  <a:moveTo>
                    <a:pt x="5196" y="0"/>
                  </a:moveTo>
                  <a:lnTo>
                    <a:pt x="200" y="40"/>
                  </a:lnTo>
                  <a:cubicBezTo>
                    <a:pt x="80" y="40"/>
                    <a:pt x="0" y="120"/>
                    <a:pt x="0" y="240"/>
                  </a:cubicBezTo>
                  <a:cubicBezTo>
                    <a:pt x="0" y="320"/>
                    <a:pt x="80" y="400"/>
                    <a:pt x="200" y="400"/>
                  </a:cubicBezTo>
                  <a:lnTo>
                    <a:pt x="5196" y="400"/>
                  </a:lnTo>
                  <a:cubicBezTo>
                    <a:pt x="5276" y="400"/>
                    <a:pt x="5356" y="280"/>
                    <a:pt x="5356" y="200"/>
                  </a:cubicBezTo>
                  <a:cubicBezTo>
                    <a:pt x="5356" y="80"/>
                    <a:pt x="5276" y="0"/>
                    <a:pt x="5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3651635" y="2001054"/>
              <a:ext cx="126924" cy="364568"/>
            </a:xfrm>
            <a:custGeom>
              <a:rect b="b" l="l" r="r" t="t"/>
              <a:pathLst>
                <a:path extrusionOk="0" h="18946" w="6596">
                  <a:moveTo>
                    <a:pt x="1560" y="1"/>
                  </a:moveTo>
                  <a:lnTo>
                    <a:pt x="1" y="9513"/>
                  </a:lnTo>
                  <a:lnTo>
                    <a:pt x="520" y="9793"/>
                  </a:lnTo>
                  <a:lnTo>
                    <a:pt x="840" y="18945"/>
                  </a:lnTo>
                  <a:cubicBezTo>
                    <a:pt x="840" y="18945"/>
                    <a:pt x="5636" y="14869"/>
                    <a:pt x="6196" y="9353"/>
                  </a:cubicBezTo>
                  <a:cubicBezTo>
                    <a:pt x="6596" y="5356"/>
                    <a:pt x="4717" y="1599"/>
                    <a:pt x="15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3405542" y="2082585"/>
              <a:ext cx="361470" cy="445310"/>
            </a:xfrm>
            <a:custGeom>
              <a:rect b="b" l="l" r="r" t="t"/>
              <a:pathLst>
                <a:path extrusionOk="0" h="23142" w="18785">
                  <a:moveTo>
                    <a:pt x="4876" y="0"/>
                  </a:moveTo>
                  <a:cubicBezTo>
                    <a:pt x="2238" y="0"/>
                    <a:pt x="40" y="2478"/>
                    <a:pt x="40" y="5516"/>
                  </a:cubicBezTo>
                  <a:lnTo>
                    <a:pt x="0" y="11751"/>
                  </a:lnTo>
                  <a:cubicBezTo>
                    <a:pt x="0" y="14788"/>
                    <a:pt x="2159" y="17266"/>
                    <a:pt x="4836" y="17266"/>
                  </a:cubicBezTo>
                  <a:lnTo>
                    <a:pt x="7154" y="17266"/>
                  </a:lnTo>
                  <a:lnTo>
                    <a:pt x="7114" y="20624"/>
                  </a:lnTo>
                  <a:cubicBezTo>
                    <a:pt x="7114" y="21982"/>
                    <a:pt x="8234" y="23141"/>
                    <a:pt x="9632" y="23141"/>
                  </a:cubicBezTo>
                  <a:lnTo>
                    <a:pt x="11231" y="23141"/>
                  </a:lnTo>
                  <a:cubicBezTo>
                    <a:pt x="12590" y="23141"/>
                    <a:pt x="13709" y="22022"/>
                    <a:pt x="13709" y="20664"/>
                  </a:cubicBezTo>
                  <a:lnTo>
                    <a:pt x="13749" y="16867"/>
                  </a:lnTo>
                  <a:lnTo>
                    <a:pt x="13749" y="16667"/>
                  </a:lnTo>
                  <a:lnTo>
                    <a:pt x="13749" y="12870"/>
                  </a:lnTo>
                  <a:cubicBezTo>
                    <a:pt x="13749" y="12790"/>
                    <a:pt x="13749" y="12710"/>
                    <a:pt x="13749" y="12630"/>
                  </a:cubicBezTo>
                  <a:cubicBezTo>
                    <a:pt x="14269" y="13030"/>
                    <a:pt x="14868" y="13230"/>
                    <a:pt x="15548" y="13230"/>
                  </a:cubicBezTo>
                  <a:cubicBezTo>
                    <a:pt x="17306" y="13230"/>
                    <a:pt x="18745" y="11831"/>
                    <a:pt x="18745" y="10072"/>
                  </a:cubicBezTo>
                  <a:cubicBezTo>
                    <a:pt x="18785" y="8314"/>
                    <a:pt x="17346" y="6915"/>
                    <a:pt x="15588" y="6915"/>
                  </a:cubicBezTo>
                  <a:cubicBezTo>
                    <a:pt x="15535" y="6912"/>
                    <a:pt x="15483" y="6910"/>
                    <a:pt x="15431" y="6910"/>
                  </a:cubicBezTo>
                  <a:cubicBezTo>
                    <a:pt x="14776" y="6910"/>
                    <a:pt x="14191" y="7141"/>
                    <a:pt x="13709" y="7474"/>
                  </a:cubicBezTo>
                  <a:lnTo>
                    <a:pt x="13709" y="5556"/>
                  </a:lnTo>
                  <a:cubicBezTo>
                    <a:pt x="13749" y="2518"/>
                    <a:pt x="11551" y="40"/>
                    <a:pt x="8913" y="40"/>
                  </a:cubicBezTo>
                  <a:lnTo>
                    <a:pt x="4876" y="0"/>
                  </a:ln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3401694" y="2079506"/>
              <a:ext cx="368398" cy="452237"/>
            </a:xfrm>
            <a:custGeom>
              <a:rect b="b" l="l" r="r" t="t"/>
              <a:pathLst>
                <a:path extrusionOk="0" h="23502" w="19145">
                  <a:moveTo>
                    <a:pt x="9113" y="360"/>
                  </a:moveTo>
                  <a:cubicBezTo>
                    <a:pt x="11671" y="400"/>
                    <a:pt x="13749" y="2798"/>
                    <a:pt x="13749" y="5716"/>
                  </a:cubicBezTo>
                  <a:lnTo>
                    <a:pt x="13749" y="7634"/>
                  </a:lnTo>
                  <a:cubicBezTo>
                    <a:pt x="13749" y="7714"/>
                    <a:pt x="13789" y="7794"/>
                    <a:pt x="13829" y="7794"/>
                  </a:cubicBezTo>
                  <a:cubicBezTo>
                    <a:pt x="13869" y="7814"/>
                    <a:pt x="13909" y="7824"/>
                    <a:pt x="13944" y="7824"/>
                  </a:cubicBezTo>
                  <a:cubicBezTo>
                    <a:pt x="13979" y="7824"/>
                    <a:pt x="14009" y="7814"/>
                    <a:pt x="14029" y="7794"/>
                  </a:cubicBezTo>
                  <a:cubicBezTo>
                    <a:pt x="14549" y="7434"/>
                    <a:pt x="15148" y="7235"/>
                    <a:pt x="15788" y="7235"/>
                  </a:cubicBezTo>
                  <a:cubicBezTo>
                    <a:pt x="17426" y="7235"/>
                    <a:pt x="18785" y="8593"/>
                    <a:pt x="18785" y="10232"/>
                  </a:cubicBezTo>
                  <a:cubicBezTo>
                    <a:pt x="18785" y="11031"/>
                    <a:pt x="18465" y="11791"/>
                    <a:pt x="17906" y="12350"/>
                  </a:cubicBezTo>
                  <a:cubicBezTo>
                    <a:pt x="17306" y="12910"/>
                    <a:pt x="16587" y="13190"/>
                    <a:pt x="15788" y="13190"/>
                  </a:cubicBezTo>
                  <a:lnTo>
                    <a:pt x="15748" y="13190"/>
                  </a:lnTo>
                  <a:cubicBezTo>
                    <a:pt x="15148" y="13190"/>
                    <a:pt x="14549" y="13030"/>
                    <a:pt x="14029" y="12670"/>
                  </a:cubicBezTo>
                  <a:cubicBezTo>
                    <a:pt x="13989" y="12630"/>
                    <a:pt x="13909" y="12630"/>
                    <a:pt x="13829" y="12630"/>
                  </a:cubicBezTo>
                  <a:cubicBezTo>
                    <a:pt x="13789" y="12670"/>
                    <a:pt x="13749" y="12750"/>
                    <a:pt x="13749" y="12830"/>
                  </a:cubicBezTo>
                  <a:cubicBezTo>
                    <a:pt x="13749" y="12910"/>
                    <a:pt x="13749" y="12950"/>
                    <a:pt x="13749" y="13030"/>
                  </a:cubicBezTo>
                  <a:lnTo>
                    <a:pt x="13749" y="20824"/>
                  </a:lnTo>
                  <a:cubicBezTo>
                    <a:pt x="13709" y="22102"/>
                    <a:pt x="12710" y="23102"/>
                    <a:pt x="11431" y="23102"/>
                  </a:cubicBezTo>
                  <a:lnTo>
                    <a:pt x="9832" y="23102"/>
                  </a:lnTo>
                  <a:cubicBezTo>
                    <a:pt x="8553" y="23102"/>
                    <a:pt x="7514" y="22062"/>
                    <a:pt x="7514" y="20784"/>
                  </a:cubicBezTo>
                  <a:lnTo>
                    <a:pt x="7514" y="17426"/>
                  </a:lnTo>
                  <a:cubicBezTo>
                    <a:pt x="7514" y="17386"/>
                    <a:pt x="7514" y="17346"/>
                    <a:pt x="7474" y="17306"/>
                  </a:cubicBezTo>
                  <a:cubicBezTo>
                    <a:pt x="7434" y="17266"/>
                    <a:pt x="7394" y="17266"/>
                    <a:pt x="7354" y="17266"/>
                  </a:cubicBezTo>
                  <a:lnTo>
                    <a:pt x="5036" y="17226"/>
                  </a:lnTo>
                  <a:cubicBezTo>
                    <a:pt x="3797" y="17226"/>
                    <a:pt x="2638" y="16667"/>
                    <a:pt x="1759" y="15668"/>
                  </a:cubicBezTo>
                  <a:cubicBezTo>
                    <a:pt x="880" y="14668"/>
                    <a:pt x="400" y="13310"/>
                    <a:pt x="400" y="11911"/>
                  </a:cubicBezTo>
                  <a:lnTo>
                    <a:pt x="400" y="5676"/>
                  </a:lnTo>
                  <a:cubicBezTo>
                    <a:pt x="440" y="2758"/>
                    <a:pt x="2518" y="360"/>
                    <a:pt x="5076" y="360"/>
                  </a:cubicBezTo>
                  <a:close/>
                  <a:moveTo>
                    <a:pt x="5076" y="0"/>
                  </a:moveTo>
                  <a:cubicBezTo>
                    <a:pt x="2319" y="0"/>
                    <a:pt x="40" y="2518"/>
                    <a:pt x="40" y="5676"/>
                  </a:cubicBezTo>
                  <a:lnTo>
                    <a:pt x="0" y="11911"/>
                  </a:lnTo>
                  <a:cubicBezTo>
                    <a:pt x="0" y="13390"/>
                    <a:pt x="520" y="14828"/>
                    <a:pt x="1479" y="15907"/>
                  </a:cubicBezTo>
                  <a:cubicBezTo>
                    <a:pt x="2398" y="17027"/>
                    <a:pt x="3677" y="17626"/>
                    <a:pt x="5036" y="17626"/>
                  </a:cubicBezTo>
                  <a:lnTo>
                    <a:pt x="7155" y="17626"/>
                  </a:lnTo>
                  <a:lnTo>
                    <a:pt x="7155" y="20784"/>
                  </a:lnTo>
                  <a:cubicBezTo>
                    <a:pt x="7155" y="22262"/>
                    <a:pt x="8354" y="23461"/>
                    <a:pt x="9832" y="23501"/>
                  </a:cubicBezTo>
                  <a:lnTo>
                    <a:pt x="11431" y="23501"/>
                  </a:lnTo>
                  <a:cubicBezTo>
                    <a:pt x="12910" y="23501"/>
                    <a:pt x="14109" y="22302"/>
                    <a:pt x="14109" y="20824"/>
                  </a:cubicBezTo>
                  <a:lnTo>
                    <a:pt x="14149" y="13150"/>
                  </a:lnTo>
                  <a:cubicBezTo>
                    <a:pt x="14629" y="13429"/>
                    <a:pt x="15188" y="13589"/>
                    <a:pt x="15748" y="13589"/>
                  </a:cubicBezTo>
                  <a:lnTo>
                    <a:pt x="15788" y="13589"/>
                  </a:lnTo>
                  <a:cubicBezTo>
                    <a:pt x="16667" y="13589"/>
                    <a:pt x="17506" y="13230"/>
                    <a:pt x="18146" y="12590"/>
                  </a:cubicBezTo>
                  <a:cubicBezTo>
                    <a:pt x="18785" y="11991"/>
                    <a:pt x="19145" y="11151"/>
                    <a:pt x="19145" y="10232"/>
                  </a:cubicBezTo>
                  <a:cubicBezTo>
                    <a:pt x="19145" y="8394"/>
                    <a:pt x="17626" y="6875"/>
                    <a:pt x="15788" y="6875"/>
                  </a:cubicBezTo>
                  <a:cubicBezTo>
                    <a:pt x="15188" y="6875"/>
                    <a:pt x="14629" y="7035"/>
                    <a:pt x="14109" y="7314"/>
                  </a:cubicBezTo>
                  <a:lnTo>
                    <a:pt x="14109" y="5716"/>
                  </a:lnTo>
                  <a:cubicBezTo>
                    <a:pt x="14109" y="2598"/>
                    <a:pt x="11871" y="0"/>
                    <a:pt x="9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3670877" y="2243702"/>
              <a:ext cx="48472" cy="44239"/>
            </a:xfrm>
            <a:custGeom>
              <a:rect b="b" l="l" r="r" t="t"/>
              <a:pathLst>
                <a:path extrusionOk="0" h="2299" w="2519">
                  <a:moveTo>
                    <a:pt x="2007" y="0"/>
                  </a:moveTo>
                  <a:cubicBezTo>
                    <a:pt x="1454" y="0"/>
                    <a:pt x="1012" y="161"/>
                    <a:pt x="680" y="460"/>
                  </a:cubicBezTo>
                  <a:cubicBezTo>
                    <a:pt x="0" y="1100"/>
                    <a:pt x="80" y="2099"/>
                    <a:pt x="80" y="2139"/>
                  </a:cubicBezTo>
                  <a:cubicBezTo>
                    <a:pt x="80" y="2219"/>
                    <a:pt x="160" y="2299"/>
                    <a:pt x="280" y="2299"/>
                  </a:cubicBezTo>
                  <a:cubicBezTo>
                    <a:pt x="360" y="2299"/>
                    <a:pt x="440" y="2219"/>
                    <a:pt x="440" y="2099"/>
                  </a:cubicBezTo>
                  <a:cubicBezTo>
                    <a:pt x="440" y="2099"/>
                    <a:pt x="400" y="1219"/>
                    <a:pt x="919" y="740"/>
                  </a:cubicBezTo>
                  <a:cubicBezTo>
                    <a:pt x="1199" y="495"/>
                    <a:pt x="1601" y="373"/>
                    <a:pt x="2099" y="373"/>
                  </a:cubicBezTo>
                  <a:cubicBezTo>
                    <a:pt x="2170" y="373"/>
                    <a:pt x="2243" y="375"/>
                    <a:pt x="2318" y="380"/>
                  </a:cubicBezTo>
                  <a:cubicBezTo>
                    <a:pt x="2339" y="387"/>
                    <a:pt x="2359" y="391"/>
                    <a:pt x="2378" y="391"/>
                  </a:cubicBezTo>
                  <a:cubicBezTo>
                    <a:pt x="2464" y="391"/>
                    <a:pt x="2518" y="319"/>
                    <a:pt x="2518" y="220"/>
                  </a:cubicBezTo>
                  <a:cubicBezTo>
                    <a:pt x="2518" y="140"/>
                    <a:pt x="2478" y="20"/>
                    <a:pt x="2358" y="20"/>
                  </a:cubicBezTo>
                  <a:cubicBezTo>
                    <a:pt x="2237" y="7"/>
                    <a:pt x="2119" y="0"/>
                    <a:pt x="2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3343197" y="1972017"/>
              <a:ext cx="418447" cy="445887"/>
            </a:xfrm>
            <a:custGeom>
              <a:rect b="b" l="l" r="r" t="t"/>
              <a:pathLst>
                <a:path extrusionOk="0" h="23172" w="21746">
                  <a:moveTo>
                    <a:pt x="9228" y="1"/>
                  </a:moveTo>
                  <a:cubicBezTo>
                    <a:pt x="2252" y="1"/>
                    <a:pt x="0" y="7303"/>
                    <a:pt x="3080" y="9503"/>
                  </a:cubicBezTo>
                  <a:cubicBezTo>
                    <a:pt x="3555" y="9869"/>
                    <a:pt x="4923" y="10150"/>
                    <a:pt x="6467" y="10150"/>
                  </a:cubicBezTo>
                  <a:cubicBezTo>
                    <a:pt x="8302" y="10150"/>
                    <a:pt x="10385" y="9752"/>
                    <a:pt x="11514" y="8624"/>
                  </a:cubicBezTo>
                  <a:cubicBezTo>
                    <a:pt x="11673" y="9024"/>
                    <a:pt x="11873" y="9583"/>
                    <a:pt x="12193" y="10263"/>
                  </a:cubicBezTo>
                  <a:cubicBezTo>
                    <a:pt x="12872" y="11701"/>
                    <a:pt x="14391" y="12741"/>
                    <a:pt x="15550" y="13380"/>
                  </a:cubicBezTo>
                  <a:lnTo>
                    <a:pt x="14711" y="17417"/>
                  </a:lnTo>
                  <a:cubicBezTo>
                    <a:pt x="14711" y="17417"/>
                    <a:pt x="9916" y="16257"/>
                    <a:pt x="6868" y="16257"/>
                  </a:cubicBezTo>
                  <a:cubicBezTo>
                    <a:pt x="6818" y="16257"/>
                    <a:pt x="6767" y="16257"/>
                    <a:pt x="6717" y="16258"/>
                  </a:cubicBezTo>
                  <a:cubicBezTo>
                    <a:pt x="3680" y="16258"/>
                    <a:pt x="3240" y="17497"/>
                    <a:pt x="3240" y="17497"/>
                  </a:cubicBezTo>
                  <a:cubicBezTo>
                    <a:pt x="3240" y="17497"/>
                    <a:pt x="3280" y="21653"/>
                    <a:pt x="6398" y="22693"/>
                  </a:cubicBezTo>
                  <a:cubicBezTo>
                    <a:pt x="7594" y="23068"/>
                    <a:pt x="8519" y="23171"/>
                    <a:pt x="9177" y="23171"/>
                  </a:cubicBezTo>
                  <a:cubicBezTo>
                    <a:pt x="9991" y="23171"/>
                    <a:pt x="10394" y="23012"/>
                    <a:pt x="10394" y="23012"/>
                  </a:cubicBezTo>
                  <a:cubicBezTo>
                    <a:pt x="10394" y="23012"/>
                    <a:pt x="13752" y="22173"/>
                    <a:pt x="15350" y="20374"/>
                  </a:cubicBezTo>
                  <a:cubicBezTo>
                    <a:pt x="16070" y="19615"/>
                    <a:pt x="16390" y="19135"/>
                    <a:pt x="16789" y="18376"/>
                  </a:cubicBezTo>
                  <a:lnTo>
                    <a:pt x="16909" y="13500"/>
                  </a:lnTo>
                  <a:cubicBezTo>
                    <a:pt x="17029" y="13420"/>
                    <a:pt x="17109" y="13340"/>
                    <a:pt x="17229" y="13260"/>
                  </a:cubicBezTo>
                  <a:cubicBezTo>
                    <a:pt x="17229" y="13260"/>
                    <a:pt x="17988" y="12661"/>
                    <a:pt x="18788" y="12661"/>
                  </a:cubicBezTo>
                  <a:cubicBezTo>
                    <a:pt x="19547" y="12661"/>
                    <a:pt x="20266" y="12940"/>
                    <a:pt x="20826" y="13380"/>
                  </a:cubicBezTo>
                  <a:cubicBezTo>
                    <a:pt x="21745" y="11621"/>
                    <a:pt x="18908" y="2389"/>
                    <a:pt x="18908" y="2389"/>
                  </a:cubicBezTo>
                  <a:cubicBezTo>
                    <a:pt x="17644" y="1371"/>
                    <a:pt x="16042" y="754"/>
                    <a:pt x="14235" y="754"/>
                  </a:cubicBezTo>
                  <a:cubicBezTo>
                    <a:pt x="13985" y="754"/>
                    <a:pt x="13730" y="766"/>
                    <a:pt x="13472" y="790"/>
                  </a:cubicBezTo>
                  <a:cubicBezTo>
                    <a:pt x="11905" y="239"/>
                    <a:pt x="10489" y="1"/>
                    <a:pt x="92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3520208" y="2469705"/>
              <a:ext cx="144530" cy="67079"/>
            </a:xfrm>
            <a:custGeom>
              <a:rect b="b" l="l" r="r" t="t"/>
              <a:pathLst>
                <a:path extrusionOk="0" h="3486" w="7511">
                  <a:moveTo>
                    <a:pt x="2559" y="1"/>
                  </a:moveTo>
                  <a:cubicBezTo>
                    <a:pt x="1280" y="1"/>
                    <a:pt x="1" y="1327"/>
                    <a:pt x="996" y="2464"/>
                  </a:cubicBezTo>
                  <a:cubicBezTo>
                    <a:pt x="996" y="2464"/>
                    <a:pt x="1584" y="3485"/>
                    <a:pt x="3686" y="3485"/>
                  </a:cubicBezTo>
                  <a:cubicBezTo>
                    <a:pt x="3973" y="3485"/>
                    <a:pt x="4287" y="3466"/>
                    <a:pt x="4633" y="3423"/>
                  </a:cubicBezTo>
                  <a:cubicBezTo>
                    <a:pt x="7510" y="3023"/>
                    <a:pt x="4433" y="426"/>
                    <a:pt x="3034" y="66"/>
                  </a:cubicBezTo>
                  <a:cubicBezTo>
                    <a:pt x="2879" y="21"/>
                    <a:pt x="2719" y="1"/>
                    <a:pt x="2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3526289" y="2465780"/>
              <a:ext cx="110760" cy="74411"/>
            </a:xfrm>
            <a:custGeom>
              <a:rect b="b" l="l" r="r" t="t"/>
              <a:pathLst>
                <a:path extrusionOk="0" h="3867" w="5756">
                  <a:moveTo>
                    <a:pt x="2273" y="374"/>
                  </a:moveTo>
                  <a:cubicBezTo>
                    <a:pt x="2413" y="374"/>
                    <a:pt x="2550" y="392"/>
                    <a:pt x="2678" y="430"/>
                  </a:cubicBezTo>
                  <a:cubicBezTo>
                    <a:pt x="3637" y="710"/>
                    <a:pt x="5356" y="2028"/>
                    <a:pt x="5316" y="2828"/>
                  </a:cubicBezTo>
                  <a:cubicBezTo>
                    <a:pt x="5276" y="3188"/>
                    <a:pt x="4716" y="3347"/>
                    <a:pt x="4277" y="3427"/>
                  </a:cubicBezTo>
                  <a:cubicBezTo>
                    <a:pt x="3927" y="3474"/>
                    <a:pt x="3611" y="3495"/>
                    <a:pt x="3324" y="3495"/>
                  </a:cubicBezTo>
                  <a:cubicBezTo>
                    <a:pt x="1414" y="3495"/>
                    <a:pt x="839" y="2588"/>
                    <a:pt x="839" y="2588"/>
                  </a:cubicBezTo>
                  <a:cubicBezTo>
                    <a:pt x="839" y="2588"/>
                    <a:pt x="839" y="2548"/>
                    <a:pt x="800" y="2548"/>
                  </a:cubicBezTo>
                  <a:cubicBezTo>
                    <a:pt x="320" y="1988"/>
                    <a:pt x="520" y="1469"/>
                    <a:pt x="680" y="1189"/>
                  </a:cubicBezTo>
                  <a:cubicBezTo>
                    <a:pt x="1004" y="703"/>
                    <a:pt x="1670" y="374"/>
                    <a:pt x="2273" y="374"/>
                  </a:cubicBezTo>
                  <a:close/>
                  <a:moveTo>
                    <a:pt x="2247" y="1"/>
                  </a:moveTo>
                  <a:cubicBezTo>
                    <a:pt x="1533" y="1"/>
                    <a:pt x="786" y="379"/>
                    <a:pt x="400" y="989"/>
                  </a:cubicBezTo>
                  <a:cubicBezTo>
                    <a:pt x="0" y="1589"/>
                    <a:pt x="40" y="2228"/>
                    <a:pt x="520" y="2788"/>
                  </a:cubicBezTo>
                  <a:cubicBezTo>
                    <a:pt x="600" y="2948"/>
                    <a:pt x="1279" y="3867"/>
                    <a:pt x="3317" y="3867"/>
                  </a:cubicBezTo>
                  <a:cubicBezTo>
                    <a:pt x="3597" y="3867"/>
                    <a:pt x="3957" y="3827"/>
                    <a:pt x="4317" y="3787"/>
                  </a:cubicBezTo>
                  <a:cubicBezTo>
                    <a:pt x="5396" y="3667"/>
                    <a:pt x="5676" y="3188"/>
                    <a:pt x="5676" y="2828"/>
                  </a:cubicBezTo>
                  <a:cubicBezTo>
                    <a:pt x="5756" y="1789"/>
                    <a:pt x="3797" y="350"/>
                    <a:pt x="2758" y="70"/>
                  </a:cubicBezTo>
                  <a:cubicBezTo>
                    <a:pt x="2594" y="23"/>
                    <a:pt x="2421" y="1"/>
                    <a:pt x="2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3480146" y="2540883"/>
              <a:ext cx="225349" cy="48530"/>
            </a:xfrm>
            <a:custGeom>
              <a:rect b="b" l="l" r="r" t="t"/>
              <a:pathLst>
                <a:path extrusionOk="0" h="2522" w="11711">
                  <a:moveTo>
                    <a:pt x="11493" y="0"/>
                  </a:moveTo>
                  <a:cubicBezTo>
                    <a:pt x="11458" y="0"/>
                    <a:pt x="11421" y="13"/>
                    <a:pt x="11391" y="44"/>
                  </a:cubicBezTo>
                  <a:cubicBezTo>
                    <a:pt x="9799" y="1455"/>
                    <a:pt x="8012" y="2145"/>
                    <a:pt x="5938" y="2145"/>
                  </a:cubicBezTo>
                  <a:cubicBezTo>
                    <a:pt x="5721" y="2145"/>
                    <a:pt x="5500" y="2137"/>
                    <a:pt x="5276" y="2122"/>
                  </a:cubicBezTo>
                  <a:cubicBezTo>
                    <a:pt x="2358" y="1962"/>
                    <a:pt x="320" y="364"/>
                    <a:pt x="320" y="324"/>
                  </a:cubicBezTo>
                  <a:cubicBezTo>
                    <a:pt x="287" y="307"/>
                    <a:pt x="247" y="297"/>
                    <a:pt x="206" y="297"/>
                  </a:cubicBezTo>
                  <a:cubicBezTo>
                    <a:pt x="147" y="297"/>
                    <a:pt x="87" y="317"/>
                    <a:pt x="40" y="364"/>
                  </a:cubicBezTo>
                  <a:cubicBezTo>
                    <a:pt x="0" y="444"/>
                    <a:pt x="0" y="563"/>
                    <a:pt x="80" y="643"/>
                  </a:cubicBezTo>
                  <a:cubicBezTo>
                    <a:pt x="160" y="683"/>
                    <a:pt x="2238" y="2322"/>
                    <a:pt x="5276" y="2522"/>
                  </a:cubicBezTo>
                  <a:lnTo>
                    <a:pt x="5875" y="2522"/>
                  </a:lnTo>
                  <a:cubicBezTo>
                    <a:pt x="8074" y="2522"/>
                    <a:pt x="9952" y="1802"/>
                    <a:pt x="11631" y="324"/>
                  </a:cubicBezTo>
                  <a:cubicBezTo>
                    <a:pt x="11711" y="244"/>
                    <a:pt x="11711" y="124"/>
                    <a:pt x="11631" y="84"/>
                  </a:cubicBezTo>
                  <a:cubicBezTo>
                    <a:pt x="11606" y="34"/>
                    <a:pt x="11551" y="0"/>
                    <a:pt x="11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3490132" y="2417904"/>
              <a:ext cx="246901" cy="156903"/>
            </a:xfrm>
            <a:custGeom>
              <a:rect b="b" l="l" r="r" t="t"/>
              <a:pathLst>
                <a:path extrusionOk="0" h="8154" w="12831">
                  <a:moveTo>
                    <a:pt x="9353" y="0"/>
                  </a:moveTo>
                  <a:cubicBezTo>
                    <a:pt x="8839" y="1176"/>
                    <a:pt x="6232" y="2756"/>
                    <a:pt x="4882" y="2756"/>
                  </a:cubicBezTo>
                  <a:cubicBezTo>
                    <a:pt x="4763" y="2756"/>
                    <a:pt x="4654" y="2744"/>
                    <a:pt x="4557" y="2718"/>
                  </a:cubicBezTo>
                  <a:cubicBezTo>
                    <a:pt x="3358" y="2398"/>
                    <a:pt x="2679" y="1199"/>
                    <a:pt x="2679" y="1199"/>
                  </a:cubicBezTo>
                  <a:cubicBezTo>
                    <a:pt x="760" y="3158"/>
                    <a:pt x="1" y="5076"/>
                    <a:pt x="1" y="5076"/>
                  </a:cubicBezTo>
                  <a:cubicBezTo>
                    <a:pt x="1160" y="7154"/>
                    <a:pt x="3078" y="7674"/>
                    <a:pt x="3078" y="7674"/>
                  </a:cubicBezTo>
                  <a:lnTo>
                    <a:pt x="4597" y="2758"/>
                  </a:lnTo>
                  <a:lnTo>
                    <a:pt x="5796" y="8154"/>
                  </a:lnTo>
                  <a:cubicBezTo>
                    <a:pt x="10712" y="6675"/>
                    <a:pt x="12830" y="3957"/>
                    <a:pt x="12830" y="3957"/>
                  </a:cubicBezTo>
                  <a:cubicBezTo>
                    <a:pt x="11431" y="1639"/>
                    <a:pt x="9353" y="0"/>
                    <a:pt x="9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3486284" y="2414499"/>
              <a:ext cx="254598" cy="164158"/>
            </a:xfrm>
            <a:custGeom>
              <a:rect b="b" l="l" r="r" t="t"/>
              <a:pathLst>
                <a:path extrusionOk="0" h="8531" w="13231">
                  <a:moveTo>
                    <a:pt x="2839" y="1656"/>
                  </a:moveTo>
                  <a:cubicBezTo>
                    <a:pt x="3078" y="2016"/>
                    <a:pt x="3678" y="2735"/>
                    <a:pt x="4557" y="3015"/>
                  </a:cubicBezTo>
                  <a:lnTo>
                    <a:pt x="3158" y="7611"/>
                  </a:lnTo>
                  <a:cubicBezTo>
                    <a:pt x="2679" y="7411"/>
                    <a:pt x="1320" y="6772"/>
                    <a:pt x="401" y="5213"/>
                  </a:cubicBezTo>
                  <a:cubicBezTo>
                    <a:pt x="560" y="4853"/>
                    <a:pt x="1320" y="3295"/>
                    <a:pt x="2839" y="1656"/>
                  </a:cubicBezTo>
                  <a:close/>
                  <a:moveTo>
                    <a:pt x="9593" y="457"/>
                  </a:moveTo>
                  <a:cubicBezTo>
                    <a:pt x="10113" y="897"/>
                    <a:pt x="11671" y="2295"/>
                    <a:pt x="12790" y="4134"/>
                  </a:cubicBezTo>
                  <a:cubicBezTo>
                    <a:pt x="12391" y="4614"/>
                    <a:pt x="10312" y="6812"/>
                    <a:pt x="6116" y="8091"/>
                  </a:cubicBezTo>
                  <a:lnTo>
                    <a:pt x="5037" y="3135"/>
                  </a:lnTo>
                  <a:cubicBezTo>
                    <a:pt x="6396" y="3135"/>
                    <a:pt x="8874" y="1656"/>
                    <a:pt x="9593" y="457"/>
                  </a:cubicBezTo>
                  <a:close/>
                  <a:moveTo>
                    <a:pt x="9534" y="1"/>
                  </a:moveTo>
                  <a:cubicBezTo>
                    <a:pt x="9517" y="1"/>
                    <a:pt x="9497" y="6"/>
                    <a:pt x="9473" y="17"/>
                  </a:cubicBezTo>
                  <a:cubicBezTo>
                    <a:pt x="9433" y="17"/>
                    <a:pt x="9393" y="57"/>
                    <a:pt x="9353" y="97"/>
                  </a:cubicBezTo>
                  <a:cubicBezTo>
                    <a:pt x="8878" y="1232"/>
                    <a:pt x="6358" y="2735"/>
                    <a:pt x="5108" y="2735"/>
                  </a:cubicBezTo>
                  <a:cubicBezTo>
                    <a:pt x="4992" y="2735"/>
                    <a:pt x="4888" y="2722"/>
                    <a:pt x="4797" y="2695"/>
                  </a:cubicBezTo>
                  <a:cubicBezTo>
                    <a:pt x="3718" y="2415"/>
                    <a:pt x="3038" y="1296"/>
                    <a:pt x="3038" y="1256"/>
                  </a:cubicBezTo>
                  <a:cubicBezTo>
                    <a:pt x="2998" y="1216"/>
                    <a:pt x="2958" y="1176"/>
                    <a:pt x="2879" y="1176"/>
                  </a:cubicBezTo>
                  <a:cubicBezTo>
                    <a:pt x="2839" y="1176"/>
                    <a:pt x="2759" y="1216"/>
                    <a:pt x="2719" y="1256"/>
                  </a:cubicBezTo>
                  <a:cubicBezTo>
                    <a:pt x="840" y="3215"/>
                    <a:pt x="41" y="5093"/>
                    <a:pt x="1" y="5173"/>
                  </a:cubicBezTo>
                  <a:cubicBezTo>
                    <a:pt x="1" y="5213"/>
                    <a:pt x="1" y="5293"/>
                    <a:pt x="41" y="5333"/>
                  </a:cubicBezTo>
                  <a:cubicBezTo>
                    <a:pt x="1240" y="7451"/>
                    <a:pt x="3158" y="8011"/>
                    <a:pt x="3238" y="8011"/>
                  </a:cubicBezTo>
                  <a:cubicBezTo>
                    <a:pt x="3253" y="8018"/>
                    <a:pt x="3269" y="8021"/>
                    <a:pt x="3285" y="8021"/>
                  </a:cubicBezTo>
                  <a:cubicBezTo>
                    <a:pt x="3358" y="8021"/>
                    <a:pt x="3438" y="7956"/>
                    <a:pt x="3438" y="7891"/>
                  </a:cubicBezTo>
                  <a:lnTo>
                    <a:pt x="4757" y="3654"/>
                  </a:lnTo>
                  <a:lnTo>
                    <a:pt x="5796" y="8370"/>
                  </a:lnTo>
                  <a:cubicBezTo>
                    <a:pt x="5836" y="8410"/>
                    <a:pt x="5836" y="8450"/>
                    <a:pt x="5916" y="8490"/>
                  </a:cubicBezTo>
                  <a:cubicBezTo>
                    <a:pt x="5916" y="8490"/>
                    <a:pt x="5956" y="8530"/>
                    <a:pt x="5996" y="8530"/>
                  </a:cubicBezTo>
                  <a:cubicBezTo>
                    <a:pt x="5996" y="8530"/>
                    <a:pt x="6036" y="8530"/>
                    <a:pt x="6036" y="8490"/>
                  </a:cubicBezTo>
                  <a:cubicBezTo>
                    <a:pt x="10992" y="7052"/>
                    <a:pt x="13110" y="4374"/>
                    <a:pt x="13190" y="4254"/>
                  </a:cubicBezTo>
                  <a:cubicBezTo>
                    <a:pt x="13230" y="4214"/>
                    <a:pt x="13230" y="4134"/>
                    <a:pt x="13190" y="4054"/>
                  </a:cubicBezTo>
                  <a:cubicBezTo>
                    <a:pt x="11791" y="1696"/>
                    <a:pt x="9753" y="97"/>
                    <a:pt x="9633" y="57"/>
                  </a:cubicBezTo>
                  <a:cubicBezTo>
                    <a:pt x="9605" y="29"/>
                    <a:pt x="9577" y="1"/>
                    <a:pt x="9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3453225" y="2207103"/>
              <a:ext cx="39235" cy="71601"/>
            </a:xfrm>
            <a:custGeom>
              <a:rect b="b" l="l" r="r" t="t"/>
              <a:pathLst>
                <a:path extrusionOk="0" h="3721" w="2039">
                  <a:moveTo>
                    <a:pt x="1626" y="0"/>
                  </a:moveTo>
                  <a:cubicBezTo>
                    <a:pt x="1559" y="0"/>
                    <a:pt x="1504" y="35"/>
                    <a:pt x="1479" y="84"/>
                  </a:cubicBezTo>
                  <a:lnTo>
                    <a:pt x="80" y="2482"/>
                  </a:lnTo>
                  <a:cubicBezTo>
                    <a:pt x="0" y="2562"/>
                    <a:pt x="40" y="2682"/>
                    <a:pt x="120" y="2722"/>
                  </a:cubicBezTo>
                  <a:lnTo>
                    <a:pt x="1719" y="3721"/>
                  </a:lnTo>
                  <a:lnTo>
                    <a:pt x="1839" y="3721"/>
                  </a:lnTo>
                  <a:cubicBezTo>
                    <a:pt x="1879" y="3721"/>
                    <a:pt x="1959" y="3721"/>
                    <a:pt x="1999" y="3641"/>
                  </a:cubicBezTo>
                  <a:cubicBezTo>
                    <a:pt x="2039" y="3561"/>
                    <a:pt x="2039" y="3441"/>
                    <a:pt x="1919" y="3401"/>
                  </a:cubicBezTo>
                  <a:lnTo>
                    <a:pt x="480" y="2522"/>
                  </a:lnTo>
                  <a:lnTo>
                    <a:pt x="1799" y="284"/>
                  </a:lnTo>
                  <a:cubicBezTo>
                    <a:pt x="1839" y="204"/>
                    <a:pt x="1839" y="84"/>
                    <a:pt x="1759" y="44"/>
                  </a:cubicBezTo>
                  <a:cubicBezTo>
                    <a:pt x="1713" y="13"/>
                    <a:pt x="1667" y="0"/>
                    <a:pt x="1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3536276" y="2187649"/>
              <a:ext cx="40794" cy="21840"/>
            </a:xfrm>
            <a:custGeom>
              <a:rect b="b" l="l" r="r" t="t"/>
              <a:pathLst>
                <a:path extrusionOk="0" h="1135" w="2120">
                  <a:moveTo>
                    <a:pt x="266" y="1"/>
                  </a:moveTo>
                  <a:cubicBezTo>
                    <a:pt x="168" y="1"/>
                    <a:pt x="71" y="46"/>
                    <a:pt x="41" y="136"/>
                  </a:cubicBezTo>
                  <a:cubicBezTo>
                    <a:pt x="1" y="296"/>
                    <a:pt x="41" y="415"/>
                    <a:pt x="161" y="455"/>
                  </a:cubicBezTo>
                  <a:lnTo>
                    <a:pt x="1719" y="1095"/>
                  </a:lnTo>
                  <a:cubicBezTo>
                    <a:pt x="1759" y="1095"/>
                    <a:pt x="1799" y="1135"/>
                    <a:pt x="1839" y="1135"/>
                  </a:cubicBezTo>
                  <a:cubicBezTo>
                    <a:pt x="1919" y="1135"/>
                    <a:pt x="1999" y="1055"/>
                    <a:pt x="2039" y="975"/>
                  </a:cubicBezTo>
                  <a:cubicBezTo>
                    <a:pt x="2119" y="855"/>
                    <a:pt x="2039" y="695"/>
                    <a:pt x="1919" y="655"/>
                  </a:cubicBezTo>
                  <a:lnTo>
                    <a:pt x="360" y="16"/>
                  </a:lnTo>
                  <a:cubicBezTo>
                    <a:pt x="330" y="6"/>
                    <a:pt x="298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3410161" y="2188707"/>
              <a:ext cx="38466" cy="13874"/>
            </a:xfrm>
            <a:custGeom>
              <a:rect b="b" l="l" r="r" t="t"/>
              <a:pathLst>
                <a:path extrusionOk="0" h="721" w="1999">
                  <a:moveTo>
                    <a:pt x="1719" y="1"/>
                  </a:moveTo>
                  <a:lnTo>
                    <a:pt x="240" y="241"/>
                  </a:lnTo>
                  <a:cubicBezTo>
                    <a:pt x="80" y="241"/>
                    <a:pt x="0" y="360"/>
                    <a:pt x="0" y="520"/>
                  </a:cubicBezTo>
                  <a:cubicBezTo>
                    <a:pt x="40" y="640"/>
                    <a:pt x="160" y="720"/>
                    <a:pt x="280" y="720"/>
                  </a:cubicBezTo>
                  <a:lnTo>
                    <a:pt x="1799" y="520"/>
                  </a:lnTo>
                  <a:cubicBezTo>
                    <a:pt x="1919" y="480"/>
                    <a:pt x="1998" y="360"/>
                    <a:pt x="1998" y="241"/>
                  </a:cubicBezTo>
                  <a:cubicBezTo>
                    <a:pt x="1958" y="81"/>
                    <a:pt x="1839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3530138" y="2216397"/>
              <a:ext cx="27690" cy="27709"/>
            </a:xfrm>
            <a:custGeom>
              <a:rect b="b" l="l" r="r" t="t"/>
              <a:pathLst>
                <a:path extrusionOk="0" h="1440" w="1439">
                  <a:moveTo>
                    <a:pt x="719" y="1"/>
                  </a:moveTo>
                  <a:cubicBezTo>
                    <a:pt x="320" y="1"/>
                    <a:pt x="0" y="320"/>
                    <a:pt x="0" y="720"/>
                  </a:cubicBezTo>
                  <a:cubicBezTo>
                    <a:pt x="0" y="1120"/>
                    <a:pt x="320" y="1439"/>
                    <a:pt x="719" y="1439"/>
                  </a:cubicBezTo>
                  <a:cubicBezTo>
                    <a:pt x="1119" y="1439"/>
                    <a:pt x="1439" y="1120"/>
                    <a:pt x="1439" y="720"/>
                  </a:cubicBezTo>
                  <a:cubicBezTo>
                    <a:pt x="1439" y="320"/>
                    <a:pt x="1119" y="1"/>
                    <a:pt x="7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3418608" y="2214858"/>
              <a:ext cx="23861" cy="23091"/>
            </a:xfrm>
            <a:custGeom>
              <a:rect b="b" l="l" r="r" t="t"/>
              <a:pathLst>
                <a:path extrusionOk="0" h="1200" w="1240">
                  <a:moveTo>
                    <a:pt x="600" y="1"/>
                  </a:moveTo>
                  <a:cubicBezTo>
                    <a:pt x="281" y="1"/>
                    <a:pt x="1" y="240"/>
                    <a:pt x="1" y="600"/>
                  </a:cubicBezTo>
                  <a:cubicBezTo>
                    <a:pt x="1" y="920"/>
                    <a:pt x="281" y="1200"/>
                    <a:pt x="600" y="1200"/>
                  </a:cubicBezTo>
                  <a:cubicBezTo>
                    <a:pt x="960" y="1200"/>
                    <a:pt x="1240" y="920"/>
                    <a:pt x="1240" y="600"/>
                  </a:cubicBezTo>
                  <a:cubicBezTo>
                    <a:pt x="1240" y="240"/>
                    <a:pt x="960" y="1"/>
                    <a:pt x="6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2"/>
            <p:cNvSpPr/>
            <p:nvPr/>
          </p:nvSpPr>
          <p:spPr>
            <a:xfrm>
              <a:off x="3455534" y="2318690"/>
              <a:ext cx="53071" cy="26940"/>
            </a:xfrm>
            <a:custGeom>
              <a:rect b="b" l="l" r="r" t="t"/>
              <a:pathLst>
                <a:path extrusionOk="0" h="1400" w="2758">
                  <a:moveTo>
                    <a:pt x="0" y="0"/>
                  </a:moveTo>
                  <a:cubicBezTo>
                    <a:pt x="0" y="760"/>
                    <a:pt x="600" y="1359"/>
                    <a:pt x="1359" y="1399"/>
                  </a:cubicBezTo>
                  <a:cubicBezTo>
                    <a:pt x="2158" y="1399"/>
                    <a:pt x="2758" y="760"/>
                    <a:pt x="2758" y="0"/>
                  </a:cubicBezTo>
                  <a:close/>
                </a:path>
              </a:pathLst>
            </a:custGeom>
            <a:solidFill>
              <a:srgbClr val="C789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2"/>
            <p:cNvSpPr/>
            <p:nvPr/>
          </p:nvSpPr>
          <p:spPr>
            <a:xfrm>
              <a:off x="1531304" y="2837814"/>
              <a:ext cx="716802" cy="498381"/>
            </a:xfrm>
            <a:custGeom>
              <a:rect b="b" l="l" r="r" t="t"/>
              <a:pathLst>
                <a:path extrusionOk="0" h="25900" w="37251">
                  <a:moveTo>
                    <a:pt x="12111" y="0"/>
                  </a:moveTo>
                  <a:cubicBezTo>
                    <a:pt x="11031" y="0"/>
                    <a:pt x="10072" y="640"/>
                    <a:pt x="9633" y="1599"/>
                  </a:cubicBezTo>
                  <a:lnTo>
                    <a:pt x="760" y="22182"/>
                  </a:lnTo>
                  <a:cubicBezTo>
                    <a:pt x="0" y="23941"/>
                    <a:pt x="1279" y="25899"/>
                    <a:pt x="3198" y="25899"/>
                  </a:cubicBezTo>
                  <a:lnTo>
                    <a:pt x="29217" y="25899"/>
                  </a:lnTo>
                  <a:cubicBezTo>
                    <a:pt x="30456" y="25899"/>
                    <a:pt x="31535" y="25060"/>
                    <a:pt x="31815" y="23861"/>
                  </a:cubicBezTo>
                  <a:lnTo>
                    <a:pt x="36851" y="3278"/>
                  </a:lnTo>
                  <a:cubicBezTo>
                    <a:pt x="37250" y="1599"/>
                    <a:pt x="36011" y="0"/>
                    <a:pt x="34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2"/>
            <p:cNvSpPr/>
            <p:nvPr/>
          </p:nvSpPr>
          <p:spPr>
            <a:xfrm>
              <a:off x="1571290" y="2868583"/>
              <a:ext cx="634502" cy="436843"/>
            </a:xfrm>
            <a:custGeom>
              <a:rect b="b" l="l" r="r" t="t"/>
              <a:pathLst>
                <a:path extrusionOk="0" h="22702" w="32974">
                  <a:moveTo>
                    <a:pt x="10432" y="0"/>
                  </a:moveTo>
                  <a:cubicBezTo>
                    <a:pt x="9713" y="0"/>
                    <a:pt x="9073" y="400"/>
                    <a:pt x="8794" y="1079"/>
                  </a:cubicBezTo>
                  <a:lnTo>
                    <a:pt x="520" y="20184"/>
                  </a:lnTo>
                  <a:cubicBezTo>
                    <a:pt x="1" y="21383"/>
                    <a:pt x="880" y="22702"/>
                    <a:pt x="2159" y="22702"/>
                  </a:cubicBezTo>
                  <a:lnTo>
                    <a:pt x="26259" y="22702"/>
                  </a:lnTo>
                  <a:cubicBezTo>
                    <a:pt x="27059" y="22702"/>
                    <a:pt x="27778" y="22142"/>
                    <a:pt x="27978" y="21343"/>
                  </a:cubicBezTo>
                  <a:lnTo>
                    <a:pt x="32694" y="2198"/>
                  </a:lnTo>
                  <a:cubicBezTo>
                    <a:pt x="32974" y="1079"/>
                    <a:pt x="32095" y="0"/>
                    <a:pt x="30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2"/>
            <p:cNvSpPr/>
            <p:nvPr/>
          </p:nvSpPr>
          <p:spPr>
            <a:xfrm>
              <a:off x="1575138" y="2885497"/>
              <a:ext cx="573754" cy="419929"/>
            </a:xfrm>
            <a:custGeom>
              <a:rect b="b" l="l" r="r" t="t"/>
              <a:pathLst>
                <a:path extrusionOk="0" h="21823" w="29817">
                  <a:moveTo>
                    <a:pt x="10232" y="0"/>
                  </a:moveTo>
                  <a:cubicBezTo>
                    <a:pt x="9273" y="0"/>
                    <a:pt x="8434" y="560"/>
                    <a:pt x="8034" y="1439"/>
                  </a:cubicBezTo>
                  <a:lnTo>
                    <a:pt x="680" y="18505"/>
                  </a:lnTo>
                  <a:cubicBezTo>
                    <a:pt x="1" y="20104"/>
                    <a:pt x="1160" y="21823"/>
                    <a:pt x="2878" y="21823"/>
                  </a:cubicBezTo>
                  <a:lnTo>
                    <a:pt x="22502" y="21823"/>
                  </a:lnTo>
                  <a:cubicBezTo>
                    <a:pt x="23581" y="21823"/>
                    <a:pt x="24501" y="21103"/>
                    <a:pt x="24780" y="20064"/>
                  </a:cubicBezTo>
                  <a:lnTo>
                    <a:pt x="29417" y="2998"/>
                  </a:lnTo>
                  <a:cubicBezTo>
                    <a:pt x="29816" y="1519"/>
                    <a:pt x="28657" y="0"/>
                    <a:pt x="27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2"/>
            <p:cNvSpPr/>
            <p:nvPr/>
          </p:nvSpPr>
          <p:spPr>
            <a:xfrm>
              <a:off x="1635906" y="2912417"/>
              <a:ext cx="476059" cy="6927"/>
            </a:xfrm>
            <a:custGeom>
              <a:rect b="b" l="l" r="r" t="t"/>
              <a:pathLst>
                <a:path extrusionOk="0" h="360" w="24740">
                  <a:moveTo>
                    <a:pt x="200" y="0"/>
                  </a:moveTo>
                  <a:lnTo>
                    <a:pt x="0" y="360"/>
                  </a:lnTo>
                  <a:lnTo>
                    <a:pt x="24620" y="360"/>
                  </a:lnTo>
                  <a:lnTo>
                    <a:pt x="24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1622051" y="2953173"/>
              <a:ext cx="479157" cy="6947"/>
            </a:xfrm>
            <a:custGeom>
              <a:rect b="b" l="l" r="r" t="t"/>
              <a:pathLst>
                <a:path extrusionOk="0" h="361" w="24901">
                  <a:moveTo>
                    <a:pt x="1" y="1"/>
                  </a:moveTo>
                  <a:lnTo>
                    <a:pt x="1" y="360"/>
                  </a:lnTo>
                  <a:lnTo>
                    <a:pt x="24780" y="360"/>
                  </a:lnTo>
                  <a:lnTo>
                    <a:pt x="249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1622051" y="2993159"/>
              <a:ext cx="467612" cy="6947"/>
            </a:xfrm>
            <a:custGeom>
              <a:rect b="b" l="l" r="r" t="t"/>
              <a:pathLst>
                <a:path extrusionOk="0" h="361" w="24301">
                  <a:moveTo>
                    <a:pt x="1" y="1"/>
                  </a:moveTo>
                  <a:lnTo>
                    <a:pt x="1" y="361"/>
                  </a:lnTo>
                  <a:lnTo>
                    <a:pt x="24221" y="361"/>
                  </a:lnTo>
                  <a:lnTo>
                    <a:pt x="24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2"/>
            <p:cNvSpPr/>
            <p:nvPr/>
          </p:nvSpPr>
          <p:spPr>
            <a:xfrm>
              <a:off x="1608216" y="3033934"/>
              <a:ext cx="470691" cy="6927"/>
            </a:xfrm>
            <a:custGeom>
              <a:rect b="b" l="l" r="r" t="t"/>
              <a:pathLst>
                <a:path extrusionOk="0" h="360" w="24461">
                  <a:moveTo>
                    <a:pt x="0" y="0"/>
                  </a:moveTo>
                  <a:lnTo>
                    <a:pt x="0" y="360"/>
                  </a:lnTo>
                  <a:lnTo>
                    <a:pt x="24380" y="360"/>
                  </a:lnTo>
                  <a:lnTo>
                    <a:pt x="24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2"/>
            <p:cNvSpPr/>
            <p:nvPr/>
          </p:nvSpPr>
          <p:spPr>
            <a:xfrm>
              <a:off x="1592052" y="3073920"/>
              <a:ext cx="476079" cy="6947"/>
            </a:xfrm>
            <a:custGeom>
              <a:rect b="b" l="l" r="r" t="t"/>
              <a:pathLst>
                <a:path extrusionOk="0" h="361" w="24741">
                  <a:moveTo>
                    <a:pt x="1" y="0"/>
                  </a:moveTo>
                  <a:lnTo>
                    <a:pt x="1" y="360"/>
                  </a:lnTo>
                  <a:lnTo>
                    <a:pt x="24661" y="360"/>
                  </a:lnTo>
                  <a:lnTo>
                    <a:pt x="24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2"/>
            <p:cNvSpPr/>
            <p:nvPr/>
          </p:nvSpPr>
          <p:spPr>
            <a:xfrm>
              <a:off x="1484390" y="3195436"/>
              <a:ext cx="326872" cy="6947"/>
            </a:xfrm>
            <a:custGeom>
              <a:rect b="b" l="l" r="r" t="t"/>
              <a:pathLst>
                <a:path extrusionOk="0" h="361" w="16987">
                  <a:moveTo>
                    <a:pt x="200" y="0"/>
                  </a:moveTo>
                  <a:lnTo>
                    <a:pt x="0" y="360"/>
                  </a:lnTo>
                  <a:lnTo>
                    <a:pt x="16987" y="360"/>
                  </a:lnTo>
                  <a:lnTo>
                    <a:pt x="16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2"/>
            <p:cNvSpPr/>
            <p:nvPr/>
          </p:nvSpPr>
          <p:spPr>
            <a:xfrm>
              <a:off x="1528225" y="3114675"/>
              <a:ext cx="359950" cy="6947"/>
            </a:xfrm>
            <a:custGeom>
              <a:rect b="b" l="l" r="r" t="t"/>
              <a:pathLst>
                <a:path extrusionOk="0" h="361" w="18706">
                  <a:moveTo>
                    <a:pt x="160" y="1"/>
                  </a:moveTo>
                  <a:lnTo>
                    <a:pt x="1" y="360"/>
                  </a:lnTo>
                  <a:lnTo>
                    <a:pt x="18625" y="360"/>
                  </a:lnTo>
                  <a:lnTo>
                    <a:pt x="18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2"/>
            <p:cNvSpPr/>
            <p:nvPr/>
          </p:nvSpPr>
          <p:spPr>
            <a:xfrm>
              <a:off x="1505923" y="3154681"/>
              <a:ext cx="371476" cy="6927"/>
            </a:xfrm>
            <a:custGeom>
              <a:rect b="b" l="l" r="r" t="t"/>
              <a:pathLst>
                <a:path extrusionOk="0" h="360" w="19305">
                  <a:moveTo>
                    <a:pt x="200" y="0"/>
                  </a:moveTo>
                  <a:lnTo>
                    <a:pt x="1" y="360"/>
                  </a:lnTo>
                  <a:lnTo>
                    <a:pt x="19185" y="360"/>
                  </a:lnTo>
                  <a:lnTo>
                    <a:pt x="193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2"/>
            <p:cNvSpPr/>
            <p:nvPr/>
          </p:nvSpPr>
          <p:spPr>
            <a:xfrm>
              <a:off x="209267" y="3423075"/>
              <a:ext cx="100773" cy="1418961"/>
            </a:xfrm>
            <a:custGeom>
              <a:rect b="b" l="l" r="r" t="t"/>
              <a:pathLst>
                <a:path extrusionOk="0" h="73741" w="5237">
                  <a:moveTo>
                    <a:pt x="0" y="1"/>
                  </a:moveTo>
                  <a:lnTo>
                    <a:pt x="0" y="73741"/>
                  </a:lnTo>
                  <a:lnTo>
                    <a:pt x="5236" y="73741"/>
                  </a:lnTo>
                  <a:lnTo>
                    <a:pt x="5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2"/>
            <p:cNvSpPr/>
            <p:nvPr/>
          </p:nvSpPr>
          <p:spPr>
            <a:xfrm>
              <a:off x="205418" y="3419226"/>
              <a:ext cx="108451" cy="1426658"/>
            </a:xfrm>
            <a:custGeom>
              <a:rect b="b" l="l" r="r" t="t"/>
              <a:pathLst>
                <a:path extrusionOk="0" h="74141" w="5636">
                  <a:moveTo>
                    <a:pt x="5236" y="401"/>
                  </a:moveTo>
                  <a:lnTo>
                    <a:pt x="5236" y="73741"/>
                  </a:lnTo>
                  <a:lnTo>
                    <a:pt x="360" y="73741"/>
                  </a:lnTo>
                  <a:lnTo>
                    <a:pt x="360" y="401"/>
                  </a:lnTo>
                  <a:close/>
                  <a:moveTo>
                    <a:pt x="200" y="1"/>
                  </a:moveTo>
                  <a:cubicBezTo>
                    <a:pt x="80" y="1"/>
                    <a:pt x="0" y="81"/>
                    <a:pt x="0" y="201"/>
                  </a:cubicBezTo>
                  <a:lnTo>
                    <a:pt x="0" y="73941"/>
                  </a:lnTo>
                  <a:cubicBezTo>
                    <a:pt x="0" y="74021"/>
                    <a:pt x="80" y="74141"/>
                    <a:pt x="200" y="74141"/>
                  </a:cubicBezTo>
                  <a:lnTo>
                    <a:pt x="5436" y="74141"/>
                  </a:lnTo>
                  <a:cubicBezTo>
                    <a:pt x="5516" y="74141"/>
                    <a:pt x="5636" y="74021"/>
                    <a:pt x="5636" y="73941"/>
                  </a:cubicBezTo>
                  <a:lnTo>
                    <a:pt x="5636" y="201"/>
                  </a:lnTo>
                  <a:cubicBezTo>
                    <a:pt x="5636" y="81"/>
                    <a:pt x="5516" y="1"/>
                    <a:pt x="5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2"/>
            <p:cNvSpPr/>
            <p:nvPr/>
          </p:nvSpPr>
          <p:spPr>
            <a:xfrm>
              <a:off x="4300742" y="3423075"/>
              <a:ext cx="101543" cy="1418961"/>
            </a:xfrm>
            <a:custGeom>
              <a:rect b="b" l="l" r="r" t="t"/>
              <a:pathLst>
                <a:path extrusionOk="0" h="73741" w="5277">
                  <a:moveTo>
                    <a:pt x="0" y="1"/>
                  </a:moveTo>
                  <a:lnTo>
                    <a:pt x="0" y="73741"/>
                  </a:lnTo>
                  <a:lnTo>
                    <a:pt x="5276" y="73741"/>
                  </a:lnTo>
                  <a:lnTo>
                    <a:pt x="5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2"/>
            <p:cNvSpPr/>
            <p:nvPr/>
          </p:nvSpPr>
          <p:spPr>
            <a:xfrm>
              <a:off x="4297663" y="3419226"/>
              <a:ext cx="107700" cy="1426658"/>
            </a:xfrm>
            <a:custGeom>
              <a:rect b="b" l="l" r="r" t="t"/>
              <a:pathLst>
                <a:path extrusionOk="0" h="74141" w="5597">
                  <a:moveTo>
                    <a:pt x="5236" y="401"/>
                  </a:moveTo>
                  <a:lnTo>
                    <a:pt x="5236" y="73741"/>
                  </a:lnTo>
                  <a:lnTo>
                    <a:pt x="360" y="73741"/>
                  </a:lnTo>
                  <a:lnTo>
                    <a:pt x="360" y="401"/>
                  </a:lnTo>
                  <a:close/>
                  <a:moveTo>
                    <a:pt x="160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1" y="73941"/>
                  </a:lnTo>
                  <a:cubicBezTo>
                    <a:pt x="1" y="74021"/>
                    <a:pt x="81" y="74141"/>
                    <a:pt x="160" y="74141"/>
                  </a:cubicBezTo>
                  <a:lnTo>
                    <a:pt x="5436" y="74141"/>
                  </a:lnTo>
                  <a:cubicBezTo>
                    <a:pt x="5516" y="74141"/>
                    <a:pt x="5596" y="74021"/>
                    <a:pt x="5596" y="73941"/>
                  </a:cubicBezTo>
                  <a:lnTo>
                    <a:pt x="5596" y="201"/>
                  </a:lnTo>
                  <a:cubicBezTo>
                    <a:pt x="5596" y="81"/>
                    <a:pt x="5516" y="1"/>
                    <a:pt x="5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2"/>
            <p:cNvSpPr/>
            <p:nvPr/>
          </p:nvSpPr>
          <p:spPr>
            <a:xfrm>
              <a:off x="70067" y="3343873"/>
              <a:ext cx="4473727" cy="101523"/>
            </a:xfrm>
            <a:custGeom>
              <a:rect b="b" l="l" r="r" t="t"/>
              <a:pathLst>
                <a:path extrusionOk="0" h="5276" w="232492">
                  <a:moveTo>
                    <a:pt x="2278" y="0"/>
                  </a:moveTo>
                  <a:cubicBezTo>
                    <a:pt x="1039" y="0"/>
                    <a:pt x="0" y="1199"/>
                    <a:pt x="0" y="2638"/>
                  </a:cubicBezTo>
                  <a:cubicBezTo>
                    <a:pt x="0" y="4117"/>
                    <a:pt x="1039" y="5276"/>
                    <a:pt x="2278" y="5276"/>
                  </a:cubicBezTo>
                  <a:lnTo>
                    <a:pt x="230213" y="5276"/>
                  </a:lnTo>
                  <a:cubicBezTo>
                    <a:pt x="231492" y="5276"/>
                    <a:pt x="232491" y="4117"/>
                    <a:pt x="232491" y="2638"/>
                  </a:cubicBezTo>
                  <a:cubicBezTo>
                    <a:pt x="232491" y="1199"/>
                    <a:pt x="231492" y="0"/>
                    <a:pt x="230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66988" y="3340794"/>
              <a:ext cx="4479885" cy="108451"/>
            </a:xfrm>
            <a:custGeom>
              <a:rect b="b" l="l" r="r" t="t"/>
              <a:pathLst>
                <a:path extrusionOk="0" h="5636" w="232812">
                  <a:moveTo>
                    <a:pt x="230373" y="320"/>
                  </a:moveTo>
                  <a:cubicBezTo>
                    <a:pt x="231532" y="320"/>
                    <a:pt x="232491" y="1439"/>
                    <a:pt x="232491" y="2798"/>
                  </a:cubicBezTo>
                  <a:cubicBezTo>
                    <a:pt x="232491" y="4157"/>
                    <a:pt x="231532" y="5276"/>
                    <a:pt x="230373" y="5276"/>
                  </a:cubicBezTo>
                  <a:lnTo>
                    <a:pt x="2438" y="5276"/>
                  </a:lnTo>
                  <a:cubicBezTo>
                    <a:pt x="1279" y="5276"/>
                    <a:pt x="320" y="4157"/>
                    <a:pt x="320" y="2798"/>
                  </a:cubicBezTo>
                  <a:cubicBezTo>
                    <a:pt x="320" y="1439"/>
                    <a:pt x="1279" y="320"/>
                    <a:pt x="2438" y="320"/>
                  </a:cubicBezTo>
                  <a:close/>
                  <a:moveTo>
                    <a:pt x="2438" y="0"/>
                  </a:moveTo>
                  <a:cubicBezTo>
                    <a:pt x="1119" y="0"/>
                    <a:pt x="0" y="1239"/>
                    <a:pt x="0" y="2798"/>
                  </a:cubicBezTo>
                  <a:cubicBezTo>
                    <a:pt x="0" y="4357"/>
                    <a:pt x="1119" y="5636"/>
                    <a:pt x="2438" y="5636"/>
                  </a:cubicBezTo>
                  <a:lnTo>
                    <a:pt x="230373" y="5636"/>
                  </a:lnTo>
                  <a:cubicBezTo>
                    <a:pt x="231732" y="5636"/>
                    <a:pt x="232811" y="4357"/>
                    <a:pt x="232811" y="2798"/>
                  </a:cubicBezTo>
                  <a:cubicBezTo>
                    <a:pt x="232811" y="1239"/>
                    <a:pt x="231732" y="0"/>
                    <a:pt x="230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2"/>
            <p:cNvSpPr/>
            <p:nvPr/>
          </p:nvSpPr>
          <p:spPr>
            <a:xfrm>
              <a:off x="1622051" y="2516580"/>
              <a:ext cx="484545" cy="369706"/>
            </a:xfrm>
            <a:custGeom>
              <a:rect b="b" l="l" r="r" t="t"/>
              <a:pathLst>
                <a:path extrusionOk="0" h="19213" w="25181">
                  <a:moveTo>
                    <a:pt x="23485" y="0"/>
                  </a:moveTo>
                  <a:cubicBezTo>
                    <a:pt x="22580" y="0"/>
                    <a:pt x="21324" y="922"/>
                    <a:pt x="19585" y="2786"/>
                  </a:cubicBezTo>
                  <a:cubicBezTo>
                    <a:pt x="17147" y="5384"/>
                    <a:pt x="12111" y="7182"/>
                    <a:pt x="12111" y="7182"/>
                  </a:cubicBezTo>
                  <a:cubicBezTo>
                    <a:pt x="12750" y="5424"/>
                    <a:pt x="13590" y="587"/>
                    <a:pt x="12151" y="508"/>
                  </a:cubicBezTo>
                  <a:cubicBezTo>
                    <a:pt x="12125" y="506"/>
                    <a:pt x="12099" y="505"/>
                    <a:pt x="12073" y="505"/>
                  </a:cubicBezTo>
                  <a:cubicBezTo>
                    <a:pt x="9974" y="505"/>
                    <a:pt x="9216" y="5285"/>
                    <a:pt x="7834" y="6982"/>
                  </a:cubicBezTo>
                  <a:cubicBezTo>
                    <a:pt x="6435" y="8661"/>
                    <a:pt x="1" y="15735"/>
                    <a:pt x="1" y="15735"/>
                  </a:cubicBezTo>
                  <a:lnTo>
                    <a:pt x="9793" y="19212"/>
                  </a:lnTo>
                  <a:cubicBezTo>
                    <a:pt x="9793" y="19212"/>
                    <a:pt x="14269" y="13417"/>
                    <a:pt x="18825" y="11379"/>
                  </a:cubicBezTo>
                  <a:cubicBezTo>
                    <a:pt x="23382" y="9340"/>
                    <a:pt x="24940" y="5863"/>
                    <a:pt x="25060" y="4584"/>
                  </a:cubicBezTo>
                  <a:cubicBezTo>
                    <a:pt x="25180" y="3305"/>
                    <a:pt x="24701" y="2746"/>
                    <a:pt x="24701" y="2746"/>
                  </a:cubicBezTo>
                  <a:cubicBezTo>
                    <a:pt x="24940" y="1267"/>
                    <a:pt x="24541" y="1027"/>
                    <a:pt x="24541" y="1027"/>
                  </a:cubicBezTo>
                  <a:lnTo>
                    <a:pt x="24261" y="1387"/>
                  </a:lnTo>
                  <a:cubicBezTo>
                    <a:pt x="24421" y="827"/>
                    <a:pt x="24421" y="428"/>
                    <a:pt x="24181" y="228"/>
                  </a:cubicBezTo>
                  <a:cubicBezTo>
                    <a:pt x="23976" y="76"/>
                    <a:pt x="23745" y="0"/>
                    <a:pt x="23485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2"/>
            <p:cNvSpPr/>
            <p:nvPr/>
          </p:nvSpPr>
          <p:spPr>
            <a:xfrm>
              <a:off x="2036592" y="2532955"/>
              <a:ext cx="70004" cy="143376"/>
            </a:xfrm>
            <a:custGeom>
              <a:rect b="b" l="l" r="r" t="t"/>
              <a:pathLst>
                <a:path extrusionOk="0" h="7451" w="3638">
                  <a:moveTo>
                    <a:pt x="3006" y="1"/>
                  </a:moveTo>
                  <a:cubicBezTo>
                    <a:pt x="2936" y="1"/>
                    <a:pt x="2856" y="38"/>
                    <a:pt x="2798" y="96"/>
                  </a:cubicBezTo>
                  <a:cubicBezTo>
                    <a:pt x="2758" y="176"/>
                    <a:pt x="2798" y="296"/>
                    <a:pt x="2878" y="336"/>
                  </a:cubicBezTo>
                  <a:cubicBezTo>
                    <a:pt x="2878" y="336"/>
                    <a:pt x="3237" y="656"/>
                    <a:pt x="2918" y="2175"/>
                  </a:cubicBezTo>
                  <a:cubicBezTo>
                    <a:pt x="2558" y="3893"/>
                    <a:pt x="80" y="7130"/>
                    <a:pt x="40" y="7170"/>
                  </a:cubicBezTo>
                  <a:cubicBezTo>
                    <a:pt x="0" y="7250"/>
                    <a:pt x="0" y="7370"/>
                    <a:pt x="80" y="7410"/>
                  </a:cubicBezTo>
                  <a:cubicBezTo>
                    <a:pt x="120" y="7450"/>
                    <a:pt x="160" y="7450"/>
                    <a:pt x="200" y="7450"/>
                  </a:cubicBezTo>
                  <a:cubicBezTo>
                    <a:pt x="280" y="7450"/>
                    <a:pt x="320" y="7450"/>
                    <a:pt x="360" y="7410"/>
                  </a:cubicBezTo>
                  <a:cubicBezTo>
                    <a:pt x="440" y="7250"/>
                    <a:pt x="2918" y="4053"/>
                    <a:pt x="3277" y="2254"/>
                  </a:cubicBezTo>
                  <a:cubicBezTo>
                    <a:pt x="3637" y="456"/>
                    <a:pt x="3158" y="96"/>
                    <a:pt x="3078" y="16"/>
                  </a:cubicBezTo>
                  <a:cubicBezTo>
                    <a:pt x="3056" y="6"/>
                    <a:pt x="3032" y="1"/>
                    <a:pt x="3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1618203" y="2510942"/>
              <a:ext cx="491473" cy="378423"/>
            </a:xfrm>
            <a:custGeom>
              <a:rect b="b" l="l" r="r" t="t"/>
              <a:pathLst>
                <a:path extrusionOk="0" h="19666" w="25541">
                  <a:moveTo>
                    <a:pt x="23650" y="0"/>
                  </a:moveTo>
                  <a:cubicBezTo>
                    <a:pt x="22782" y="0"/>
                    <a:pt x="21754" y="987"/>
                    <a:pt x="20304" y="2319"/>
                  </a:cubicBezTo>
                  <a:cubicBezTo>
                    <a:pt x="19865" y="2759"/>
                    <a:pt x="19385" y="3199"/>
                    <a:pt x="18865" y="3678"/>
                  </a:cubicBezTo>
                  <a:cubicBezTo>
                    <a:pt x="16787" y="5517"/>
                    <a:pt x="13670" y="6756"/>
                    <a:pt x="12631" y="7155"/>
                  </a:cubicBezTo>
                  <a:cubicBezTo>
                    <a:pt x="13110" y="5557"/>
                    <a:pt x="13750" y="2119"/>
                    <a:pt x="12990" y="1000"/>
                  </a:cubicBezTo>
                  <a:cubicBezTo>
                    <a:pt x="12830" y="761"/>
                    <a:pt x="12631" y="601"/>
                    <a:pt x="12391" y="601"/>
                  </a:cubicBezTo>
                  <a:cubicBezTo>
                    <a:pt x="12361" y="599"/>
                    <a:pt x="12332" y="598"/>
                    <a:pt x="12303" y="598"/>
                  </a:cubicBezTo>
                  <a:cubicBezTo>
                    <a:pt x="10839" y="598"/>
                    <a:pt x="10017" y="2557"/>
                    <a:pt x="9233" y="4478"/>
                  </a:cubicBezTo>
                  <a:cubicBezTo>
                    <a:pt x="8794" y="5557"/>
                    <a:pt x="8394" y="6556"/>
                    <a:pt x="7874" y="7155"/>
                  </a:cubicBezTo>
                  <a:cubicBezTo>
                    <a:pt x="6515" y="8794"/>
                    <a:pt x="121" y="15868"/>
                    <a:pt x="81" y="15908"/>
                  </a:cubicBezTo>
                  <a:cubicBezTo>
                    <a:pt x="41" y="15948"/>
                    <a:pt x="1" y="16028"/>
                    <a:pt x="41" y="16108"/>
                  </a:cubicBezTo>
                  <a:cubicBezTo>
                    <a:pt x="41" y="16148"/>
                    <a:pt x="81" y="16188"/>
                    <a:pt x="161" y="16228"/>
                  </a:cubicBezTo>
                  <a:lnTo>
                    <a:pt x="9953" y="19665"/>
                  </a:lnTo>
                  <a:lnTo>
                    <a:pt x="9993" y="19665"/>
                  </a:lnTo>
                  <a:cubicBezTo>
                    <a:pt x="10073" y="19665"/>
                    <a:pt x="10113" y="19665"/>
                    <a:pt x="10153" y="19585"/>
                  </a:cubicBezTo>
                  <a:cubicBezTo>
                    <a:pt x="10193" y="19545"/>
                    <a:pt x="14629" y="13830"/>
                    <a:pt x="19065" y="11832"/>
                  </a:cubicBezTo>
                  <a:cubicBezTo>
                    <a:pt x="23941" y="9673"/>
                    <a:pt x="25340" y="5996"/>
                    <a:pt x="25420" y="4917"/>
                  </a:cubicBezTo>
                  <a:cubicBezTo>
                    <a:pt x="25540" y="3558"/>
                    <a:pt x="25060" y="2919"/>
                    <a:pt x="25060" y="2919"/>
                  </a:cubicBezTo>
                  <a:cubicBezTo>
                    <a:pt x="25011" y="2869"/>
                    <a:pt x="24946" y="2835"/>
                    <a:pt x="24885" y="2835"/>
                  </a:cubicBezTo>
                  <a:cubicBezTo>
                    <a:pt x="24848" y="2835"/>
                    <a:pt x="24811" y="2848"/>
                    <a:pt x="24781" y="2879"/>
                  </a:cubicBezTo>
                  <a:cubicBezTo>
                    <a:pt x="24701" y="2959"/>
                    <a:pt x="24701" y="3079"/>
                    <a:pt x="24741" y="3159"/>
                  </a:cubicBezTo>
                  <a:cubicBezTo>
                    <a:pt x="24741" y="3159"/>
                    <a:pt x="25180" y="3718"/>
                    <a:pt x="25060" y="4877"/>
                  </a:cubicBezTo>
                  <a:cubicBezTo>
                    <a:pt x="24941" y="6196"/>
                    <a:pt x="23262" y="9553"/>
                    <a:pt x="18945" y="11512"/>
                  </a:cubicBezTo>
                  <a:cubicBezTo>
                    <a:pt x="14709" y="13390"/>
                    <a:pt x="10592" y="18466"/>
                    <a:pt x="9953" y="19266"/>
                  </a:cubicBezTo>
                  <a:lnTo>
                    <a:pt x="520" y="15948"/>
                  </a:lnTo>
                  <a:cubicBezTo>
                    <a:pt x="1599" y="14789"/>
                    <a:pt x="6915" y="8874"/>
                    <a:pt x="8194" y="7395"/>
                  </a:cubicBezTo>
                  <a:cubicBezTo>
                    <a:pt x="8714" y="6756"/>
                    <a:pt x="9113" y="5717"/>
                    <a:pt x="9593" y="4637"/>
                  </a:cubicBezTo>
                  <a:cubicBezTo>
                    <a:pt x="10298" y="2837"/>
                    <a:pt x="11079" y="998"/>
                    <a:pt x="12275" y="998"/>
                  </a:cubicBezTo>
                  <a:cubicBezTo>
                    <a:pt x="12300" y="998"/>
                    <a:pt x="12325" y="999"/>
                    <a:pt x="12351" y="1000"/>
                  </a:cubicBezTo>
                  <a:cubicBezTo>
                    <a:pt x="12471" y="1000"/>
                    <a:pt x="12591" y="1040"/>
                    <a:pt x="12670" y="1200"/>
                  </a:cubicBezTo>
                  <a:cubicBezTo>
                    <a:pt x="13350" y="2159"/>
                    <a:pt x="12710" y="5876"/>
                    <a:pt x="12151" y="7395"/>
                  </a:cubicBezTo>
                  <a:cubicBezTo>
                    <a:pt x="12111" y="7475"/>
                    <a:pt x="12151" y="7555"/>
                    <a:pt x="12191" y="7595"/>
                  </a:cubicBezTo>
                  <a:cubicBezTo>
                    <a:pt x="12219" y="7623"/>
                    <a:pt x="12267" y="7652"/>
                    <a:pt x="12321" y="7652"/>
                  </a:cubicBezTo>
                  <a:cubicBezTo>
                    <a:pt x="12344" y="7652"/>
                    <a:pt x="12367" y="7647"/>
                    <a:pt x="12391" y="7635"/>
                  </a:cubicBezTo>
                  <a:cubicBezTo>
                    <a:pt x="12431" y="7635"/>
                    <a:pt x="16547" y="6236"/>
                    <a:pt x="19105" y="3958"/>
                  </a:cubicBezTo>
                  <a:cubicBezTo>
                    <a:pt x="19625" y="3478"/>
                    <a:pt x="20104" y="2999"/>
                    <a:pt x="20584" y="2599"/>
                  </a:cubicBezTo>
                  <a:cubicBezTo>
                    <a:pt x="21903" y="1320"/>
                    <a:pt x="22942" y="361"/>
                    <a:pt x="23702" y="361"/>
                  </a:cubicBezTo>
                  <a:cubicBezTo>
                    <a:pt x="23901" y="361"/>
                    <a:pt x="24061" y="481"/>
                    <a:pt x="24261" y="641"/>
                  </a:cubicBezTo>
                  <a:cubicBezTo>
                    <a:pt x="24301" y="721"/>
                    <a:pt x="24341" y="880"/>
                    <a:pt x="24341" y="1080"/>
                  </a:cubicBezTo>
                  <a:cubicBezTo>
                    <a:pt x="24221" y="2599"/>
                    <a:pt x="21783" y="6356"/>
                    <a:pt x="20904" y="7115"/>
                  </a:cubicBezTo>
                  <a:cubicBezTo>
                    <a:pt x="20824" y="7195"/>
                    <a:pt x="20784" y="7315"/>
                    <a:pt x="20864" y="7395"/>
                  </a:cubicBezTo>
                  <a:cubicBezTo>
                    <a:pt x="20904" y="7435"/>
                    <a:pt x="20954" y="7455"/>
                    <a:pt x="21004" y="7455"/>
                  </a:cubicBezTo>
                  <a:cubicBezTo>
                    <a:pt x="21054" y="7455"/>
                    <a:pt x="21104" y="7435"/>
                    <a:pt x="21144" y="7395"/>
                  </a:cubicBezTo>
                  <a:cubicBezTo>
                    <a:pt x="21983" y="6676"/>
                    <a:pt x="24581" y="2839"/>
                    <a:pt x="24701" y="1120"/>
                  </a:cubicBezTo>
                  <a:cubicBezTo>
                    <a:pt x="24741" y="801"/>
                    <a:pt x="24661" y="561"/>
                    <a:pt x="24541" y="401"/>
                  </a:cubicBezTo>
                  <a:cubicBezTo>
                    <a:pt x="24301" y="121"/>
                    <a:pt x="24021" y="1"/>
                    <a:pt x="23702" y="1"/>
                  </a:cubicBezTo>
                  <a:cubicBezTo>
                    <a:pt x="23685" y="0"/>
                    <a:pt x="23667" y="0"/>
                    <a:pt x="2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1018337" y="2294079"/>
              <a:ext cx="59228" cy="87688"/>
            </a:xfrm>
            <a:custGeom>
              <a:rect b="b" l="l" r="r" t="t"/>
              <a:pathLst>
                <a:path extrusionOk="0" h="4557" w="3078">
                  <a:moveTo>
                    <a:pt x="0" y="0"/>
                  </a:moveTo>
                  <a:lnTo>
                    <a:pt x="1319" y="4557"/>
                  </a:lnTo>
                  <a:lnTo>
                    <a:pt x="3078" y="2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2"/>
            <p:cNvSpPr/>
            <p:nvPr/>
          </p:nvSpPr>
          <p:spPr>
            <a:xfrm>
              <a:off x="1014489" y="2290115"/>
              <a:ext cx="66156" cy="95501"/>
            </a:xfrm>
            <a:custGeom>
              <a:rect b="b" l="l" r="r" t="t"/>
              <a:pathLst>
                <a:path extrusionOk="0" h="4963" w="3438">
                  <a:moveTo>
                    <a:pt x="600" y="806"/>
                  </a:moveTo>
                  <a:lnTo>
                    <a:pt x="2998" y="3084"/>
                  </a:lnTo>
                  <a:lnTo>
                    <a:pt x="1639" y="4403"/>
                  </a:lnTo>
                  <a:lnTo>
                    <a:pt x="600" y="806"/>
                  </a:lnTo>
                  <a:close/>
                  <a:moveTo>
                    <a:pt x="222" y="0"/>
                  </a:moveTo>
                  <a:cubicBezTo>
                    <a:pt x="188" y="0"/>
                    <a:pt x="154" y="13"/>
                    <a:pt x="120" y="46"/>
                  </a:cubicBezTo>
                  <a:cubicBezTo>
                    <a:pt x="40" y="86"/>
                    <a:pt x="0" y="166"/>
                    <a:pt x="40" y="246"/>
                  </a:cubicBezTo>
                  <a:lnTo>
                    <a:pt x="1359" y="4843"/>
                  </a:lnTo>
                  <a:cubicBezTo>
                    <a:pt x="1359" y="4883"/>
                    <a:pt x="1399" y="4923"/>
                    <a:pt x="1479" y="4962"/>
                  </a:cubicBezTo>
                  <a:lnTo>
                    <a:pt x="1519" y="4962"/>
                  </a:lnTo>
                  <a:cubicBezTo>
                    <a:pt x="1599" y="4962"/>
                    <a:pt x="1639" y="4923"/>
                    <a:pt x="1679" y="4923"/>
                  </a:cubicBezTo>
                  <a:lnTo>
                    <a:pt x="3398" y="3244"/>
                  </a:lnTo>
                  <a:cubicBezTo>
                    <a:pt x="3437" y="3204"/>
                    <a:pt x="3437" y="3164"/>
                    <a:pt x="3437" y="3084"/>
                  </a:cubicBezTo>
                  <a:cubicBezTo>
                    <a:pt x="3437" y="3044"/>
                    <a:pt x="3437" y="3004"/>
                    <a:pt x="3398" y="2964"/>
                  </a:cubicBezTo>
                  <a:lnTo>
                    <a:pt x="360" y="46"/>
                  </a:lnTo>
                  <a:cubicBezTo>
                    <a:pt x="314" y="23"/>
                    <a:pt x="268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2"/>
            <p:cNvSpPr/>
            <p:nvPr/>
          </p:nvSpPr>
          <p:spPr>
            <a:xfrm>
              <a:off x="756081" y="2184320"/>
              <a:ext cx="311498" cy="339726"/>
            </a:xfrm>
            <a:custGeom>
              <a:rect b="b" l="l" r="r" t="t"/>
              <a:pathLst>
                <a:path extrusionOk="0" h="17655" w="16188">
                  <a:moveTo>
                    <a:pt x="1999" y="13618"/>
                  </a:moveTo>
                  <a:lnTo>
                    <a:pt x="2146" y="14414"/>
                  </a:lnTo>
                  <a:lnTo>
                    <a:pt x="2146" y="14414"/>
                  </a:lnTo>
                  <a:cubicBezTo>
                    <a:pt x="2130" y="14309"/>
                    <a:pt x="2118" y="14203"/>
                    <a:pt x="2118" y="14098"/>
                  </a:cubicBezTo>
                  <a:cubicBezTo>
                    <a:pt x="2079" y="13938"/>
                    <a:pt x="2039" y="13778"/>
                    <a:pt x="1999" y="13618"/>
                  </a:cubicBezTo>
                  <a:close/>
                  <a:moveTo>
                    <a:pt x="2146" y="14414"/>
                  </a:moveTo>
                  <a:cubicBezTo>
                    <a:pt x="2161" y="14509"/>
                    <a:pt x="2180" y="14603"/>
                    <a:pt x="2198" y="14697"/>
                  </a:cubicBezTo>
                  <a:lnTo>
                    <a:pt x="2146" y="14414"/>
                  </a:lnTo>
                  <a:close/>
                  <a:moveTo>
                    <a:pt x="9115" y="1"/>
                  </a:moveTo>
                  <a:cubicBezTo>
                    <a:pt x="8796" y="1"/>
                    <a:pt x="8474" y="36"/>
                    <a:pt x="8154" y="109"/>
                  </a:cubicBezTo>
                  <a:lnTo>
                    <a:pt x="4237" y="988"/>
                  </a:lnTo>
                  <a:cubicBezTo>
                    <a:pt x="1599" y="1548"/>
                    <a:pt x="0" y="4465"/>
                    <a:pt x="640" y="7463"/>
                  </a:cubicBezTo>
                  <a:lnTo>
                    <a:pt x="1999" y="13618"/>
                  </a:lnTo>
                  <a:lnTo>
                    <a:pt x="9672" y="17655"/>
                  </a:lnTo>
                  <a:lnTo>
                    <a:pt x="9672" y="17615"/>
                  </a:lnTo>
                  <a:lnTo>
                    <a:pt x="11950" y="17095"/>
                  </a:lnTo>
                  <a:cubicBezTo>
                    <a:pt x="14588" y="16536"/>
                    <a:pt x="16187" y="13618"/>
                    <a:pt x="15508" y="10620"/>
                  </a:cubicBezTo>
                  <a:lnTo>
                    <a:pt x="14149" y="4465"/>
                  </a:lnTo>
                  <a:cubicBezTo>
                    <a:pt x="13587" y="1832"/>
                    <a:pt x="11422" y="1"/>
                    <a:pt x="9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2"/>
            <p:cNvSpPr/>
            <p:nvPr/>
          </p:nvSpPr>
          <p:spPr>
            <a:xfrm>
              <a:off x="755311" y="2184320"/>
              <a:ext cx="312267" cy="445098"/>
            </a:xfrm>
            <a:custGeom>
              <a:rect b="b" l="l" r="r" t="t"/>
              <a:pathLst>
                <a:path extrusionOk="0" h="23131" w="16228">
                  <a:moveTo>
                    <a:pt x="9155" y="1"/>
                  </a:moveTo>
                  <a:cubicBezTo>
                    <a:pt x="8836" y="1"/>
                    <a:pt x="8514" y="36"/>
                    <a:pt x="8194" y="109"/>
                  </a:cubicBezTo>
                  <a:lnTo>
                    <a:pt x="4277" y="988"/>
                  </a:lnTo>
                  <a:cubicBezTo>
                    <a:pt x="1639" y="1548"/>
                    <a:pt x="0" y="4465"/>
                    <a:pt x="680" y="7463"/>
                  </a:cubicBezTo>
                  <a:lnTo>
                    <a:pt x="2039" y="13618"/>
                  </a:lnTo>
                  <a:cubicBezTo>
                    <a:pt x="2079" y="13778"/>
                    <a:pt x="2119" y="13938"/>
                    <a:pt x="2158" y="14098"/>
                  </a:cubicBezTo>
                  <a:cubicBezTo>
                    <a:pt x="2158" y="14297"/>
                    <a:pt x="2198" y="14497"/>
                    <a:pt x="2238" y="14697"/>
                  </a:cubicBezTo>
                  <a:lnTo>
                    <a:pt x="2638" y="14857"/>
                  </a:lnTo>
                  <a:lnTo>
                    <a:pt x="2878" y="23130"/>
                  </a:lnTo>
                  <a:lnTo>
                    <a:pt x="10991" y="23130"/>
                  </a:lnTo>
                  <a:lnTo>
                    <a:pt x="10592" y="17415"/>
                  </a:lnTo>
                  <a:lnTo>
                    <a:pt x="11990" y="17095"/>
                  </a:lnTo>
                  <a:cubicBezTo>
                    <a:pt x="14628" y="16536"/>
                    <a:pt x="16227" y="13618"/>
                    <a:pt x="15548" y="10620"/>
                  </a:cubicBezTo>
                  <a:lnTo>
                    <a:pt x="14189" y="4465"/>
                  </a:lnTo>
                  <a:cubicBezTo>
                    <a:pt x="13627" y="1832"/>
                    <a:pt x="11462" y="1"/>
                    <a:pt x="9155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2"/>
            <p:cNvSpPr/>
            <p:nvPr/>
          </p:nvSpPr>
          <p:spPr>
            <a:xfrm>
              <a:off x="751463" y="2180664"/>
              <a:ext cx="313037" cy="452603"/>
            </a:xfrm>
            <a:custGeom>
              <a:rect b="b" l="l" r="r" t="t"/>
              <a:pathLst>
                <a:path extrusionOk="0" h="23521" w="16268">
                  <a:moveTo>
                    <a:pt x="9313" y="376"/>
                  </a:moveTo>
                  <a:cubicBezTo>
                    <a:pt x="10252" y="376"/>
                    <a:pt x="11201" y="683"/>
                    <a:pt x="12031" y="1298"/>
                  </a:cubicBezTo>
                  <a:cubicBezTo>
                    <a:pt x="13150" y="2097"/>
                    <a:pt x="13909" y="3296"/>
                    <a:pt x="14229" y="4695"/>
                  </a:cubicBezTo>
                  <a:lnTo>
                    <a:pt x="15588" y="10850"/>
                  </a:lnTo>
                  <a:cubicBezTo>
                    <a:pt x="15868" y="12249"/>
                    <a:pt x="15708" y="13688"/>
                    <a:pt x="15028" y="14847"/>
                  </a:cubicBezTo>
                  <a:cubicBezTo>
                    <a:pt x="14389" y="16046"/>
                    <a:pt x="13350" y="16845"/>
                    <a:pt x="12151" y="17125"/>
                  </a:cubicBezTo>
                  <a:lnTo>
                    <a:pt x="10752" y="17445"/>
                  </a:lnTo>
                  <a:cubicBezTo>
                    <a:pt x="10672" y="17445"/>
                    <a:pt x="10592" y="17525"/>
                    <a:pt x="10592" y="17605"/>
                  </a:cubicBezTo>
                  <a:lnTo>
                    <a:pt x="10991" y="23160"/>
                  </a:lnTo>
                  <a:lnTo>
                    <a:pt x="3278" y="23160"/>
                  </a:lnTo>
                  <a:lnTo>
                    <a:pt x="3038" y="15047"/>
                  </a:lnTo>
                  <a:cubicBezTo>
                    <a:pt x="2998" y="14967"/>
                    <a:pt x="2958" y="14927"/>
                    <a:pt x="2918" y="14887"/>
                  </a:cubicBezTo>
                  <a:lnTo>
                    <a:pt x="2598" y="14767"/>
                  </a:lnTo>
                  <a:cubicBezTo>
                    <a:pt x="2558" y="14607"/>
                    <a:pt x="2558" y="14447"/>
                    <a:pt x="2558" y="14288"/>
                  </a:cubicBezTo>
                  <a:cubicBezTo>
                    <a:pt x="2558" y="14288"/>
                    <a:pt x="2558" y="14248"/>
                    <a:pt x="2558" y="14248"/>
                  </a:cubicBezTo>
                  <a:cubicBezTo>
                    <a:pt x="2518" y="14088"/>
                    <a:pt x="2478" y="13928"/>
                    <a:pt x="2438" y="13768"/>
                  </a:cubicBezTo>
                  <a:lnTo>
                    <a:pt x="1080" y="7613"/>
                  </a:lnTo>
                  <a:cubicBezTo>
                    <a:pt x="440" y="4735"/>
                    <a:pt x="1959" y="1898"/>
                    <a:pt x="4517" y="1338"/>
                  </a:cubicBezTo>
                  <a:lnTo>
                    <a:pt x="8474" y="459"/>
                  </a:lnTo>
                  <a:cubicBezTo>
                    <a:pt x="8750" y="403"/>
                    <a:pt x="9031" y="376"/>
                    <a:pt x="9313" y="376"/>
                  </a:cubicBezTo>
                  <a:close/>
                  <a:moveTo>
                    <a:pt x="9318" y="0"/>
                  </a:moveTo>
                  <a:cubicBezTo>
                    <a:pt x="8998" y="0"/>
                    <a:pt x="8676" y="33"/>
                    <a:pt x="8354" y="99"/>
                  </a:cubicBezTo>
                  <a:lnTo>
                    <a:pt x="4437" y="978"/>
                  </a:lnTo>
                  <a:cubicBezTo>
                    <a:pt x="1679" y="1578"/>
                    <a:pt x="0" y="4615"/>
                    <a:pt x="680" y="7693"/>
                  </a:cubicBezTo>
                  <a:lnTo>
                    <a:pt x="2039" y="13848"/>
                  </a:lnTo>
                  <a:cubicBezTo>
                    <a:pt x="2079" y="14008"/>
                    <a:pt x="2159" y="14168"/>
                    <a:pt x="2199" y="14328"/>
                  </a:cubicBezTo>
                  <a:cubicBezTo>
                    <a:pt x="2199" y="14527"/>
                    <a:pt x="2199" y="14727"/>
                    <a:pt x="2239" y="14927"/>
                  </a:cubicBezTo>
                  <a:cubicBezTo>
                    <a:pt x="2279" y="14967"/>
                    <a:pt x="2319" y="15007"/>
                    <a:pt x="2358" y="15047"/>
                  </a:cubicBezTo>
                  <a:lnTo>
                    <a:pt x="2638" y="15167"/>
                  </a:lnTo>
                  <a:lnTo>
                    <a:pt x="2878" y="23320"/>
                  </a:lnTo>
                  <a:cubicBezTo>
                    <a:pt x="2878" y="23440"/>
                    <a:pt x="2998" y="23520"/>
                    <a:pt x="3078" y="23520"/>
                  </a:cubicBezTo>
                  <a:lnTo>
                    <a:pt x="11191" y="23520"/>
                  </a:lnTo>
                  <a:cubicBezTo>
                    <a:pt x="11231" y="23520"/>
                    <a:pt x="11271" y="23480"/>
                    <a:pt x="11311" y="23440"/>
                  </a:cubicBezTo>
                  <a:cubicBezTo>
                    <a:pt x="11351" y="23440"/>
                    <a:pt x="11351" y="23360"/>
                    <a:pt x="11351" y="23320"/>
                  </a:cubicBezTo>
                  <a:lnTo>
                    <a:pt x="10991" y="17765"/>
                  </a:lnTo>
                  <a:lnTo>
                    <a:pt x="12230" y="17485"/>
                  </a:lnTo>
                  <a:cubicBezTo>
                    <a:pt x="13549" y="17205"/>
                    <a:pt x="14668" y="16326"/>
                    <a:pt x="15348" y="15047"/>
                  </a:cubicBezTo>
                  <a:cubicBezTo>
                    <a:pt x="16067" y="13768"/>
                    <a:pt x="16267" y="12249"/>
                    <a:pt x="15947" y="10770"/>
                  </a:cubicBezTo>
                  <a:lnTo>
                    <a:pt x="14589" y="4615"/>
                  </a:lnTo>
                  <a:cubicBezTo>
                    <a:pt x="14269" y="3137"/>
                    <a:pt x="13429" y="1858"/>
                    <a:pt x="12270" y="978"/>
                  </a:cubicBezTo>
                  <a:cubicBezTo>
                    <a:pt x="11356" y="338"/>
                    <a:pt x="10348" y="0"/>
                    <a:pt x="9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2"/>
            <p:cNvSpPr/>
            <p:nvPr/>
          </p:nvSpPr>
          <p:spPr>
            <a:xfrm>
              <a:off x="584573" y="2062572"/>
              <a:ext cx="469151" cy="461474"/>
            </a:xfrm>
            <a:custGeom>
              <a:rect b="b" l="l" r="r" t="t"/>
              <a:pathLst>
                <a:path extrusionOk="0" h="23982" w="24381">
                  <a:moveTo>
                    <a:pt x="18600" y="1"/>
                  </a:moveTo>
                  <a:cubicBezTo>
                    <a:pt x="14167" y="1"/>
                    <a:pt x="10272" y="2479"/>
                    <a:pt x="10272" y="2479"/>
                  </a:cubicBezTo>
                  <a:cubicBezTo>
                    <a:pt x="10272" y="2479"/>
                    <a:pt x="0" y="7195"/>
                    <a:pt x="3318" y="17627"/>
                  </a:cubicBezTo>
                  <a:cubicBezTo>
                    <a:pt x="3318" y="17627"/>
                    <a:pt x="5076" y="23702"/>
                    <a:pt x="11791" y="23982"/>
                  </a:cubicBezTo>
                  <a:lnTo>
                    <a:pt x="11271" y="17547"/>
                  </a:lnTo>
                  <a:lnTo>
                    <a:pt x="11911" y="15429"/>
                  </a:lnTo>
                  <a:cubicBezTo>
                    <a:pt x="11911" y="15429"/>
                    <a:pt x="19664" y="14190"/>
                    <a:pt x="23102" y="5996"/>
                  </a:cubicBezTo>
                  <a:cubicBezTo>
                    <a:pt x="24381" y="2959"/>
                    <a:pt x="22222" y="41"/>
                    <a:pt x="18705" y="1"/>
                  </a:cubicBezTo>
                  <a:cubicBezTo>
                    <a:pt x="18670" y="1"/>
                    <a:pt x="18635" y="1"/>
                    <a:pt x="18600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2"/>
            <p:cNvSpPr/>
            <p:nvPr/>
          </p:nvSpPr>
          <p:spPr>
            <a:xfrm>
              <a:off x="717615" y="2367297"/>
              <a:ext cx="122305" cy="114281"/>
            </a:xfrm>
            <a:custGeom>
              <a:rect b="b" l="l" r="r" t="t"/>
              <a:pathLst>
                <a:path extrusionOk="0" h="5939" w="6356">
                  <a:moveTo>
                    <a:pt x="3229" y="1"/>
                  </a:moveTo>
                  <a:cubicBezTo>
                    <a:pt x="3087" y="1"/>
                    <a:pt x="2943" y="11"/>
                    <a:pt x="2799" y="32"/>
                  </a:cubicBezTo>
                  <a:cubicBezTo>
                    <a:pt x="1160" y="232"/>
                    <a:pt x="1" y="1711"/>
                    <a:pt x="201" y="3350"/>
                  </a:cubicBezTo>
                  <a:cubicBezTo>
                    <a:pt x="383" y="4844"/>
                    <a:pt x="1661" y="5939"/>
                    <a:pt x="3128" y="5939"/>
                  </a:cubicBezTo>
                  <a:cubicBezTo>
                    <a:pt x="3270" y="5939"/>
                    <a:pt x="3413" y="5929"/>
                    <a:pt x="3558" y="5907"/>
                  </a:cubicBezTo>
                  <a:cubicBezTo>
                    <a:pt x="5197" y="5708"/>
                    <a:pt x="6356" y="4229"/>
                    <a:pt x="6156" y="2590"/>
                  </a:cubicBezTo>
                  <a:cubicBezTo>
                    <a:pt x="5974" y="1096"/>
                    <a:pt x="4695" y="1"/>
                    <a:pt x="3229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2"/>
            <p:cNvSpPr/>
            <p:nvPr/>
          </p:nvSpPr>
          <p:spPr>
            <a:xfrm>
              <a:off x="765298" y="2393293"/>
              <a:ext cx="49242" cy="38466"/>
            </a:xfrm>
            <a:custGeom>
              <a:rect b="b" l="l" r="r" t="t"/>
              <a:pathLst>
                <a:path extrusionOk="0" h="1999" w="2559">
                  <a:moveTo>
                    <a:pt x="790" y="0"/>
                  </a:moveTo>
                  <a:cubicBezTo>
                    <a:pt x="596" y="0"/>
                    <a:pt x="387" y="27"/>
                    <a:pt x="161" y="80"/>
                  </a:cubicBezTo>
                  <a:cubicBezTo>
                    <a:pt x="81" y="120"/>
                    <a:pt x="1" y="200"/>
                    <a:pt x="41" y="320"/>
                  </a:cubicBezTo>
                  <a:cubicBezTo>
                    <a:pt x="41" y="385"/>
                    <a:pt x="121" y="450"/>
                    <a:pt x="194" y="450"/>
                  </a:cubicBezTo>
                  <a:cubicBezTo>
                    <a:pt x="210" y="450"/>
                    <a:pt x="226" y="447"/>
                    <a:pt x="241" y="440"/>
                  </a:cubicBezTo>
                  <a:cubicBezTo>
                    <a:pt x="441" y="397"/>
                    <a:pt x="627" y="374"/>
                    <a:pt x="797" y="374"/>
                  </a:cubicBezTo>
                  <a:cubicBezTo>
                    <a:pt x="1100" y="374"/>
                    <a:pt x="1355" y="446"/>
                    <a:pt x="1560" y="600"/>
                  </a:cubicBezTo>
                  <a:cubicBezTo>
                    <a:pt x="2119" y="999"/>
                    <a:pt x="2159" y="1799"/>
                    <a:pt x="2159" y="1799"/>
                  </a:cubicBezTo>
                  <a:cubicBezTo>
                    <a:pt x="2199" y="1919"/>
                    <a:pt x="2279" y="1999"/>
                    <a:pt x="2359" y="1999"/>
                  </a:cubicBezTo>
                  <a:cubicBezTo>
                    <a:pt x="2479" y="1999"/>
                    <a:pt x="2559" y="1879"/>
                    <a:pt x="2559" y="1799"/>
                  </a:cubicBezTo>
                  <a:cubicBezTo>
                    <a:pt x="2559" y="1759"/>
                    <a:pt x="2479" y="839"/>
                    <a:pt x="1799" y="320"/>
                  </a:cubicBezTo>
                  <a:cubicBezTo>
                    <a:pt x="1506" y="107"/>
                    <a:pt x="1178" y="0"/>
                    <a:pt x="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2"/>
            <p:cNvSpPr/>
            <p:nvPr/>
          </p:nvSpPr>
          <p:spPr>
            <a:xfrm>
              <a:off x="733009" y="2577867"/>
              <a:ext cx="336090" cy="89227"/>
            </a:xfrm>
            <a:custGeom>
              <a:rect b="b" l="l" r="r" t="t"/>
              <a:pathLst>
                <a:path extrusionOk="0" h="4637" w="17466">
                  <a:moveTo>
                    <a:pt x="3917" y="0"/>
                  </a:moveTo>
                  <a:lnTo>
                    <a:pt x="0" y="4637"/>
                  </a:lnTo>
                  <a:cubicBezTo>
                    <a:pt x="10711" y="4637"/>
                    <a:pt x="17466" y="4397"/>
                    <a:pt x="17466" y="4397"/>
                  </a:cubicBezTo>
                  <a:lnTo>
                    <a:pt x="13869" y="320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2"/>
            <p:cNvSpPr/>
            <p:nvPr/>
          </p:nvSpPr>
          <p:spPr>
            <a:xfrm>
              <a:off x="472293" y="2650835"/>
              <a:ext cx="1412034" cy="692287"/>
            </a:xfrm>
            <a:custGeom>
              <a:rect b="b" l="l" r="r" t="t"/>
              <a:pathLst>
                <a:path extrusionOk="0" h="35977" w="73381">
                  <a:moveTo>
                    <a:pt x="22548" y="0"/>
                  </a:moveTo>
                  <a:cubicBezTo>
                    <a:pt x="18596" y="0"/>
                    <a:pt x="15028" y="125"/>
                    <a:pt x="15028" y="125"/>
                  </a:cubicBezTo>
                  <a:cubicBezTo>
                    <a:pt x="15028" y="125"/>
                    <a:pt x="13589" y="565"/>
                    <a:pt x="12870" y="845"/>
                  </a:cubicBezTo>
                  <a:cubicBezTo>
                    <a:pt x="4676" y="4482"/>
                    <a:pt x="2718" y="16712"/>
                    <a:pt x="40" y="33738"/>
                  </a:cubicBezTo>
                  <a:lnTo>
                    <a:pt x="0" y="35656"/>
                  </a:lnTo>
                  <a:lnTo>
                    <a:pt x="35611" y="35976"/>
                  </a:lnTo>
                  <a:lnTo>
                    <a:pt x="35611" y="35976"/>
                  </a:lnTo>
                  <a:lnTo>
                    <a:pt x="35451" y="28862"/>
                  </a:lnTo>
                  <a:lnTo>
                    <a:pt x="35451" y="28862"/>
                  </a:lnTo>
                  <a:cubicBezTo>
                    <a:pt x="42705" y="33003"/>
                    <a:pt x="49572" y="35640"/>
                    <a:pt x="53783" y="35640"/>
                  </a:cubicBezTo>
                  <a:cubicBezTo>
                    <a:pt x="54977" y="35640"/>
                    <a:pt x="55959" y="35427"/>
                    <a:pt x="56674" y="34977"/>
                  </a:cubicBezTo>
                  <a:cubicBezTo>
                    <a:pt x="63149" y="30820"/>
                    <a:pt x="73381" y="9358"/>
                    <a:pt x="73381" y="9358"/>
                  </a:cubicBezTo>
                  <a:lnTo>
                    <a:pt x="62909" y="2963"/>
                  </a:lnTo>
                  <a:lnTo>
                    <a:pt x="50999" y="14673"/>
                  </a:lnTo>
                  <a:cubicBezTo>
                    <a:pt x="50999" y="14673"/>
                    <a:pt x="38729" y="3203"/>
                    <a:pt x="32534" y="685"/>
                  </a:cubicBezTo>
                  <a:cubicBezTo>
                    <a:pt x="31170" y="135"/>
                    <a:pt x="26652" y="0"/>
                    <a:pt x="22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2"/>
            <p:cNvSpPr/>
            <p:nvPr/>
          </p:nvSpPr>
          <p:spPr>
            <a:xfrm>
              <a:off x="1443635" y="2924329"/>
              <a:ext cx="60768" cy="60402"/>
            </a:xfrm>
            <a:custGeom>
              <a:rect b="b" l="l" r="r" t="t"/>
              <a:pathLst>
                <a:path extrusionOk="0" h="3139" w="3158">
                  <a:moveTo>
                    <a:pt x="220" y="1"/>
                  </a:moveTo>
                  <a:cubicBezTo>
                    <a:pt x="170" y="1"/>
                    <a:pt x="120" y="21"/>
                    <a:pt x="80" y="61"/>
                  </a:cubicBezTo>
                  <a:cubicBezTo>
                    <a:pt x="0" y="141"/>
                    <a:pt x="0" y="261"/>
                    <a:pt x="80" y="340"/>
                  </a:cubicBezTo>
                  <a:lnTo>
                    <a:pt x="2838" y="3098"/>
                  </a:lnTo>
                  <a:cubicBezTo>
                    <a:pt x="2838" y="3138"/>
                    <a:pt x="2918" y="3138"/>
                    <a:pt x="2958" y="3138"/>
                  </a:cubicBezTo>
                  <a:cubicBezTo>
                    <a:pt x="2998" y="3138"/>
                    <a:pt x="3038" y="3138"/>
                    <a:pt x="3078" y="3098"/>
                  </a:cubicBezTo>
                  <a:cubicBezTo>
                    <a:pt x="3158" y="3018"/>
                    <a:pt x="3158" y="2898"/>
                    <a:pt x="3078" y="2858"/>
                  </a:cubicBezTo>
                  <a:lnTo>
                    <a:pt x="360" y="61"/>
                  </a:lnTo>
                  <a:cubicBezTo>
                    <a:pt x="320" y="21"/>
                    <a:pt x="270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2"/>
            <p:cNvSpPr/>
            <p:nvPr/>
          </p:nvSpPr>
          <p:spPr>
            <a:xfrm>
              <a:off x="1635906" y="2745989"/>
              <a:ext cx="223810" cy="147224"/>
            </a:xfrm>
            <a:custGeom>
              <a:rect b="b" l="l" r="r" t="t"/>
              <a:pathLst>
                <a:path extrusionOk="0" h="7651" w="11631">
                  <a:moveTo>
                    <a:pt x="249" y="1"/>
                  </a:moveTo>
                  <a:cubicBezTo>
                    <a:pt x="181" y="1"/>
                    <a:pt x="109" y="38"/>
                    <a:pt x="80" y="96"/>
                  </a:cubicBezTo>
                  <a:cubicBezTo>
                    <a:pt x="0" y="176"/>
                    <a:pt x="40" y="296"/>
                    <a:pt x="120" y="336"/>
                  </a:cubicBezTo>
                  <a:lnTo>
                    <a:pt x="11311" y="7650"/>
                  </a:lnTo>
                  <a:lnTo>
                    <a:pt x="11391" y="7650"/>
                  </a:lnTo>
                  <a:cubicBezTo>
                    <a:pt x="11471" y="7650"/>
                    <a:pt x="11511" y="7650"/>
                    <a:pt x="11551" y="7570"/>
                  </a:cubicBezTo>
                  <a:cubicBezTo>
                    <a:pt x="11631" y="7490"/>
                    <a:pt x="11591" y="7370"/>
                    <a:pt x="11511" y="7330"/>
                  </a:cubicBezTo>
                  <a:lnTo>
                    <a:pt x="320" y="16"/>
                  </a:lnTo>
                  <a:cubicBezTo>
                    <a:pt x="298" y="6"/>
                    <a:pt x="274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2"/>
            <p:cNvSpPr/>
            <p:nvPr/>
          </p:nvSpPr>
          <p:spPr>
            <a:xfrm>
              <a:off x="746845" y="2650835"/>
              <a:ext cx="326103" cy="14721"/>
            </a:xfrm>
            <a:custGeom>
              <a:rect b="b" l="l" r="r" t="t"/>
              <a:pathLst>
                <a:path extrusionOk="0" h="765" w="16947">
                  <a:moveTo>
                    <a:pt x="7934" y="1"/>
                  </a:moveTo>
                  <a:cubicBezTo>
                    <a:pt x="5519" y="1"/>
                    <a:pt x="237" y="205"/>
                    <a:pt x="200" y="205"/>
                  </a:cubicBezTo>
                  <a:cubicBezTo>
                    <a:pt x="81" y="205"/>
                    <a:pt x="1" y="285"/>
                    <a:pt x="1" y="405"/>
                  </a:cubicBezTo>
                  <a:cubicBezTo>
                    <a:pt x="1" y="485"/>
                    <a:pt x="120" y="565"/>
                    <a:pt x="200" y="565"/>
                  </a:cubicBezTo>
                  <a:cubicBezTo>
                    <a:pt x="280" y="565"/>
                    <a:pt x="6435" y="365"/>
                    <a:pt x="8474" y="365"/>
                  </a:cubicBezTo>
                  <a:cubicBezTo>
                    <a:pt x="10512" y="405"/>
                    <a:pt x="16667" y="765"/>
                    <a:pt x="16747" y="765"/>
                  </a:cubicBezTo>
                  <a:cubicBezTo>
                    <a:pt x="16827" y="765"/>
                    <a:pt x="16907" y="685"/>
                    <a:pt x="16947" y="605"/>
                  </a:cubicBezTo>
                  <a:cubicBezTo>
                    <a:pt x="16947" y="485"/>
                    <a:pt x="16867" y="405"/>
                    <a:pt x="16747" y="405"/>
                  </a:cubicBezTo>
                  <a:cubicBezTo>
                    <a:pt x="16707" y="405"/>
                    <a:pt x="10512" y="45"/>
                    <a:pt x="8474" y="5"/>
                  </a:cubicBezTo>
                  <a:cubicBezTo>
                    <a:pt x="8317" y="2"/>
                    <a:pt x="8136" y="1"/>
                    <a:pt x="7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2"/>
            <p:cNvSpPr/>
            <p:nvPr/>
          </p:nvSpPr>
          <p:spPr>
            <a:xfrm>
              <a:off x="952181" y="2328638"/>
              <a:ext cx="36176" cy="34733"/>
            </a:xfrm>
            <a:custGeom>
              <a:rect b="b" l="l" r="r" t="t"/>
              <a:pathLst>
                <a:path extrusionOk="0" h="1805" w="1880">
                  <a:moveTo>
                    <a:pt x="952" y="0"/>
                  </a:moveTo>
                  <a:cubicBezTo>
                    <a:pt x="928" y="0"/>
                    <a:pt x="904" y="1"/>
                    <a:pt x="880" y="3"/>
                  </a:cubicBezTo>
                  <a:cubicBezTo>
                    <a:pt x="401" y="43"/>
                    <a:pt x="1" y="443"/>
                    <a:pt x="41" y="962"/>
                  </a:cubicBezTo>
                  <a:cubicBezTo>
                    <a:pt x="79" y="1419"/>
                    <a:pt x="444" y="1804"/>
                    <a:pt x="929" y="1804"/>
                  </a:cubicBezTo>
                  <a:cubicBezTo>
                    <a:pt x="952" y="1804"/>
                    <a:pt x="976" y="1803"/>
                    <a:pt x="1000" y="1801"/>
                  </a:cubicBezTo>
                  <a:cubicBezTo>
                    <a:pt x="1480" y="1761"/>
                    <a:pt x="1879" y="1362"/>
                    <a:pt x="1839" y="842"/>
                  </a:cubicBezTo>
                  <a:cubicBezTo>
                    <a:pt x="1801" y="385"/>
                    <a:pt x="1436" y="0"/>
                    <a:pt x="9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2"/>
            <p:cNvSpPr/>
            <p:nvPr/>
          </p:nvSpPr>
          <p:spPr>
            <a:xfrm>
              <a:off x="1002173" y="2434819"/>
              <a:ext cx="53090" cy="20782"/>
            </a:xfrm>
            <a:custGeom>
              <a:rect b="b" l="l" r="r" t="t"/>
              <a:pathLst>
                <a:path extrusionOk="0" h="1080" w="2759">
                  <a:moveTo>
                    <a:pt x="241" y="0"/>
                  </a:moveTo>
                  <a:lnTo>
                    <a:pt x="1" y="280"/>
                  </a:lnTo>
                  <a:cubicBezTo>
                    <a:pt x="640" y="880"/>
                    <a:pt x="1280" y="1080"/>
                    <a:pt x="1759" y="1080"/>
                  </a:cubicBezTo>
                  <a:cubicBezTo>
                    <a:pt x="2359" y="1080"/>
                    <a:pt x="2759" y="800"/>
                    <a:pt x="2759" y="800"/>
                  </a:cubicBezTo>
                  <a:lnTo>
                    <a:pt x="2559" y="480"/>
                  </a:lnTo>
                  <a:cubicBezTo>
                    <a:pt x="2559" y="502"/>
                    <a:pt x="2247" y="708"/>
                    <a:pt x="1766" y="708"/>
                  </a:cubicBezTo>
                  <a:cubicBezTo>
                    <a:pt x="1353" y="708"/>
                    <a:pt x="814" y="555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2"/>
            <p:cNvSpPr/>
            <p:nvPr/>
          </p:nvSpPr>
          <p:spPr>
            <a:xfrm>
              <a:off x="929110" y="2298697"/>
              <a:ext cx="30018" cy="29229"/>
            </a:xfrm>
            <a:custGeom>
              <a:rect b="b" l="l" r="r" t="t"/>
              <a:pathLst>
                <a:path extrusionOk="0" h="1519" w="1560">
                  <a:moveTo>
                    <a:pt x="1320" y="0"/>
                  </a:moveTo>
                  <a:cubicBezTo>
                    <a:pt x="840" y="400"/>
                    <a:pt x="401" y="800"/>
                    <a:pt x="1" y="1279"/>
                  </a:cubicBezTo>
                  <a:lnTo>
                    <a:pt x="281" y="1519"/>
                  </a:lnTo>
                  <a:cubicBezTo>
                    <a:pt x="680" y="1079"/>
                    <a:pt x="1080" y="680"/>
                    <a:pt x="1560" y="320"/>
                  </a:cubicBezTo>
                  <a:lnTo>
                    <a:pt x="13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2"/>
            <p:cNvSpPr/>
            <p:nvPr/>
          </p:nvSpPr>
          <p:spPr>
            <a:xfrm>
              <a:off x="1305204" y="4421337"/>
              <a:ext cx="525282" cy="420699"/>
            </a:xfrm>
            <a:custGeom>
              <a:rect b="b" l="l" r="r" t="t"/>
              <a:pathLst>
                <a:path extrusionOk="0" h="21863" w="27298">
                  <a:moveTo>
                    <a:pt x="14109" y="1"/>
                  </a:moveTo>
                  <a:lnTo>
                    <a:pt x="0" y="720"/>
                  </a:lnTo>
                  <a:lnTo>
                    <a:pt x="3477" y="21823"/>
                  </a:lnTo>
                  <a:lnTo>
                    <a:pt x="11391" y="21863"/>
                  </a:lnTo>
                  <a:lnTo>
                    <a:pt x="11551" y="17067"/>
                  </a:lnTo>
                  <a:lnTo>
                    <a:pt x="20343" y="21703"/>
                  </a:lnTo>
                  <a:cubicBezTo>
                    <a:pt x="20343" y="21703"/>
                    <a:pt x="21338" y="21721"/>
                    <a:pt x="22558" y="21721"/>
                  </a:cubicBezTo>
                  <a:cubicBezTo>
                    <a:pt x="23168" y="21721"/>
                    <a:pt x="23834" y="21716"/>
                    <a:pt x="24460" y="21703"/>
                  </a:cubicBezTo>
                  <a:cubicBezTo>
                    <a:pt x="24612" y="21699"/>
                    <a:pt x="24762" y="21697"/>
                    <a:pt x="24910" y="21697"/>
                  </a:cubicBezTo>
                  <a:cubicBezTo>
                    <a:pt x="25401" y="21697"/>
                    <a:pt x="25862" y="21715"/>
                    <a:pt x="26246" y="21715"/>
                  </a:cubicBezTo>
                  <a:cubicBezTo>
                    <a:pt x="26876" y="21715"/>
                    <a:pt x="27298" y="21668"/>
                    <a:pt x="27298" y="21423"/>
                  </a:cubicBezTo>
                  <a:cubicBezTo>
                    <a:pt x="27218" y="18226"/>
                    <a:pt x="24180" y="15348"/>
                    <a:pt x="15188" y="7714"/>
                  </a:cubicBezTo>
                  <a:lnTo>
                    <a:pt x="141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2"/>
            <p:cNvSpPr/>
            <p:nvPr/>
          </p:nvSpPr>
          <p:spPr>
            <a:xfrm>
              <a:off x="1299047" y="4415949"/>
              <a:ext cx="536827" cy="430705"/>
            </a:xfrm>
            <a:custGeom>
              <a:rect b="b" l="l" r="r" t="t"/>
              <a:pathLst>
                <a:path extrusionOk="0" h="22383" w="27898">
                  <a:moveTo>
                    <a:pt x="14229" y="560"/>
                  </a:moveTo>
                  <a:lnTo>
                    <a:pt x="15268" y="8114"/>
                  </a:lnTo>
                  <a:lnTo>
                    <a:pt x="15348" y="8154"/>
                  </a:lnTo>
                  <a:cubicBezTo>
                    <a:pt x="24141" y="15668"/>
                    <a:pt x="27258" y="18586"/>
                    <a:pt x="27378" y="21663"/>
                  </a:cubicBezTo>
                  <a:cubicBezTo>
                    <a:pt x="27178" y="21743"/>
                    <a:pt x="26539" y="21743"/>
                    <a:pt x="26019" y="21743"/>
                  </a:cubicBezTo>
                  <a:cubicBezTo>
                    <a:pt x="25619" y="21703"/>
                    <a:pt x="25220" y="21703"/>
                    <a:pt x="24780" y="21703"/>
                  </a:cubicBezTo>
                  <a:cubicBezTo>
                    <a:pt x="23941" y="21743"/>
                    <a:pt x="23022" y="21753"/>
                    <a:pt x="22267" y="21753"/>
                  </a:cubicBezTo>
                  <a:cubicBezTo>
                    <a:pt x="21513" y="21753"/>
                    <a:pt x="20923" y="21743"/>
                    <a:pt x="20743" y="21743"/>
                  </a:cubicBezTo>
                  <a:lnTo>
                    <a:pt x="11631" y="16947"/>
                  </a:lnTo>
                  <a:lnTo>
                    <a:pt x="11471" y="21903"/>
                  </a:lnTo>
                  <a:lnTo>
                    <a:pt x="4037" y="21863"/>
                  </a:lnTo>
                  <a:lnTo>
                    <a:pt x="600" y="1240"/>
                  </a:lnTo>
                  <a:lnTo>
                    <a:pt x="14229" y="560"/>
                  </a:lnTo>
                  <a:close/>
                  <a:moveTo>
                    <a:pt x="14668" y="1"/>
                  </a:moveTo>
                  <a:lnTo>
                    <a:pt x="0" y="800"/>
                  </a:lnTo>
                  <a:lnTo>
                    <a:pt x="3597" y="22343"/>
                  </a:lnTo>
                  <a:lnTo>
                    <a:pt x="11951" y="22383"/>
                  </a:lnTo>
                  <a:lnTo>
                    <a:pt x="12110" y="17746"/>
                  </a:lnTo>
                  <a:lnTo>
                    <a:pt x="20624" y="22223"/>
                  </a:lnTo>
                  <a:lnTo>
                    <a:pt x="20663" y="22223"/>
                  </a:lnTo>
                  <a:cubicBezTo>
                    <a:pt x="20690" y="22223"/>
                    <a:pt x="21676" y="22241"/>
                    <a:pt x="22899" y="22241"/>
                  </a:cubicBezTo>
                  <a:cubicBezTo>
                    <a:pt x="23510" y="22241"/>
                    <a:pt x="24181" y="22236"/>
                    <a:pt x="24820" y="22223"/>
                  </a:cubicBezTo>
                  <a:lnTo>
                    <a:pt x="25979" y="22223"/>
                  </a:lnTo>
                  <a:cubicBezTo>
                    <a:pt x="26269" y="22234"/>
                    <a:pt x="26518" y="22243"/>
                    <a:pt x="26732" y="22243"/>
                  </a:cubicBezTo>
                  <a:cubicBezTo>
                    <a:pt x="27256" y="22243"/>
                    <a:pt x="27567" y="22193"/>
                    <a:pt x="27738" y="22023"/>
                  </a:cubicBezTo>
                  <a:cubicBezTo>
                    <a:pt x="27818" y="21943"/>
                    <a:pt x="27898" y="21823"/>
                    <a:pt x="27858" y="21703"/>
                  </a:cubicBezTo>
                  <a:cubicBezTo>
                    <a:pt x="27818" y="18386"/>
                    <a:pt x="24860" y="15588"/>
                    <a:pt x="15747" y="7835"/>
                  </a:cubicBezTo>
                  <a:lnTo>
                    <a:pt x="14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2"/>
            <p:cNvSpPr/>
            <p:nvPr/>
          </p:nvSpPr>
          <p:spPr>
            <a:xfrm>
              <a:off x="843750" y="3423075"/>
              <a:ext cx="1087490" cy="1159014"/>
            </a:xfrm>
            <a:custGeom>
              <a:rect b="b" l="l" r="r" t="t"/>
              <a:pathLst>
                <a:path extrusionOk="0" h="60232" w="56515">
                  <a:moveTo>
                    <a:pt x="1" y="1"/>
                  </a:moveTo>
                  <a:lnTo>
                    <a:pt x="8074" y="19185"/>
                  </a:lnTo>
                  <a:lnTo>
                    <a:pt x="20864" y="60232"/>
                  </a:lnTo>
                  <a:lnTo>
                    <a:pt x="56515" y="60232"/>
                  </a:lnTo>
                  <a:lnTo>
                    <a:pt x="34572" y="46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2"/>
            <p:cNvSpPr/>
            <p:nvPr/>
          </p:nvSpPr>
          <p:spPr>
            <a:xfrm>
              <a:off x="875288" y="3469218"/>
              <a:ext cx="9236" cy="50781"/>
            </a:xfrm>
            <a:custGeom>
              <a:rect b="b" l="l" r="r" t="t"/>
              <a:pathLst>
                <a:path extrusionOk="0" h="2639" w="480">
                  <a:moveTo>
                    <a:pt x="0" y="1"/>
                  </a:moveTo>
                  <a:lnTo>
                    <a:pt x="0" y="1440"/>
                  </a:lnTo>
                  <a:lnTo>
                    <a:pt x="480" y="263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F089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2"/>
            <p:cNvSpPr/>
            <p:nvPr/>
          </p:nvSpPr>
          <p:spPr>
            <a:xfrm>
              <a:off x="967575" y="3469218"/>
              <a:ext cx="853694" cy="1112871"/>
            </a:xfrm>
            <a:custGeom>
              <a:rect b="b" l="l" r="r" t="t"/>
              <a:pathLst>
                <a:path extrusionOk="0" h="57834" w="44365">
                  <a:moveTo>
                    <a:pt x="11551" y="13470"/>
                  </a:moveTo>
                  <a:lnTo>
                    <a:pt x="11551" y="20944"/>
                  </a:lnTo>
                  <a:lnTo>
                    <a:pt x="3877" y="20944"/>
                  </a:lnTo>
                  <a:lnTo>
                    <a:pt x="3877" y="13470"/>
                  </a:lnTo>
                  <a:close/>
                  <a:moveTo>
                    <a:pt x="19744" y="13470"/>
                  </a:moveTo>
                  <a:lnTo>
                    <a:pt x="19744" y="20944"/>
                  </a:lnTo>
                  <a:lnTo>
                    <a:pt x="12070" y="20944"/>
                  </a:lnTo>
                  <a:lnTo>
                    <a:pt x="12070" y="13470"/>
                  </a:lnTo>
                  <a:close/>
                  <a:moveTo>
                    <a:pt x="27938" y="13470"/>
                  </a:moveTo>
                  <a:lnTo>
                    <a:pt x="27938" y="20944"/>
                  </a:lnTo>
                  <a:lnTo>
                    <a:pt x="20224" y="20944"/>
                  </a:lnTo>
                  <a:lnTo>
                    <a:pt x="20224" y="13470"/>
                  </a:lnTo>
                  <a:close/>
                  <a:moveTo>
                    <a:pt x="19744" y="21463"/>
                  </a:moveTo>
                  <a:lnTo>
                    <a:pt x="19744" y="28937"/>
                  </a:lnTo>
                  <a:lnTo>
                    <a:pt x="12070" y="28937"/>
                  </a:lnTo>
                  <a:lnTo>
                    <a:pt x="12070" y="21463"/>
                  </a:lnTo>
                  <a:close/>
                  <a:moveTo>
                    <a:pt x="27938" y="21463"/>
                  </a:moveTo>
                  <a:lnTo>
                    <a:pt x="27938" y="28937"/>
                  </a:lnTo>
                  <a:lnTo>
                    <a:pt x="20224" y="28937"/>
                  </a:lnTo>
                  <a:lnTo>
                    <a:pt x="20224" y="21463"/>
                  </a:lnTo>
                  <a:close/>
                  <a:moveTo>
                    <a:pt x="19744" y="29417"/>
                  </a:moveTo>
                  <a:lnTo>
                    <a:pt x="19744" y="36931"/>
                  </a:lnTo>
                  <a:lnTo>
                    <a:pt x="12070" y="36931"/>
                  </a:lnTo>
                  <a:lnTo>
                    <a:pt x="12070" y="29417"/>
                  </a:lnTo>
                  <a:close/>
                  <a:moveTo>
                    <a:pt x="27938" y="29417"/>
                  </a:moveTo>
                  <a:lnTo>
                    <a:pt x="27938" y="36931"/>
                  </a:lnTo>
                  <a:lnTo>
                    <a:pt x="20224" y="36931"/>
                  </a:lnTo>
                  <a:lnTo>
                    <a:pt x="20224" y="29417"/>
                  </a:lnTo>
                  <a:close/>
                  <a:moveTo>
                    <a:pt x="19744" y="37410"/>
                  </a:moveTo>
                  <a:lnTo>
                    <a:pt x="19744" y="44924"/>
                  </a:lnTo>
                  <a:lnTo>
                    <a:pt x="12070" y="44924"/>
                  </a:lnTo>
                  <a:lnTo>
                    <a:pt x="12070" y="37410"/>
                  </a:lnTo>
                  <a:close/>
                  <a:moveTo>
                    <a:pt x="27938" y="37410"/>
                  </a:moveTo>
                  <a:lnTo>
                    <a:pt x="27938" y="44924"/>
                  </a:lnTo>
                  <a:lnTo>
                    <a:pt x="20224" y="44924"/>
                  </a:lnTo>
                  <a:lnTo>
                    <a:pt x="20224" y="37410"/>
                  </a:lnTo>
                  <a:close/>
                  <a:moveTo>
                    <a:pt x="27938" y="45404"/>
                  </a:moveTo>
                  <a:lnTo>
                    <a:pt x="27938" y="52878"/>
                  </a:lnTo>
                  <a:lnTo>
                    <a:pt x="20224" y="52878"/>
                  </a:lnTo>
                  <a:lnTo>
                    <a:pt x="20224" y="45404"/>
                  </a:lnTo>
                  <a:close/>
                  <a:moveTo>
                    <a:pt x="3358" y="1"/>
                  </a:moveTo>
                  <a:lnTo>
                    <a:pt x="3358" y="12950"/>
                  </a:lnTo>
                  <a:lnTo>
                    <a:pt x="0" y="12950"/>
                  </a:lnTo>
                  <a:lnTo>
                    <a:pt x="240" y="13470"/>
                  </a:lnTo>
                  <a:lnTo>
                    <a:pt x="3358" y="13470"/>
                  </a:lnTo>
                  <a:lnTo>
                    <a:pt x="3358" y="20944"/>
                  </a:lnTo>
                  <a:lnTo>
                    <a:pt x="2918" y="20944"/>
                  </a:lnTo>
                  <a:lnTo>
                    <a:pt x="3078" y="21463"/>
                  </a:lnTo>
                  <a:lnTo>
                    <a:pt x="3358" y="21463"/>
                  </a:lnTo>
                  <a:lnTo>
                    <a:pt x="3358" y="22383"/>
                  </a:lnTo>
                  <a:lnTo>
                    <a:pt x="3877" y="23981"/>
                  </a:lnTo>
                  <a:lnTo>
                    <a:pt x="3877" y="21463"/>
                  </a:lnTo>
                  <a:lnTo>
                    <a:pt x="11551" y="21463"/>
                  </a:lnTo>
                  <a:lnTo>
                    <a:pt x="11551" y="28937"/>
                  </a:lnTo>
                  <a:lnTo>
                    <a:pt x="5436" y="28937"/>
                  </a:lnTo>
                  <a:lnTo>
                    <a:pt x="5556" y="29417"/>
                  </a:lnTo>
                  <a:lnTo>
                    <a:pt x="11551" y="29417"/>
                  </a:lnTo>
                  <a:lnTo>
                    <a:pt x="11551" y="36931"/>
                  </a:lnTo>
                  <a:lnTo>
                    <a:pt x="7914" y="36931"/>
                  </a:lnTo>
                  <a:lnTo>
                    <a:pt x="8074" y="37410"/>
                  </a:lnTo>
                  <a:lnTo>
                    <a:pt x="11551" y="37410"/>
                  </a:lnTo>
                  <a:lnTo>
                    <a:pt x="11551" y="44924"/>
                  </a:lnTo>
                  <a:lnTo>
                    <a:pt x="10392" y="44924"/>
                  </a:lnTo>
                  <a:lnTo>
                    <a:pt x="10552" y="45404"/>
                  </a:lnTo>
                  <a:lnTo>
                    <a:pt x="11551" y="45404"/>
                  </a:lnTo>
                  <a:lnTo>
                    <a:pt x="11551" y="48601"/>
                  </a:lnTo>
                  <a:lnTo>
                    <a:pt x="12070" y="50200"/>
                  </a:lnTo>
                  <a:lnTo>
                    <a:pt x="12070" y="45404"/>
                  </a:lnTo>
                  <a:lnTo>
                    <a:pt x="19744" y="45404"/>
                  </a:lnTo>
                  <a:lnTo>
                    <a:pt x="19744" y="52878"/>
                  </a:lnTo>
                  <a:lnTo>
                    <a:pt x="12910" y="52878"/>
                  </a:lnTo>
                  <a:lnTo>
                    <a:pt x="13070" y="53397"/>
                  </a:lnTo>
                  <a:lnTo>
                    <a:pt x="19744" y="53397"/>
                  </a:lnTo>
                  <a:lnTo>
                    <a:pt x="19744" y="57834"/>
                  </a:lnTo>
                  <a:lnTo>
                    <a:pt x="20224" y="57834"/>
                  </a:lnTo>
                  <a:lnTo>
                    <a:pt x="20224" y="53397"/>
                  </a:lnTo>
                  <a:lnTo>
                    <a:pt x="27938" y="53397"/>
                  </a:lnTo>
                  <a:lnTo>
                    <a:pt x="27938" y="57834"/>
                  </a:lnTo>
                  <a:lnTo>
                    <a:pt x="28417" y="57834"/>
                  </a:lnTo>
                  <a:lnTo>
                    <a:pt x="28417" y="53397"/>
                  </a:lnTo>
                  <a:lnTo>
                    <a:pt x="44364" y="53397"/>
                  </a:lnTo>
                  <a:lnTo>
                    <a:pt x="44364" y="52878"/>
                  </a:lnTo>
                  <a:lnTo>
                    <a:pt x="28417" y="52878"/>
                  </a:lnTo>
                  <a:lnTo>
                    <a:pt x="28417" y="45404"/>
                  </a:lnTo>
                  <a:lnTo>
                    <a:pt x="44364" y="45404"/>
                  </a:lnTo>
                  <a:lnTo>
                    <a:pt x="44364" y="44924"/>
                  </a:lnTo>
                  <a:lnTo>
                    <a:pt x="28417" y="44924"/>
                  </a:lnTo>
                  <a:lnTo>
                    <a:pt x="28417" y="37410"/>
                  </a:lnTo>
                  <a:lnTo>
                    <a:pt x="42006" y="37410"/>
                  </a:lnTo>
                  <a:lnTo>
                    <a:pt x="41806" y="36931"/>
                  </a:lnTo>
                  <a:lnTo>
                    <a:pt x="28417" y="36931"/>
                  </a:lnTo>
                  <a:lnTo>
                    <a:pt x="28417" y="29417"/>
                  </a:lnTo>
                  <a:lnTo>
                    <a:pt x="38849" y="29417"/>
                  </a:lnTo>
                  <a:lnTo>
                    <a:pt x="38649" y="28937"/>
                  </a:lnTo>
                  <a:lnTo>
                    <a:pt x="28417" y="28937"/>
                  </a:lnTo>
                  <a:lnTo>
                    <a:pt x="28417" y="21463"/>
                  </a:lnTo>
                  <a:lnTo>
                    <a:pt x="35691" y="21463"/>
                  </a:lnTo>
                  <a:lnTo>
                    <a:pt x="35491" y="20944"/>
                  </a:lnTo>
                  <a:lnTo>
                    <a:pt x="28417" y="20944"/>
                  </a:lnTo>
                  <a:lnTo>
                    <a:pt x="28417" y="13470"/>
                  </a:lnTo>
                  <a:lnTo>
                    <a:pt x="32534" y="13470"/>
                  </a:lnTo>
                  <a:lnTo>
                    <a:pt x="32334" y="12950"/>
                  </a:lnTo>
                  <a:lnTo>
                    <a:pt x="28417" y="12950"/>
                  </a:lnTo>
                  <a:lnTo>
                    <a:pt x="28417" y="3038"/>
                  </a:lnTo>
                  <a:lnTo>
                    <a:pt x="28137" y="2279"/>
                  </a:lnTo>
                  <a:lnTo>
                    <a:pt x="27938" y="2239"/>
                  </a:lnTo>
                  <a:lnTo>
                    <a:pt x="27938" y="12950"/>
                  </a:lnTo>
                  <a:lnTo>
                    <a:pt x="20224" y="12950"/>
                  </a:lnTo>
                  <a:lnTo>
                    <a:pt x="20224" y="1200"/>
                  </a:lnTo>
                  <a:lnTo>
                    <a:pt x="19744" y="1120"/>
                  </a:lnTo>
                  <a:lnTo>
                    <a:pt x="19744" y="12950"/>
                  </a:lnTo>
                  <a:lnTo>
                    <a:pt x="12070" y="12950"/>
                  </a:lnTo>
                  <a:lnTo>
                    <a:pt x="12070" y="81"/>
                  </a:lnTo>
                  <a:lnTo>
                    <a:pt x="11551" y="41"/>
                  </a:lnTo>
                  <a:lnTo>
                    <a:pt x="11551" y="12950"/>
                  </a:lnTo>
                  <a:lnTo>
                    <a:pt x="3877" y="12950"/>
                  </a:lnTo>
                  <a:lnTo>
                    <a:pt x="38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2"/>
            <p:cNvSpPr/>
            <p:nvPr/>
          </p:nvSpPr>
          <p:spPr>
            <a:xfrm>
              <a:off x="842980" y="3418457"/>
              <a:ext cx="1095187" cy="1168251"/>
            </a:xfrm>
            <a:custGeom>
              <a:rect b="b" l="l" r="r" t="t"/>
              <a:pathLst>
                <a:path extrusionOk="0" h="60712" w="56915">
                  <a:moveTo>
                    <a:pt x="80" y="1"/>
                  </a:moveTo>
                  <a:lnTo>
                    <a:pt x="1" y="481"/>
                  </a:lnTo>
                  <a:lnTo>
                    <a:pt x="34413" y="5117"/>
                  </a:lnTo>
                  <a:lnTo>
                    <a:pt x="56155" y="60232"/>
                  </a:lnTo>
                  <a:lnTo>
                    <a:pt x="21103" y="60232"/>
                  </a:lnTo>
                  <a:lnTo>
                    <a:pt x="8354" y="19345"/>
                  </a:lnTo>
                  <a:lnTo>
                    <a:pt x="7874" y="19505"/>
                  </a:lnTo>
                  <a:lnTo>
                    <a:pt x="20744" y="60712"/>
                  </a:lnTo>
                  <a:lnTo>
                    <a:pt x="56914" y="60712"/>
                  </a:lnTo>
                  <a:lnTo>
                    <a:pt x="34812" y="4797"/>
                  </a:lnTo>
                  <a:lnTo>
                    <a:pt x="34772" y="4677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1643584" y="4421337"/>
              <a:ext cx="531882" cy="420833"/>
            </a:xfrm>
            <a:custGeom>
              <a:rect b="b" l="l" r="r" t="t"/>
              <a:pathLst>
                <a:path extrusionOk="0" h="21870" w="27641">
                  <a:moveTo>
                    <a:pt x="14469" y="1"/>
                  </a:moveTo>
                  <a:lnTo>
                    <a:pt x="1" y="1160"/>
                  </a:lnTo>
                  <a:lnTo>
                    <a:pt x="4317" y="21823"/>
                  </a:lnTo>
                  <a:lnTo>
                    <a:pt x="11711" y="21863"/>
                  </a:lnTo>
                  <a:lnTo>
                    <a:pt x="11871" y="17067"/>
                  </a:lnTo>
                  <a:lnTo>
                    <a:pt x="18783" y="21861"/>
                  </a:lnTo>
                  <a:lnTo>
                    <a:pt x="18783" y="21861"/>
                  </a:lnTo>
                  <a:cubicBezTo>
                    <a:pt x="19771" y="21833"/>
                    <a:pt x="23365" y="21733"/>
                    <a:pt x="24821" y="21703"/>
                  </a:cubicBezTo>
                  <a:cubicBezTo>
                    <a:pt x="24968" y="21699"/>
                    <a:pt x="25116" y="21697"/>
                    <a:pt x="25261" y="21697"/>
                  </a:cubicBezTo>
                  <a:cubicBezTo>
                    <a:pt x="25742" y="21697"/>
                    <a:pt x="26203" y="21715"/>
                    <a:pt x="26587" y="21715"/>
                  </a:cubicBezTo>
                  <a:cubicBezTo>
                    <a:pt x="27216" y="21715"/>
                    <a:pt x="27641" y="21668"/>
                    <a:pt x="27618" y="21423"/>
                  </a:cubicBezTo>
                  <a:cubicBezTo>
                    <a:pt x="27538" y="18226"/>
                    <a:pt x="24541" y="15348"/>
                    <a:pt x="15508" y="7714"/>
                  </a:cubicBezTo>
                  <a:lnTo>
                    <a:pt x="14469" y="1"/>
                  </a:lnTo>
                  <a:close/>
                  <a:moveTo>
                    <a:pt x="18783" y="21861"/>
                  </a:moveTo>
                  <a:lnTo>
                    <a:pt x="18783" y="21861"/>
                  </a:lnTo>
                  <a:cubicBezTo>
                    <a:pt x="18612" y="21866"/>
                    <a:pt x="18519" y="21869"/>
                    <a:pt x="18530" y="21869"/>
                  </a:cubicBezTo>
                  <a:cubicBezTo>
                    <a:pt x="18538" y="21869"/>
                    <a:pt x="18619" y="21867"/>
                    <a:pt x="18785" y="21863"/>
                  </a:cubicBezTo>
                  <a:lnTo>
                    <a:pt x="18783" y="218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1637426" y="4415949"/>
              <a:ext cx="543004" cy="430705"/>
            </a:xfrm>
            <a:custGeom>
              <a:rect b="b" l="l" r="r" t="t"/>
              <a:pathLst>
                <a:path extrusionOk="0" h="22383" w="28219">
                  <a:moveTo>
                    <a:pt x="14549" y="560"/>
                  </a:moveTo>
                  <a:lnTo>
                    <a:pt x="15588" y="8114"/>
                  </a:lnTo>
                  <a:lnTo>
                    <a:pt x="15668" y="8154"/>
                  </a:lnTo>
                  <a:cubicBezTo>
                    <a:pt x="24501" y="15668"/>
                    <a:pt x="27619" y="18586"/>
                    <a:pt x="27698" y="21663"/>
                  </a:cubicBezTo>
                  <a:cubicBezTo>
                    <a:pt x="27539" y="21743"/>
                    <a:pt x="26859" y="21743"/>
                    <a:pt x="26340" y="21743"/>
                  </a:cubicBezTo>
                  <a:cubicBezTo>
                    <a:pt x="25940" y="21703"/>
                    <a:pt x="25540" y="21703"/>
                    <a:pt x="25101" y="21703"/>
                  </a:cubicBezTo>
                  <a:cubicBezTo>
                    <a:pt x="21464" y="21823"/>
                    <a:pt x="19865" y="21863"/>
                    <a:pt x="19185" y="21903"/>
                  </a:cubicBezTo>
                  <a:lnTo>
                    <a:pt x="11991" y="16867"/>
                  </a:lnTo>
                  <a:lnTo>
                    <a:pt x="11791" y="21903"/>
                  </a:lnTo>
                  <a:lnTo>
                    <a:pt x="4837" y="21863"/>
                  </a:lnTo>
                  <a:lnTo>
                    <a:pt x="640" y="1640"/>
                  </a:lnTo>
                  <a:lnTo>
                    <a:pt x="14549" y="560"/>
                  </a:lnTo>
                  <a:close/>
                  <a:moveTo>
                    <a:pt x="14989" y="1"/>
                  </a:moveTo>
                  <a:lnTo>
                    <a:pt x="1" y="1200"/>
                  </a:lnTo>
                  <a:lnTo>
                    <a:pt x="4437" y="22343"/>
                  </a:lnTo>
                  <a:lnTo>
                    <a:pt x="12271" y="22383"/>
                  </a:lnTo>
                  <a:lnTo>
                    <a:pt x="12431" y="17826"/>
                  </a:lnTo>
                  <a:lnTo>
                    <a:pt x="18586" y="22103"/>
                  </a:lnTo>
                  <a:lnTo>
                    <a:pt x="18546" y="22143"/>
                  </a:lnTo>
                  <a:lnTo>
                    <a:pt x="18626" y="22263"/>
                  </a:lnTo>
                  <a:cubicBezTo>
                    <a:pt x="18666" y="22343"/>
                    <a:pt x="18706" y="22383"/>
                    <a:pt x="18866" y="22383"/>
                  </a:cubicBezTo>
                  <a:lnTo>
                    <a:pt x="19865" y="22383"/>
                  </a:lnTo>
                  <a:cubicBezTo>
                    <a:pt x="21304" y="22343"/>
                    <a:pt x="23981" y="22263"/>
                    <a:pt x="25141" y="22223"/>
                  </a:cubicBezTo>
                  <a:lnTo>
                    <a:pt x="26300" y="22223"/>
                  </a:lnTo>
                  <a:cubicBezTo>
                    <a:pt x="26589" y="22234"/>
                    <a:pt x="26839" y="22243"/>
                    <a:pt x="27053" y="22243"/>
                  </a:cubicBezTo>
                  <a:cubicBezTo>
                    <a:pt x="27577" y="22243"/>
                    <a:pt x="27888" y="22193"/>
                    <a:pt x="28058" y="22023"/>
                  </a:cubicBezTo>
                  <a:cubicBezTo>
                    <a:pt x="28178" y="21943"/>
                    <a:pt x="28218" y="21823"/>
                    <a:pt x="28218" y="21703"/>
                  </a:cubicBezTo>
                  <a:cubicBezTo>
                    <a:pt x="28138" y="18386"/>
                    <a:pt x="25181" y="15588"/>
                    <a:pt x="16068" y="7835"/>
                  </a:cubicBezTo>
                  <a:lnTo>
                    <a:pt x="149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2"/>
            <p:cNvSpPr/>
            <p:nvPr/>
          </p:nvSpPr>
          <p:spPr>
            <a:xfrm>
              <a:off x="1222134" y="3394558"/>
              <a:ext cx="856772" cy="1187532"/>
            </a:xfrm>
            <a:custGeom>
              <a:rect b="b" l="l" r="r" t="t"/>
              <a:pathLst>
                <a:path extrusionOk="0" h="61714" w="44525">
                  <a:moveTo>
                    <a:pt x="541" y="0"/>
                  </a:moveTo>
                  <a:cubicBezTo>
                    <a:pt x="191" y="0"/>
                    <a:pt x="1" y="4"/>
                    <a:pt x="1" y="4"/>
                  </a:cubicBezTo>
                  <a:lnTo>
                    <a:pt x="8434" y="21467"/>
                  </a:lnTo>
                  <a:lnTo>
                    <a:pt x="18985" y="61714"/>
                  </a:lnTo>
                  <a:lnTo>
                    <a:pt x="44524" y="61714"/>
                  </a:lnTo>
                  <a:cubicBezTo>
                    <a:pt x="44524" y="61714"/>
                    <a:pt x="31215" y="12634"/>
                    <a:pt x="25260" y="6159"/>
                  </a:cubicBezTo>
                  <a:cubicBezTo>
                    <a:pt x="19897" y="292"/>
                    <a:pt x="3708" y="0"/>
                    <a:pt x="5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1275975" y="3396924"/>
              <a:ext cx="770624" cy="1185165"/>
            </a:xfrm>
            <a:custGeom>
              <a:rect b="b" l="l" r="r" t="t"/>
              <a:pathLst>
                <a:path extrusionOk="0" h="61591" w="40048">
                  <a:moveTo>
                    <a:pt x="17986" y="7555"/>
                  </a:moveTo>
                  <a:lnTo>
                    <a:pt x="17986" y="15029"/>
                  </a:lnTo>
                  <a:lnTo>
                    <a:pt x="10312" y="15029"/>
                  </a:lnTo>
                  <a:lnTo>
                    <a:pt x="10312" y="7555"/>
                  </a:lnTo>
                  <a:close/>
                  <a:moveTo>
                    <a:pt x="17986" y="15548"/>
                  </a:moveTo>
                  <a:lnTo>
                    <a:pt x="17986" y="23022"/>
                  </a:lnTo>
                  <a:lnTo>
                    <a:pt x="10312" y="23022"/>
                  </a:lnTo>
                  <a:lnTo>
                    <a:pt x="10312" y="15548"/>
                  </a:lnTo>
                  <a:close/>
                  <a:moveTo>
                    <a:pt x="26179" y="15548"/>
                  </a:moveTo>
                  <a:lnTo>
                    <a:pt x="26179" y="23022"/>
                  </a:lnTo>
                  <a:lnTo>
                    <a:pt x="18505" y="23022"/>
                  </a:lnTo>
                  <a:lnTo>
                    <a:pt x="18505" y="15548"/>
                  </a:lnTo>
                  <a:close/>
                  <a:moveTo>
                    <a:pt x="17986" y="23542"/>
                  </a:moveTo>
                  <a:lnTo>
                    <a:pt x="17986" y="31016"/>
                  </a:lnTo>
                  <a:lnTo>
                    <a:pt x="10312" y="31016"/>
                  </a:lnTo>
                  <a:lnTo>
                    <a:pt x="10312" y="23542"/>
                  </a:lnTo>
                  <a:close/>
                  <a:moveTo>
                    <a:pt x="26179" y="23542"/>
                  </a:moveTo>
                  <a:lnTo>
                    <a:pt x="26179" y="31016"/>
                  </a:lnTo>
                  <a:lnTo>
                    <a:pt x="18505" y="31016"/>
                  </a:lnTo>
                  <a:lnTo>
                    <a:pt x="18505" y="23542"/>
                  </a:lnTo>
                  <a:close/>
                  <a:moveTo>
                    <a:pt x="17986" y="31495"/>
                  </a:moveTo>
                  <a:lnTo>
                    <a:pt x="17986" y="39009"/>
                  </a:lnTo>
                  <a:lnTo>
                    <a:pt x="10312" y="39009"/>
                  </a:lnTo>
                  <a:lnTo>
                    <a:pt x="10312" y="31495"/>
                  </a:lnTo>
                  <a:close/>
                  <a:moveTo>
                    <a:pt x="26179" y="31495"/>
                  </a:moveTo>
                  <a:lnTo>
                    <a:pt x="26179" y="39009"/>
                  </a:lnTo>
                  <a:lnTo>
                    <a:pt x="18505" y="39009"/>
                  </a:lnTo>
                  <a:lnTo>
                    <a:pt x="18505" y="31495"/>
                  </a:lnTo>
                  <a:close/>
                  <a:moveTo>
                    <a:pt x="26179" y="39489"/>
                  </a:moveTo>
                  <a:lnTo>
                    <a:pt x="26179" y="47003"/>
                  </a:lnTo>
                  <a:lnTo>
                    <a:pt x="18505" y="47003"/>
                  </a:lnTo>
                  <a:lnTo>
                    <a:pt x="18505" y="39489"/>
                  </a:lnTo>
                  <a:close/>
                  <a:moveTo>
                    <a:pt x="34372" y="39489"/>
                  </a:moveTo>
                  <a:lnTo>
                    <a:pt x="34372" y="47003"/>
                  </a:lnTo>
                  <a:lnTo>
                    <a:pt x="26659" y="47003"/>
                  </a:lnTo>
                  <a:lnTo>
                    <a:pt x="26659" y="39489"/>
                  </a:lnTo>
                  <a:close/>
                  <a:moveTo>
                    <a:pt x="26179" y="47482"/>
                  </a:moveTo>
                  <a:lnTo>
                    <a:pt x="26179" y="54956"/>
                  </a:lnTo>
                  <a:lnTo>
                    <a:pt x="18505" y="54956"/>
                  </a:lnTo>
                  <a:lnTo>
                    <a:pt x="18505" y="47482"/>
                  </a:lnTo>
                  <a:close/>
                  <a:moveTo>
                    <a:pt x="34372" y="47482"/>
                  </a:moveTo>
                  <a:lnTo>
                    <a:pt x="34372" y="54956"/>
                  </a:lnTo>
                  <a:lnTo>
                    <a:pt x="26659" y="54956"/>
                  </a:lnTo>
                  <a:lnTo>
                    <a:pt x="26659" y="47482"/>
                  </a:lnTo>
                  <a:close/>
                  <a:moveTo>
                    <a:pt x="1639" y="1"/>
                  </a:moveTo>
                  <a:lnTo>
                    <a:pt x="1639" y="7035"/>
                  </a:lnTo>
                  <a:lnTo>
                    <a:pt x="0" y="7035"/>
                  </a:lnTo>
                  <a:lnTo>
                    <a:pt x="200" y="7555"/>
                  </a:lnTo>
                  <a:lnTo>
                    <a:pt x="1599" y="7555"/>
                  </a:lnTo>
                  <a:lnTo>
                    <a:pt x="1599" y="11152"/>
                  </a:lnTo>
                  <a:lnTo>
                    <a:pt x="2119" y="12391"/>
                  </a:lnTo>
                  <a:lnTo>
                    <a:pt x="2119" y="7555"/>
                  </a:lnTo>
                  <a:lnTo>
                    <a:pt x="9792" y="7555"/>
                  </a:lnTo>
                  <a:lnTo>
                    <a:pt x="9792" y="15029"/>
                  </a:lnTo>
                  <a:lnTo>
                    <a:pt x="3158" y="15029"/>
                  </a:lnTo>
                  <a:lnTo>
                    <a:pt x="3358" y="15548"/>
                  </a:lnTo>
                  <a:lnTo>
                    <a:pt x="9792" y="15548"/>
                  </a:lnTo>
                  <a:lnTo>
                    <a:pt x="9792" y="23022"/>
                  </a:lnTo>
                  <a:lnTo>
                    <a:pt x="6075" y="23022"/>
                  </a:lnTo>
                  <a:lnTo>
                    <a:pt x="6195" y="23542"/>
                  </a:lnTo>
                  <a:lnTo>
                    <a:pt x="9792" y="23542"/>
                  </a:lnTo>
                  <a:lnTo>
                    <a:pt x="9792" y="31016"/>
                  </a:lnTo>
                  <a:lnTo>
                    <a:pt x="8154" y="31016"/>
                  </a:lnTo>
                  <a:lnTo>
                    <a:pt x="8313" y="31495"/>
                  </a:lnTo>
                  <a:lnTo>
                    <a:pt x="9792" y="31495"/>
                  </a:lnTo>
                  <a:lnTo>
                    <a:pt x="9792" y="37211"/>
                  </a:lnTo>
                  <a:lnTo>
                    <a:pt x="10392" y="39489"/>
                  </a:lnTo>
                  <a:lnTo>
                    <a:pt x="17986" y="39489"/>
                  </a:lnTo>
                  <a:lnTo>
                    <a:pt x="17986" y="47003"/>
                  </a:lnTo>
                  <a:lnTo>
                    <a:pt x="12350" y="47003"/>
                  </a:lnTo>
                  <a:lnTo>
                    <a:pt x="12510" y="47482"/>
                  </a:lnTo>
                  <a:lnTo>
                    <a:pt x="17986" y="47482"/>
                  </a:lnTo>
                  <a:lnTo>
                    <a:pt x="17986" y="54956"/>
                  </a:lnTo>
                  <a:lnTo>
                    <a:pt x="14468" y="54956"/>
                  </a:lnTo>
                  <a:lnTo>
                    <a:pt x="14588" y="55476"/>
                  </a:lnTo>
                  <a:lnTo>
                    <a:pt x="17986" y="55476"/>
                  </a:lnTo>
                  <a:lnTo>
                    <a:pt x="17986" y="61591"/>
                  </a:lnTo>
                  <a:lnTo>
                    <a:pt x="18505" y="61591"/>
                  </a:lnTo>
                  <a:lnTo>
                    <a:pt x="18505" y="55476"/>
                  </a:lnTo>
                  <a:lnTo>
                    <a:pt x="26179" y="55476"/>
                  </a:lnTo>
                  <a:lnTo>
                    <a:pt x="26179" y="61591"/>
                  </a:lnTo>
                  <a:lnTo>
                    <a:pt x="26659" y="61591"/>
                  </a:lnTo>
                  <a:lnTo>
                    <a:pt x="26659" y="55476"/>
                  </a:lnTo>
                  <a:lnTo>
                    <a:pt x="34372" y="55476"/>
                  </a:lnTo>
                  <a:lnTo>
                    <a:pt x="34372" y="61591"/>
                  </a:lnTo>
                  <a:lnTo>
                    <a:pt x="34852" y="61591"/>
                  </a:lnTo>
                  <a:lnTo>
                    <a:pt x="34852" y="55476"/>
                  </a:lnTo>
                  <a:lnTo>
                    <a:pt x="40048" y="55476"/>
                  </a:lnTo>
                  <a:cubicBezTo>
                    <a:pt x="39968" y="55316"/>
                    <a:pt x="39928" y="55156"/>
                    <a:pt x="39888" y="54956"/>
                  </a:cubicBezTo>
                  <a:lnTo>
                    <a:pt x="34852" y="54956"/>
                  </a:lnTo>
                  <a:lnTo>
                    <a:pt x="34852" y="47482"/>
                  </a:lnTo>
                  <a:lnTo>
                    <a:pt x="37730" y="47482"/>
                  </a:lnTo>
                  <a:cubicBezTo>
                    <a:pt x="37690" y="47322"/>
                    <a:pt x="37650" y="47163"/>
                    <a:pt x="37570" y="47003"/>
                  </a:cubicBezTo>
                  <a:lnTo>
                    <a:pt x="34852" y="47003"/>
                  </a:lnTo>
                  <a:lnTo>
                    <a:pt x="34852" y="39489"/>
                  </a:lnTo>
                  <a:lnTo>
                    <a:pt x="35332" y="39489"/>
                  </a:lnTo>
                  <a:cubicBezTo>
                    <a:pt x="35292" y="39329"/>
                    <a:pt x="35252" y="39169"/>
                    <a:pt x="35172" y="39009"/>
                  </a:cubicBezTo>
                  <a:lnTo>
                    <a:pt x="34852" y="39009"/>
                  </a:lnTo>
                  <a:lnTo>
                    <a:pt x="34852" y="37970"/>
                  </a:lnTo>
                  <a:cubicBezTo>
                    <a:pt x="34692" y="37411"/>
                    <a:pt x="34532" y="36891"/>
                    <a:pt x="34372" y="36331"/>
                  </a:cubicBezTo>
                  <a:lnTo>
                    <a:pt x="34372" y="39009"/>
                  </a:lnTo>
                  <a:lnTo>
                    <a:pt x="26659" y="39009"/>
                  </a:lnTo>
                  <a:lnTo>
                    <a:pt x="26659" y="31495"/>
                  </a:lnTo>
                  <a:lnTo>
                    <a:pt x="32814" y="31495"/>
                  </a:lnTo>
                  <a:cubicBezTo>
                    <a:pt x="32774" y="31335"/>
                    <a:pt x="32734" y="31176"/>
                    <a:pt x="32654" y="31016"/>
                  </a:cubicBezTo>
                  <a:lnTo>
                    <a:pt x="26659" y="31016"/>
                  </a:lnTo>
                  <a:lnTo>
                    <a:pt x="26659" y="23542"/>
                  </a:lnTo>
                  <a:lnTo>
                    <a:pt x="30176" y="23542"/>
                  </a:lnTo>
                  <a:cubicBezTo>
                    <a:pt x="30096" y="23342"/>
                    <a:pt x="30056" y="23182"/>
                    <a:pt x="30016" y="23022"/>
                  </a:cubicBezTo>
                  <a:lnTo>
                    <a:pt x="26659" y="23022"/>
                  </a:lnTo>
                  <a:lnTo>
                    <a:pt x="26659" y="15548"/>
                  </a:lnTo>
                  <a:lnTo>
                    <a:pt x="27258" y="15548"/>
                  </a:lnTo>
                  <a:cubicBezTo>
                    <a:pt x="27178" y="15388"/>
                    <a:pt x="27098" y="15189"/>
                    <a:pt x="27058" y="15029"/>
                  </a:cubicBezTo>
                  <a:lnTo>
                    <a:pt x="26659" y="15029"/>
                  </a:lnTo>
                  <a:lnTo>
                    <a:pt x="26659" y="14109"/>
                  </a:lnTo>
                  <a:cubicBezTo>
                    <a:pt x="26499" y="13710"/>
                    <a:pt x="26339" y="13310"/>
                    <a:pt x="26179" y="12910"/>
                  </a:cubicBezTo>
                  <a:lnTo>
                    <a:pt x="26179" y="15029"/>
                  </a:lnTo>
                  <a:lnTo>
                    <a:pt x="18505" y="15029"/>
                  </a:lnTo>
                  <a:lnTo>
                    <a:pt x="18505" y="7555"/>
                  </a:lnTo>
                  <a:lnTo>
                    <a:pt x="23541" y="7555"/>
                  </a:lnTo>
                  <a:cubicBezTo>
                    <a:pt x="23461" y="7395"/>
                    <a:pt x="23341" y="7195"/>
                    <a:pt x="23221" y="7035"/>
                  </a:cubicBezTo>
                  <a:lnTo>
                    <a:pt x="18505" y="7035"/>
                  </a:lnTo>
                  <a:lnTo>
                    <a:pt x="18505" y="3318"/>
                  </a:lnTo>
                  <a:cubicBezTo>
                    <a:pt x="18305" y="3238"/>
                    <a:pt x="18145" y="3158"/>
                    <a:pt x="17986" y="3078"/>
                  </a:cubicBezTo>
                  <a:lnTo>
                    <a:pt x="17986" y="7035"/>
                  </a:lnTo>
                  <a:lnTo>
                    <a:pt x="10312" y="7035"/>
                  </a:lnTo>
                  <a:lnTo>
                    <a:pt x="10312" y="920"/>
                  </a:lnTo>
                  <a:cubicBezTo>
                    <a:pt x="10152" y="880"/>
                    <a:pt x="9952" y="880"/>
                    <a:pt x="9792" y="840"/>
                  </a:cubicBezTo>
                  <a:lnTo>
                    <a:pt x="9792" y="7035"/>
                  </a:lnTo>
                  <a:lnTo>
                    <a:pt x="2119" y="7035"/>
                  </a:lnTo>
                  <a:lnTo>
                    <a:pt x="2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1222134" y="3389959"/>
              <a:ext cx="862930" cy="1196749"/>
            </a:xfrm>
            <a:custGeom>
              <a:rect b="b" l="l" r="r" t="t"/>
              <a:pathLst>
                <a:path extrusionOk="0" h="62193" w="44845">
                  <a:moveTo>
                    <a:pt x="473" y="1"/>
                  </a:moveTo>
                  <a:cubicBezTo>
                    <a:pt x="174" y="1"/>
                    <a:pt x="8" y="3"/>
                    <a:pt x="1" y="3"/>
                  </a:cubicBezTo>
                  <a:lnTo>
                    <a:pt x="1" y="483"/>
                  </a:lnTo>
                  <a:cubicBezTo>
                    <a:pt x="17" y="483"/>
                    <a:pt x="156" y="481"/>
                    <a:pt x="403" y="481"/>
                  </a:cubicBezTo>
                  <a:cubicBezTo>
                    <a:pt x="3199" y="481"/>
                    <a:pt x="19734" y="717"/>
                    <a:pt x="25060" y="6558"/>
                  </a:cubicBezTo>
                  <a:cubicBezTo>
                    <a:pt x="30656" y="12673"/>
                    <a:pt x="43046" y="57477"/>
                    <a:pt x="44205" y="61713"/>
                  </a:cubicBezTo>
                  <a:lnTo>
                    <a:pt x="19185" y="61713"/>
                  </a:lnTo>
                  <a:lnTo>
                    <a:pt x="8673" y="21666"/>
                  </a:lnTo>
                  <a:lnTo>
                    <a:pt x="8194" y="21785"/>
                  </a:lnTo>
                  <a:lnTo>
                    <a:pt x="18785" y="62193"/>
                  </a:lnTo>
                  <a:lnTo>
                    <a:pt x="44844" y="62193"/>
                  </a:lnTo>
                  <a:lnTo>
                    <a:pt x="44764" y="61873"/>
                  </a:lnTo>
                  <a:cubicBezTo>
                    <a:pt x="44245" y="59875"/>
                    <a:pt x="31375" y="12713"/>
                    <a:pt x="25420" y="6198"/>
                  </a:cubicBezTo>
                  <a:cubicBezTo>
                    <a:pt x="22942" y="3480"/>
                    <a:pt x="17866" y="1602"/>
                    <a:pt x="10432" y="643"/>
                  </a:cubicBezTo>
                  <a:cubicBezTo>
                    <a:pt x="5887" y="54"/>
                    <a:pt x="1823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2571861" y="2843972"/>
              <a:ext cx="801392" cy="494532"/>
            </a:xfrm>
            <a:custGeom>
              <a:rect b="b" l="l" r="r" t="t"/>
              <a:pathLst>
                <a:path extrusionOk="0" h="25700" w="41647">
                  <a:moveTo>
                    <a:pt x="3797" y="0"/>
                  </a:moveTo>
                  <a:cubicBezTo>
                    <a:pt x="1279" y="0"/>
                    <a:pt x="1" y="1959"/>
                    <a:pt x="920" y="4397"/>
                  </a:cubicBezTo>
                  <a:lnTo>
                    <a:pt x="7275" y="21263"/>
                  </a:lnTo>
                  <a:cubicBezTo>
                    <a:pt x="8194" y="23701"/>
                    <a:pt x="10992" y="25659"/>
                    <a:pt x="13510" y="25659"/>
                  </a:cubicBezTo>
                  <a:lnTo>
                    <a:pt x="37810" y="25699"/>
                  </a:lnTo>
                  <a:cubicBezTo>
                    <a:pt x="40328" y="25699"/>
                    <a:pt x="41647" y="23741"/>
                    <a:pt x="40727" y="21343"/>
                  </a:cubicBezTo>
                  <a:lnTo>
                    <a:pt x="34373" y="4437"/>
                  </a:lnTo>
                  <a:cubicBezTo>
                    <a:pt x="33453" y="2039"/>
                    <a:pt x="30656" y="80"/>
                    <a:pt x="28138" y="40"/>
                  </a:cubicBezTo>
                  <a:lnTo>
                    <a:pt x="37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2897175" y="3028546"/>
              <a:ext cx="85398" cy="74622"/>
            </a:xfrm>
            <a:custGeom>
              <a:rect b="b" l="l" r="r" t="t"/>
              <a:pathLst>
                <a:path extrusionOk="0" h="3878" w="4438">
                  <a:moveTo>
                    <a:pt x="1679" y="0"/>
                  </a:moveTo>
                  <a:cubicBezTo>
                    <a:pt x="600" y="0"/>
                    <a:pt x="1" y="840"/>
                    <a:pt x="281" y="1919"/>
                  </a:cubicBezTo>
                  <a:cubicBezTo>
                    <a:pt x="560" y="2998"/>
                    <a:pt x="1639" y="3877"/>
                    <a:pt x="2719" y="3877"/>
                  </a:cubicBezTo>
                  <a:cubicBezTo>
                    <a:pt x="3798" y="3877"/>
                    <a:pt x="4437" y="2998"/>
                    <a:pt x="4157" y="1919"/>
                  </a:cubicBezTo>
                  <a:cubicBezTo>
                    <a:pt x="3878" y="880"/>
                    <a:pt x="2759" y="0"/>
                    <a:pt x="16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3231725" y="3267730"/>
              <a:ext cx="493763" cy="70774"/>
            </a:xfrm>
            <a:custGeom>
              <a:rect b="b" l="l" r="r" t="t"/>
              <a:pathLst>
                <a:path extrusionOk="0" h="3678" w="25660">
                  <a:moveTo>
                    <a:pt x="560" y="0"/>
                  </a:moveTo>
                  <a:cubicBezTo>
                    <a:pt x="240" y="0"/>
                    <a:pt x="1" y="280"/>
                    <a:pt x="1" y="600"/>
                  </a:cubicBezTo>
                  <a:lnTo>
                    <a:pt x="1" y="3038"/>
                  </a:lnTo>
                  <a:cubicBezTo>
                    <a:pt x="1" y="3358"/>
                    <a:pt x="240" y="3637"/>
                    <a:pt x="560" y="3637"/>
                  </a:cubicBezTo>
                  <a:lnTo>
                    <a:pt x="25060" y="3677"/>
                  </a:lnTo>
                  <a:cubicBezTo>
                    <a:pt x="25380" y="3677"/>
                    <a:pt x="25660" y="3438"/>
                    <a:pt x="25660" y="3118"/>
                  </a:cubicBezTo>
                  <a:lnTo>
                    <a:pt x="25660" y="640"/>
                  </a:lnTo>
                  <a:cubicBezTo>
                    <a:pt x="25660" y="320"/>
                    <a:pt x="25380" y="40"/>
                    <a:pt x="25060" y="40"/>
                  </a:cubicBezTo>
                  <a:lnTo>
                    <a:pt x="5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2758744" y="1704970"/>
              <a:ext cx="495302" cy="416081"/>
            </a:xfrm>
            <a:custGeom>
              <a:rect b="b" l="l" r="r" t="t"/>
              <a:pathLst>
                <a:path extrusionOk="0" h="21623" w="25740">
                  <a:moveTo>
                    <a:pt x="4077" y="0"/>
                  </a:moveTo>
                  <a:cubicBezTo>
                    <a:pt x="1839" y="0"/>
                    <a:pt x="1" y="1839"/>
                    <a:pt x="1" y="4077"/>
                  </a:cubicBezTo>
                  <a:lnTo>
                    <a:pt x="1" y="13789"/>
                  </a:lnTo>
                  <a:cubicBezTo>
                    <a:pt x="1" y="16027"/>
                    <a:pt x="1839" y="17826"/>
                    <a:pt x="4077" y="17826"/>
                  </a:cubicBezTo>
                  <a:lnTo>
                    <a:pt x="21623" y="17826"/>
                  </a:lnTo>
                  <a:lnTo>
                    <a:pt x="25740" y="21623"/>
                  </a:lnTo>
                  <a:lnTo>
                    <a:pt x="25740" y="13789"/>
                  </a:lnTo>
                  <a:lnTo>
                    <a:pt x="25740" y="11271"/>
                  </a:lnTo>
                  <a:lnTo>
                    <a:pt x="25740" y="4077"/>
                  </a:lnTo>
                  <a:cubicBezTo>
                    <a:pt x="25740" y="1839"/>
                    <a:pt x="23941" y="0"/>
                    <a:pt x="21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2754896" y="1701121"/>
              <a:ext cx="502999" cy="423778"/>
            </a:xfrm>
            <a:custGeom>
              <a:rect b="b" l="l" r="r" t="t"/>
              <a:pathLst>
                <a:path extrusionOk="0" h="22023" w="26140">
                  <a:moveTo>
                    <a:pt x="21863" y="400"/>
                  </a:moveTo>
                  <a:cubicBezTo>
                    <a:pt x="24021" y="400"/>
                    <a:pt x="25740" y="2119"/>
                    <a:pt x="25740" y="4277"/>
                  </a:cubicBezTo>
                  <a:lnTo>
                    <a:pt x="25740" y="21423"/>
                  </a:lnTo>
                  <a:lnTo>
                    <a:pt x="21943" y="17906"/>
                  </a:lnTo>
                  <a:cubicBezTo>
                    <a:pt x="21903" y="17866"/>
                    <a:pt x="21863" y="17866"/>
                    <a:pt x="21823" y="17866"/>
                  </a:cubicBezTo>
                  <a:lnTo>
                    <a:pt x="4277" y="17866"/>
                  </a:lnTo>
                  <a:cubicBezTo>
                    <a:pt x="2119" y="17866"/>
                    <a:pt x="400" y="16107"/>
                    <a:pt x="400" y="13989"/>
                  </a:cubicBezTo>
                  <a:lnTo>
                    <a:pt x="400" y="4277"/>
                  </a:lnTo>
                  <a:cubicBezTo>
                    <a:pt x="400" y="2119"/>
                    <a:pt x="2119" y="400"/>
                    <a:pt x="4277" y="400"/>
                  </a:cubicBezTo>
                  <a:close/>
                  <a:moveTo>
                    <a:pt x="4277" y="0"/>
                  </a:moveTo>
                  <a:cubicBezTo>
                    <a:pt x="1919" y="0"/>
                    <a:pt x="1" y="1919"/>
                    <a:pt x="1" y="4277"/>
                  </a:cubicBezTo>
                  <a:lnTo>
                    <a:pt x="1" y="13989"/>
                  </a:lnTo>
                  <a:cubicBezTo>
                    <a:pt x="1" y="16307"/>
                    <a:pt x="1919" y="18226"/>
                    <a:pt x="4277" y="18226"/>
                  </a:cubicBezTo>
                  <a:lnTo>
                    <a:pt x="21743" y="18226"/>
                  </a:lnTo>
                  <a:lnTo>
                    <a:pt x="25820" y="21983"/>
                  </a:lnTo>
                  <a:cubicBezTo>
                    <a:pt x="25860" y="22022"/>
                    <a:pt x="25900" y="22022"/>
                    <a:pt x="25940" y="22022"/>
                  </a:cubicBezTo>
                  <a:lnTo>
                    <a:pt x="26020" y="22022"/>
                  </a:lnTo>
                  <a:cubicBezTo>
                    <a:pt x="26100" y="21983"/>
                    <a:pt x="26140" y="21903"/>
                    <a:pt x="26140" y="21823"/>
                  </a:cubicBezTo>
                  <a:lnTo>
                    <a:pt x="26140" y="4277"/>
                  </a:lnTo>
                  <a:cubicBezTo>
                    <a:pt x="26140" y="1919"/>
                    <a:pt x="24221" y="0"/>
                    <a:pt x="21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2613386" y="1570369"/>
              <a:ext cx="495302" cy="416100"/>
            </a:xfrm>
            <a:custGeom>
              <a:rect b="b" l="l" r="r" t="t"/>
              <a:pathLst>
                <a:path extrusionOk="0" h="21624" w="25740">
                  <a:moveTo>
                    <a:pt x="4077" y="1"/>
                  </a:moveTo>
                  <a:cubicBezTo>
                    <a:pt x="1839" y="1"/>
                    <a:pt x="1" y="1839"/>
                    <a:pt x="1" y="4078"/>
                  </a:cubicBezTo>
                  <a:lnTo>
                    <a:pt x="1" y="13790"/>
                  </a:lnTo>
                  <a:cubicBezTo>
                    <a:pt x="1" y="16028"/>
                    <a:pt x="1839" y="17826"/>
                    <a:pt x="4077" y="17826"/>
                  </a:cubicBezTo>
                  <a:lnTo>
                    <a:pt x="21583" y="17826"/>
                  </a:lnTo>
                  <a:lnTo>
                    <a:pt x="25740" y="21623"/>
                  </a:lnTo>
                  <a:lnTo>
                    <a:pt x="25740" y="13790"/>
                  </a:lnTo>
                  <a:lnTo>
                    <a:pt x="25740" y="11272"/>
                  </a:lnTo>
                  <a:lnTo>
                    <a:pt x="25740" y="4078"/>
                  </a:lnTo>
                  <a:cubicBezTo>
                    <a:pt x="25740" y="1839"/>
                    <a:pt x="23901" y="1"/>
                    <a:pt x="21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2609538" y="1566539"/>
              <a:ext cx="502999" cy="423778"/>
            </a:xfrm>
            <a:custGeom>
              <a:rect b="b" l="l" r="r" t="t"/>
              <a:pathLst>
                <a:path extrusionOk="0" h="22023" w="26140">
                  <a:moveTo>
                    <a:pt x="21863" y="400"/>
                  </a:moveTo>
                  <a:cubicBezTo>
                    <a:pt x="24021" y="400"/>
                    <a:pt x="25740" y="2118"/>
                    <a:pt x="25740" y="4277"/>
                  </a:cubicBezTo>
                  <a:lnTo>
                    <a:pt x="25740" y="21423"/>
                  </a:lnTo>
                  <a:lnTo>
                    <a:pt x="21943" y="17905"/>
                  </a:lnTo>
                  <a:cubicBezTo>
                    <a:pt x="21903" y="17866"/>
                    <a:pt x="21863" y="17866"/>
                    <a:pt x="21783" y="17866"/>
                  </a:cubicBezTo>
                  <a:lnTo>
                    <a:pt x="4277" y="17866"/>
                  </a:lnTo>
                  <a:cubicBezTo>
                    <a:pt x="2119" y="17866"/>
                    <a:pt x="401" y="16107"/>
                    <a:pt x="401" y="13989"/>
                  </a:cubicBezTo>
                  <a:lnTo>
                    <a:pt x="401" y="4277"/>
                  </a:lnTo>
                  <a:cubicBezTo>
                    <a:pt x="401" y="2118"/>
                    <a:pt x="2119" y="400"/>
                    <a:pt x="4277" y="400"/>
                  </a:cubicBezTo>
                  <a:close/>
                  <a:moveTo>
                    <a:pt x="4277" y="0"/>
                  </a:moveTo>
                  <a:cubicBezTo>
                    <a:pt x="1919" y="0"/>
                    <a:pt x="1" y="1918"/>
                    <a:pt x="1" y="4277"/>
                  </a:cubicBezTo>
                  <a:lnTo>
                    <a:pt x="1" y="13989"/>
                  </a:lnTo>
                  <a:cubicBezTo>
                    <a:pt x="1" y="16307"/>
                    <a:pt x="1919" y="18225"/>
                    <a:pt x="4277" y="18225"/>
                  </a:cubicBezTo>
                  <a:lnTo>
                    <a:pt x="21743" y="18225"/>
                  </a:lnTo>
                  <a:lnTo>
                    <a:pt x="25820" y="21982"/>
                  </a:lnTo>
                  <a:cubicBezTo>
                    <a:pt x="25860" y="22022"/>
                    <a:pt x="25900" y="22022"/>
                    <a:pt x="25940" y="22022"/>
                  </a:cubicBezTo>
                  <a:lnTo>
                    <a:pt x="26020" y="22022"/>
                  </a:lnTo>
                  <a:cubicBezTo>
                    <a:pt x="26100" y="21982"/>
                    <a:pt x="26140" y="21902"/>
                    <a:pt x="26140" y="21822"/>
                  </a:cubicBezTo>
                  <a:lnTo>
                    <a:pt x="26140" y="4277"/>
                  </a:lnTo>
                  <a:cubicBezTo>
                    <a:pt x="26140" y="1918"/>
                    <a:pt x="24221" y="0"/>
                    <a:pt x="21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2938719" y="1714187"/>
              <a:ext cx="67695" cy="68465"/>
            </a:xfrm>
            <a:custGeom>
              <a:rect b="b" l="l" r="r" t="t"/>
              <a:pathLst>
                <a:path extrusionOk="0" h="3558" w="3518">
                  <a:moveTo>
                    <a:pt x="1759" y="1"/>
                  </a:moveTo>
                  <a:cubicBezTo>
                    <a:pt x="799" y="1"/>
                    <a:pt x="0" y="800"/>
                    <a:pt x="0" y="1759"/>
                  </a:cubicBezTo>
                  <a:cubicBezTo>
                    <a:pt x="0" y="2759"/>
                    <a:pt x="799" y="3558"/>
                    <a:pt x="1759" y="3558"/>
                  </a:cubicBezTo>
                  <a:cubicBezTo>
                    <a:pt x="2718" y="3558"/>
                    <a:pt x="3517" y="2759"/>
                    <a:pt x="3517" y="1759"/>
                  </a:cubicBezTo>
                  <a:cubicBezTo>
                    <a:pt x="3517" y="800"/>
                    <a:pt x="2718" y="1"/>
                    <a:pt x="1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2820282" y="1714187"/>
              <a:ext cx="67695" cy="68465"/>
            </a:xfrm>
            <a:custGeom>
              <a:rect b="b" l="l" r="r" t="t"/>
              <a:pathLst>
                <a:path extrusionOk="0" h="3558" w="3518">
                  <a:moveTo>
                    <a:pt x="1759" y="1"/>
                  </a:moveTo>
                  <a:cubicBezTo>
                    <a:pt x="799" y="1"/>
                    <a:pt x="0" y="800"/>
                    <a:pt x="0" y="1759"/>
                  </a:cubicBezTo>
                  <a:cubicBezTo>
                    <a:pt x="0" y="2759"/>
                    <a:pt x="799" y="3558"/>
                    <a:pt x="1759" y="3558"/>
                  </a:cubicBezTo>
                  <a:cubicBezTo>
                    <a:pt x="2718" y="3558"/>
                    <a:pt x="3517" y="2759"/>
                    <a:pt x="3517" y="1759"/>
                  </a:cubicBezTo>
                  <a:cubicBezTo>
                    <a:pt x="3517" y="800"/>
                    <a:pt x="2718" y="1"/>
                    <a:pt x="1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2701844" y="1714187"/>
              <a:ext cx="67695" cy="68465"/>
            </a:xfrm>
            <a:custGeom>
              <a:rect b="b" l="l" r="r" t="t"/>
              <a:pathLst>
                <a:path extrusionOk="0" h="3558" w="3518">
                  <a:moveTo>
                    <a:pt x="1759" y="1"/>
                  </a:moveTo>
                  <a:cubicBezTo>
                    <a:pt x="759" y="1"/>
                    <a:pt x="0" y="800"/>
                    <a:pt x="0" y="1759"/>
                  </a:cubicBezTo>
                  <a:cubicBezTo>
                    <a:pt x="0" y="2759"/>
                    <a:pt x="759" y="3558"/>
                    <a:pt x="1759" y="3558"/>
                  </a:cubicBezTo>
                  <a:cubicBezTo>
                    <a:pt x="2718" y="3558"/>
                    <a:pt x="3517" y="2759"/>
                    <a:pt x="3517" y="1759"/>
                  </a:cubicBezTo>
                  <a:cubicBezTo>
                    <a:pt x="3517" y="800"/>
                    <a:pt x="2718" y="1"/>
                    <a:pt x="1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1132926" y="3865306"/>
              <a:ext cx="89227" cy="578353"/>
            </a:xfrm>
            <a:custGeom>
              <a:rect b="b" l="l" r="r" t="t"/>
              <a:pathLst>
                <a:path extrusionOk="0" h="30056" w="4637">
                  <a:moveTo>
                    <a:pt x="0" y="0"/>
                  </a:moveTo>
                  <a:lnTo>
                    <a:pt x="0" y="30056"/>
                  </a:lnTo>
                  <a:lnTo>
                    <a:pt x="4637" y="30056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1129078" y="3861458"/>
              <a:ext cx="96155" cy="585280"/>
            </a:xfrm>
            <a:custGeom>
              <a:rect b="b" l="l" r="r" t="t"/>
              <a:pathLst>
                <a:path extrusionOk="0" h="30416" w="4997">
                  <a:moveTo>
                    <a:pt x="4637" y="360"/>
                  </a:moveTo>
                  <a:lnTo>
                    <a:pt x="4637" y="30056"/>
                  </a:lnTo>
                  <a:lnTo>
                    <a:pt x="400" y="30056"/>
                  </a:lnTo>
                  <a:lnTo>
                    <a:pt x="400" y="360"/>
                  </a:lnTo>
                  <a:close/>
                  <a:moveTo>
                    <a:pt x="0" y="0"/>
                  </a:moveTo>
                  <a:lnTo>
                    <a:pt x="0" y="30416"/>
                  </a:lnTo>
                  <a:lnTo>
                    <a:pt x="4996" y="30416"/>
                  </a:lnTo>
                  <a:lnTo>
                    <a:pt x="49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1109085" y="4133700"/>
              <a:ext cx="136910" cy="494532"/>
            </a:xfrm>
            <a:custGeom>
              <a:rect b="b" l="l" r="r" t="t"/>
              <a:pathLst>
                <a:path extrusionOk="0" h="25700" w="7115">
                  <a:moveTo>
                    <a:pt x="2119" y="1"/>
                  </a:moveTo>
                  <a:cubicBezTo>
                    <a:pt x="960" y="1"/>
                    <a:pt x="0" y="960"/>
                    <a:pt x="0" y="2159"/>
                  </a:cubicBezTo>
                  <a:lnTo>
                    <a:pt x="0" y="23542"/>
                  </a:lnTo>
                  <a:cubicBezTo>
                    <a:pt x="0" y="24741"/>
                    <a:pt x="960" y="25700"/>
                    <a:pt x="2119" y="25700"/>
                  </a:cubicBezTo>
                  <a:lnTo>
                    <a:pt x="4956" y="25700"/>
                  </a:lnTo>
                  <a:cubicBezTo>
                    <a:pt x="6155" y="25700"/>
                    <a:pt x="7115" y="24741"/>
                    <a:pt x="7115" y="23542"/>
                  </a:cubicBezTo>
                  <a:lnTo>
                    <a:pt x="7115" y="2159"/>
                  </a:lnTo>
                  <a:cubicBezTo>
                    <a:pt x="7115" y="960"/>
                    <a:pt x="6155" y="1"/>
                    <a:pt x="49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796067" y="4586688"/>
              <a:ext cx="762946" cy="126154"/>
            </a:xfrm>
            <a:custGeom>
              <a:rect b="b" l="l" r="r" t="t"/>
              <a:pathLst>
                <a:path extrusionOk="0" h="6556" w="39649">
                  <a:moveTo>
                    <a:pt x="1" y="1"/>
                  </a:moveTo>
                  <a:lnTo>
                    <a:pt x="1" y="3078"/>
                  </a:lnTo>
                  <a:lnTo>
                    <a:pt x="1" y="6555"/>
                  </a:lnTo>
                  <a:lnTo>
                    <a:pt x="2678" y="6555"/>
                  </a:lnTo>
                  <a:lnTo>
                    <a:pt x="2678" y="3078"/>
                  </a:lnTo>
                  <a:lnTo>
                    <a:pt x="36930" y="3078"/>
                  </a:lnTo>
                  <a:lnTo>
                    <a:pt x="36930" y="6555"/>
                  </a:lnTo>
                  <a:lnTo>
                    <a:pt x="39648" y="6555"/>
                  </a:lnTo>
                  <a:lnTo>
                    <a:pt x="39648" y="3078"/>
                  </a:lnTo>
                  <a:lnTo>
                    <a:pt x="396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742226" y="4677436"/>
              <a:ext cx="158462" cy="158462"/>
            </a:xfrm>
            <a:custGeom>
              <a:rect b="b" l="l" r="r" t="t"/>
              <a:pathLst>
                <a:path extrusionOk="0" h="8235" w="8235">
                  <a:moveTo>
                    <a:pt x="4117" y="1"/>
                  </a:moveTo>
                  <a:cubicBezTo>
                    <a:pt x="1839" y="1"/>
                    <a:pt x="1" y="1839"/>
                    <a:pt x="1" y="4118"/>
                  </a:cubicBezTo>
                  <a:cubicBezTo>
                    <a:pt x="1" y="6396"/>
                    <a:pt x="1839" y="8234"/>
                    <a:pt x="4117" y="8234"/>
                  </a:cubicBezTo>
                  <a:cubicBezTo>
                    <a:pt x="6396" y="8234"/>
                    <a:pt x="8234" y="6396"/>
                    <a:pt x="8234" y="4118"/>
                  </a:cubicBezTo>
                  <a:cubicBezTo>
                    <a:pt x="8234" y="1839"/>
                    <a:pt x="6396" y="1"/>
                    <a:pt x="4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2"/>
            <p:cNvSpPr/>
            <p:nvPr/>
          </p:nvSpPr>
          <p:spPr>
            <a:xfrm>
              <a:off x="738378" y="4673607"/>
              <a:ext cx="166140" cy="166140"/>
            </a:xfrm>
            <a:custGeom>
              <a:rect b="b" l="l" r="r" t="t"/>
              <a:pathLst>
                <a:path extrusionOk="0" h="8634" w="8634">
                  <a:moveTo>
                    <a:pt x="4317" y="360"/>
                  </a:moveTo>
                  <a:cubicBezTo>
                    <a:pt x="6476" y="360"/>
                    <a:pt x="8274" y="2158"/>
                    <a:pt x="8274" y="4317"/>
                  </a:cubicBezTo>
                  <a:cubicBezTo>
                    <a:pt x="8274" y="6475"/>
                    <a:pt x="6476" y="8273"/>
                    <a:pt x="4317" y="8273"/>
                  </a:cubicBezTo>
                  <a:cubicBezTo>
                    <a:pt x="2159" y="8273"/>
                    <a:pt x="361" y="6475"/>
                    <a:pt x="361" y="4317"/>
                  </a:cubicBezTo>
                  <a:cubicBezTo>
                    <a:pt x="361" y="2158"/>
                    <a:pt x="2159" y="360"/>
                    <a:pt x="4317" y="360"/>
                  </a:cubicBezTo>
                  <a:close/>
                  <a:moveTo>
                    <a:pt x="4317" y="0"/>
                  </a:moveTo>
                  <a:cubicBezTo>
                    <a:pt x="1919" y="0"/>
                    <a:pt x="1" y="1918"/>
                    <a:pt x="1" y="4317"/>
                  </a:cubicBezTo>
                  <a:cubicBezTo>
                    <a:pt x="1" y="6715"/>
                    <a:pt x="1919" y="8633"/>
                    <a:pt x="4317" y="8633"/>
                  </a:cubicBezTo>
                  <a:cubicBezTo>
                    <a:pt x="6715" y="8633"/>
                    <a:pt x="8634" y="6715"/>
                    <a:pt x="8634" y="4317"/>
                  </a:cubicBezTo>
                  <a:cubicBezTo>
                    <a:pt x="8634" y="1918"/>
                    <a:pt x="6715" y="0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790679" y="4725888"/>
              <a:ext cx="61557" cy="61557"/>
            </a:xfrm>
            <a:custGeom>
              <a:rect b="b" l="l" r="r" t="t"/>
              <a:pathLst>
                <a:path extrusionOk="0" h="3199" w="3199">
                  <a:moveTo>
                    <a:pt x="1599" y="1"/>
                  </a:moveTo>
                  <a:cubicBezTo>
                    <a:pt x="720" y="1"/>
                    <a:pt x="1" y="720"/>
                    <a:pt x="1" y="1600"/>
                  </a:cubicBezTo>
                  <a:cubicBezTo>
                    <a:pt x="1" y="2479"/>
                    <a:pt x="720" y="3198"/>
                    <a:pt x="1599" y="3198"/>
                  </a:cubicBezTo>
                  <a:cubicBezTo>
                    <a:pt x="2479" y="3198"/>
                    <a:pt x="3198" y="2479"/>
                    <a:pt x="3198" y="1600"/>
                  </a:cubicBezTo>
                  <a:cubicBezTo>
                    <a:pt x="3198" y="720"/>
                    <a:pt x="2479" y="1"/>
                    <a:pt x="1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1455931" y="4677436"/>
              <a:ext cx="159212" cy="158462"/>
            </a:xfrm>
            <a:custGeom>
              <a:rect b="b" l="l" r="r" t="t"/>
              <a:pathLst>
                <a:path extrusionOk="0" h="8235" w="8274">
                  <a:moveTo>
                    <a:pt x="4157" y="1"/>
                  </a:moveTo>
                  <a:cubicBezTo>
                    <a:pt x="1879" y="1"/>
                    <a:pt x="1" y="1839"/>
                    <a:pt x="1" y="4118"/>
                  </a:cubicBezTo>
                  <a:cubicBezTo>
                    <a:pt x="1" y="6396"/>
                    <a:pt x="1879" y="8234"/>
                    <a:pt x="4157" y="8234"/>
                  </a:cubicBezTo>
                  <a:cubicBezTo>
                    <a:pt x="6435" y="8234"/>
                    <a:pt x="8274" y="6396"/>
                    <a:pt x="8274" y="4118"/>
                  </a:cubicBezTo>
                  <a:cubicBezTo>
                    <a:pt x="8274" y="1839"/>
                    <a:pt x="6435" y="1"/>
                    <a:pt x="4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1452852" y="4673607"/>
              <a:ext cx="166140" cy="166140"/>
            </a:xfrm>
            <a:custGeom>
              <a:rect b="b" l="l" r="r" t="t"/>
              <a:pathLst>
                <a:path extrusionOk="0" h="8634" w="8634">
                  <a:moveTo>
                    <a:pt x="4317" y="360"/>
                  </a:moveTo>
                  <a:cubicBezTo>
                    <a:pt x="6476" y="360"/>
                    <a:pt x="8234" y="2158"/>
                    <a:pt x="8234" y="4317"/>
                  </a:cubicBezTo>
                  <a:cubicBezTo>
                    <a:pt x="8234" y="6475"/>
                    <a:pt x="6476" y="8273"/>
                    <a:pt x="4317" y="8273"/>
                  </a:cubicBezTo>
                  <a:cubicBezTo>
                    <a:pt x="2119" y="8273"/>
                    <a:pt x="360" y="6475"/>
                    <a:pt x="360" y="4317"/>
                  </a:cubicBezTo>
                  <a:cubicBezTo>
                    <a:pt x="360" y="2158"/>
                    <a:pt x="2119" y="360"/>
                    <a:pt x="4317" y="360"/>
                  </a:cubicBezTo>
                  <a:close/>
                  <a:moveTo>
                    <a:pt x="4317" y="0"/>
                  </a:moveTo>
                  <a:cubicBezTo>
                    <a:pt x="1919" y="0"/>
                    <a:pt x="1" y="1918"/>
                    <a:pt x="1" y="4317"/>
                  </a:cubicBezTo>
                  <a:cubicBezTo>
                    <a:pt x="1" y="6715"/>
                    <a:pt x="1919" y="8633"/>
                    <a:pt x="4317" y="8633"/>
                  </a:cubicBezTo>
                  <a:cubicBezTo>
                    <a:pt x="6675" y="8633"/>
                    <a:pt x="8634" y="6715"/>
                    <a:pt x="8634" y="4317"/>
                  </a:cubicBezTo>
                  <a:cubicBezTo>
                    <a:pt x="8634" y="1918"/>
                    <a:pt x="6675" y="0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1505153" y="4725888"/>
              <a:ext cx="60768" cy="61557"/>
            </a:xfrm>
            <a:custGeom>
              <a:rect b="b" l="l" r="r" t="t"/>
              <a:pathLst>
                <a:path extrusionOk="0" h="3199" w="3158">
                  <a:moveTo>
                    <a:pt x="1599" y="1"/>
                  </a:moveTo>
                  <a:cubicBezTo>
                    <a:pt x="720" y="1"/>
                    <a:pt x="1" y="720"/>
                    <a:pt x="1" y="1600"/>
                  </a:cubicBezTo>
                  <a:cubicBezTo>
                    <a:pt x="1" y="2479"/>
                    <a:pt x="720" y="3198"/>
                    <a:pt x="1599" y="3198"/>
                  </a:cubicBezTo>
                  <a:cubicBezTo>
                    <a:pt x="2479" y="3198"/>
                    <a:pt x="3158" y="2479"/>
                    <a:pt x="3158" y="1600"/>
                  </a:cubicBezTo>
                  <a:cubicBezTo>
                    <a:pt x="3158" y="720"/>
                    <a:pt x="2479" y="1"/>
                    <a:pt x="1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340000" y="2845511"/>
              <a:ext cx="1730440" cy="1089799"/>
            </a:xfrm>
            <a:custGeom>
              <a:rect b="b" l="l" r="r" t="t"/>
              <a:pathLst>
                <a:path extrusionOk="0" h="56635" w="89928">
                  <a:moveTo>
                    <a:pt x="3238" y="0"/>
                  </a:moveTo>
                  <a:cubicBezTo>
                    <a:pt x="1440" y="0"/>
                    <a:pt x="1" y="1519"/>
                    <a:pt x="121" y="3317"/>
                  </a:cubicBezTo>
                  <a:lnTo>
                    <a:pt x="3638" y="53717"/>
                  </a:lnTo>
                  <a:cubicBezTo>
                    <a:pt x="3718" y="55355"/>
                    <a:pt x="5077" y="56634"/>
                    <a:pt x="6715" y="56634"/>
                  </a:cubicBezTo>
                  <a:lnTo>
                    <a:pt x="86331" y="56634"/>
                  </a:lnTo>
                  <a:cubicBezTo>
                    <a:pt x="88449" y="56634"/>
                    <a:pt x="89928" y="54556"/>
                    <a:pt x="89288" y="52517"/>
                  </a:cubicBezTo>
                  <a:cubicBezTo>
                    <a:pt x="88849" y="51239"/>
                    <a:pt x="87650" y="50399"/>
                    <a:pt x="86331" y="50399"/>
                  </a:cubicBezTo>
                  <a:lnTo>
                    <a:pt x="58673" y="50399"/>
                  </a:lnTo>
                  <a:cubicBezTo>
                    <a:pt x="57154" y="50399"/>
                    <a:pt x="55835" y="49280"/>
                    <a:pt x="55596" y="47761"/>
                  </a:cubicBezTo>
                  <a:lnTo>
                    <a:pt x="48282" y="2598"/>
                  </a:lnTo>
                  <a:cubicBezTo>
                    <a:pt x="48042" y="1079"/>
                    <a:pt x="46723" y="0"/>
                    <a:pt x="45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337691" y="2841663"/>
              <a:ext cx="1730440" cy="1097477"/>
            </a:xfrm>
            <a:custGeom>
              <a:rect b="b" l="l" r="r" t="t"/>
              <a:pathLst>
                <a:path extrusionOk="0" h="57034" w="89928">
                  <a:moveTo>
                    <a:pt x="45324" y="360"/>
                  </a:moveTo>
                  <a:cubicBezTo>
                    <a:pt x="46763" y="360"/>
                    <a:pt x="47962" y="1399"/>
                    <a:pt x="48202" y="2838"/>
                  </a:cubicBezTo>
                  <a:lnTo>
                    <a:pt x="55556" y="48001"/>
                  </a:lnTo>
                  <a:cubicBezTo>
                    <a:pt x="55796" y="49600"/>
                    <a:pt x="57154" y="50759"/>
                    <a:pt x="58793" y="50759"/>
                  </a:cubicBezTo>
                  <a:lnTo>
                    <a:pt x="86451" y="50759"/>
                  </a:lnTo>
                  <a:cubicBezTo>
                    <a:pt x="87690" y="50759"/>
                    <a:pt x="88809" y="51598"/>
                    <a:pt x="89208" y="52797"/>
                  </a:cubicBezTo>
                  <a:cubicBezTo>
                    <a:pt x="89528" y="53717"/>
                    <a:pt x="89368" y="54676"/>
                    <a:pt x="88809" y="55435"/>
                  </a:cubicBezTo>
                  <a:cubicBezTo>
                    <a:pt x="88249" y="56195"/>
                    <a:pt x="87370" y="56634"/>
                    <a:pt x="86451" y="56634"/>
                  </a:cubicBezTo>
                  <a:lnTo>
                    <a:pt x="6835" y="56634"/>
                  </a:lnTo>
                  <a:cubicBezTo>
                    <a:pt x="5317" y="56634"/>
                    <a:pt x="4038" y="55435"/>
                    <a:pt x="3918" y="53917"/>
                  </a:cubicBezTo>
                  <a:lnTo>
                    <a:pt x="441" y="3517"/>
                  </a:lnTo>
                  <a:cubicBezTo>
                    <a:pt x="401" y="2678"/>
                    <a:pt x="640" y="1919"/>
                    <a:pt x="1240" y="1319"/>
                  </a:cubicBezTo>
                  <a:cubicBezTo>
                    <a:pt x="1799" y="720"/>
                    <a:pt x="2559" y="360"/>
                    <a:pt x="3358" y="360"/>
                  </a:cubicBezTo>
                  <a:close/>
                  <a:moveTo>
                    <a:pt x="3358" y="0"/>
                  </a:moveTo>
                  <a:cubicBezTo>
                    <a:pt x="2439" y="0"/>
                    <a:pt x="1600" y="360"/>
                    <a:pt x="960" y="1039"/>
                  </a:cubicBezTo>
                  <a:cubicBezTo>
                    <a:pt x="321" y="1719"/>
                    <a:pt x="1" y="2598"/>
                    <a:pt x="81" y="3517"/>
                  </a:cubicBezTo>
                  <a:lnTo>
                    <a:pt x="3558" y="53956"/>
                  </a:lnTo>
                  <a:cubicBezTo>
                    <a:pt x="3678" y="55675"/>
                    <a:pt x="5117" y="57034"/>
                    <a:pt x="6835" y="57034"/>
                  </a:cubicBezTo>
                  <a:lnTo>
                    <a:pt x="86451" y="57034"/>
                  </a:lnTo>
                  <a:cubicBezTo>
                    <a:pt x="87490" y="57034"/>
                    <a:pt x="88489" y="56514"/>
                    <a:pt x="89128" y="55635"/>
                  </a:cubicBezTo>
                  <a:cubicBezTo>
                    <a:pt x="89728" y="54796"/>
                    <a:pt x="89928" y="53677"/>
                    <a:pt x="89568" y="52678"/>
                  </a:cubicBezTo>
                  <a:cubicBezTo>
                    <a:pt x="89128" y="51319"/>
                    <a:pt x="87849" y="50399"/>
                    <a:pt x="86451" y="50399"/>
                  </a:cubicBezTo>
                  <a:lnTo>
                    <a:pt x="58793" y="50399"/>
                  </a:lnTo>
                  <a:cubicBezTo>
                    <a:pt x="57354" y="50399"/>
                    <a:pt x="56155" y="49360"/>
                    <a:pt x="55915" y="47921"/>
                  </a:cubicBezTo>
                  <a:lnTo>
                    <a:pt x="48561" y="2758"/>
                  </a:lnTo>
                  <a:cubicBezTo>
                    <a:pt x="48322" y="1159"/>
                    <a:pt x="46923" y="0"/>
                    <a:pt x="45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409985" y="3066223"/>
              <a:ext cx="701428" cy="7716"/>
            </a:xfrm>
            <a:custGeom>
              <a:rect b="b" l="l" r="r" t="t"/>
              <a:pathLst>
                <a:path extrusionOk="0" h="401" w="36452">
                  <a:moveTo>
                    <a:pt x="201" y="1"/>
                  </a:moveTo>
                  <a:cubicBezTo>
                    <a:pt x="81" y="1"/>
                    <a:pt x="1" y="81"/>
                    <a:pt x="1" y="201"/>
                  </a:cubicBezTo>
                  <a:cubicBezTo>
                    <a:pt x="1" y="321"/>
                    <a:pt x="81" y="400"/>
                    <a:pt x="201" y="400"/>
                  </a:cubicBezTo>
                  <a:lnTo>
                    <a:pt x="36251" y="400"/>
                  </a:lnTo>
                  <a:cubicBezTo>
                    <a:pt x="36371" y="400"/>
                    <a:pt x="36451" y="321"/>
                    <a:pt x="36451" y="201"/>
                  </a:cubicBezTo>
                  <a:cubicBezTo>
                    <a:pt x="36451" y="81"/>
                    <a:pt x="36371" y="1"/>
                    <a:pt x="36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409985" y="3287723"/>
              <a:ext cx="741414" cy="7716"/>
            </a:xfrm>
            <a:custGeom>
              <a:rect b="b" l="l" r="r" t="t"/>
              <a:pathLst>
                <a:path extrusionOk="0" h="401" w="38530">
                  <a:moveTo>
                    <a:pt x="201" y="0"/>
                  </a:moveTo>
                  <a:cubicBezTo>
                    <a:pt x="81" y="0"/>
                    <a:pt x="1" y="80"/>
                    <a:pt x="1" y="200"/>
                  </a:cubicBezTo>
                  <a:cubicBezTo>
                    <a:pt x="1" y="280"/>
                    <a:pt x="81" y="400"/>
                    <a:pt x="201" y="400"/>
                  </a:cubicBezTo>
                  <a:lnTo>
                    <a:pt x="38330" y="400"/>
                  </a:lnTo>
                  <a:cubicBezTo>
                    <a:pt x="38410" y="400"/>
                    <a:pt x="38530" y="280"/>
                    <a:pt x="38530" y="200"/>
                  </a:cubicBezTo>
                  <a:cubicBezTo>
                    <a:pt x="38530" y="80"/>
                    <a:pt x="38410" y="0"/>
                    <a:pt x="38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454590" y="3509224"/>
              <a:ext cx="741414" cy="6927"/>
            </a:xfrm>
            <a:custGeom>
              <a:rect b="b" l="l" r="r" t="t"/>
              <a:pathLst>
                <a:path extrusionOk="0" h="360" w="38530">
                  <a:moveTo>
                    <a:pt x="201" y="0"/>
                  </a:moveTo>
                  <a:cubicBezTo>
                    <a:pt x="81" y="0"/>
                    <a:pt x="1" y="80"/>
                    <a:pt x="1" y="200"/>
                  </a:cubicBezTo>
                  <a:cubicBezTo>
                    <a:pt x="1" y="280"/>
                    <a:pt x="81" y="360"/>
                    <a:pt x="201" y="360"/>
                  </a:cubicBezTo>
                  <a:lnTo>
                    <a:pt x="38330" y="360"/>
                  </a:lnTo>
                  <a:cubicBezTo>
                    <a:pt x="38450" y="360"/>
                    <a:pt x="38530" y="280"/>
                    <a:pt x="38530" y="200"/>
                  </a:cubicBezTo>
                  <a:cubicBezTo>
                    <a:pt x="38530" y="80"/>
                    <a:pt x="38450" y="0"/>
                    <a:pt x="38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>
              <a:off x="454590" y="3730705"/>
              <a:ext cx="741414" cy="6947"/>
            </a:xfrm>
            <a:custGeom>
              <a:rect b="b" l="l" r="r" t="t"/>
              <a:pathLst>
                <a:path extrusionOk="0" h="361" w="38530">
                  <a:moveTo>
                    <a:pt x="201" y="1"/>
                  </a:moveTo>
                  <a:cubicBezTo>
                    <a:pt x="81" y="1"/>
                    <a:pt x="1" y="81"/>
                    <a:pt x="1" y="161"/>
                  </a:cubicBezTo>
                  <a:cubicBezTo>
                    <a:pt x="1" y="281"/>
                    <a:pt x="81" y="360"/>
                    <a:pt x="201" y="360"/>
                  </a:cubicBezTo>
                  <a:lnTo>
                    <a:pt x="38330" y="360"/>
                  </a:lnTo>
                  <a:cubicBezTo>
                    <a:pt x="38450" y="360"/>
                    <a:pt x="38530" y="281"/>
                    <a:pt x="38530" y="161"/>
                  </a:cubicBezTo>
                  <a:cubicBezTo>
                    <a:pt x="38530" y="81"/>
                    <a:pt x="38450" y="1"/>
                    <a:pt x="38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>
              <a:off x="1156768" y="2887806"/>
              <a:ext cx="149206" cy="944441"/>
            </a:xfrm>
            <a:custGeom>
              <a:rect b="b" l="l" r="r" t="t"/>
              <a:pathLst>
                <a:path extrusionOk="0" h="49081" w="7754">
                  <a:moveTo>
                    <a:pt x="160" y="0"/>
                  </a:moveTo>
                  <a:cubicBezTo>
                    <a:pt x="80" y="40"/>
                    <a:pt x="0" y="120"/>
                    <a:pt x="0" y="240"/>
                  </a:cubicBezTo>
                  <a:lnTo>
                    <a:pt x="7354" y="48921"/>
                  </a:lnTo>
                  <a:cubicBezTo>
                    <a:pt x="7354" y="49001"/>
                    <a:pt x="7434" y="49081"/>
                    <a:pt x="7554" y="49081"/>
                  </a:cubicBezTo>
                  <a:cubicBezTo>
                    <a:pt x="7674" y="49041"/>
                    <a:pt x="7754" y="48961"/>
                    <a:pt x="7714" y="48841"/>
                  </a:cubicBezTo>
                  <a:lnTo>
                    <a:pt x="400" y="160"/>
                  </a:lnTo>
                  <a:cubicBezTo>
                    <a:pt x="360" y="80"/>
                    <a:pt x="280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6" name="Google Shape;1126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43"/>
          <p:cNvSpPr txBox="1"/>
          <p:nvPr/>
        </p:nvSpPr>
        <p:spPr>
          <a:xfrm>
            <a:off x="711294" y="2338801"/>
            <a:ext cx="1663800" cy="46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Susceptible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32" name="Google Shape;1132;p43"/>
          <p:cNvSpPr txBox="1"/>
          <p:nvPr/>
        </p:nvSpPr>
        <p:spPr>
          <a:xfrm>
            <a:off x="3740106" y="2338801"/>
            <a:ext cx="1663800" cy="465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Infected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33" name="Google Shape;1133;p43"/>
          <p:cNvSpPr txBox="1"/>
          <p:nvPr/>
        </p:nvSpPr>
        <p:spPr>
          <a:xfrm>
            <a:off x="6768894" y="2338801"/>
            <a:ext cx="1663800" cy="46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Recovered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34" name="Google Shape;113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ow to Deal with Rumors and Gossip at the Workplace by Slidesgo">
  <a:themeElements>
    <a:clrScheme name="Simple Light">
      <a:dk1>
        <a:srgbClr val="2B3A2F"/>
      </a:dk1>
      <a:lt1>
        <a:srgbClr val="FFFFFF"/>
      </a:lt1>
      <a:dk2>
        <a:srgbClr val="F9F9FF"/>
      </a:dk2>
      <a:lt2>
        <a:srgbClr val="E7E5EC"/>
      </a:lt2>
      <a:accent1>
        <a:srgbClr val="98A2C4"/>
      </a:accent1>
      <a:accent2>
        <a:srgbClr val="3A503F"/>
      </a:accent2>
      <a:accent3>
        <a:srgbClr val="67836D"/>
      </a:accent3>
      <a:accent4>
        <a:srgbClr val="FFFFFF"/>
      </a:accent4>
      <a:accent5>
        <a:srgbClr val="FFFFFF"/>
      </a:accent5>
      <a:accent6>
        <a:srgbClr val="FFFFFF"/>
      </a:accent6>
      <a:hlink>
        <a:srgbClr val="2B3A2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